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0"/>
  </p:notesMasterIdLst>
  <p:sldIdLst>
    <p:sldId id="262" r:id="rId2"/>
    <p:sldId id="288" r:id="rId3"/>
    <p:sldId id="257" r:id="rId4"/>
    <p:sldId id="256" r:id="rId5"/>
    <p:sldId id="287" r:id="rId6"/>
    <p:sldId id="276" r:id="rId7"/>
    <p:sldId id="269" r:id="rId8"/>
    <p:sldId id="270" r:id="rId9"/>
    <p:sldId id="273" r:id="rId10"/>
    <p:sldId id="266" r:id="rId11"/>
    <p:sldId id="281" r:id="rId12"/>
    <p:sldId id="271" r:id="rId13"/>
    <p:sldId id="272" r:id="rId14"/>
    <p:sldId id="274" r:id="rId15"/>
    <p:sldId id="267" r:id="rId16"/>
    <p:sldId id="283" r:id="rId17"/>
    <p:sldId id="275" r:id="rId18"/>
    <p:sldId id="277" r:id="rId19"/>
    <p:sldId id="280" r:id="rId20"/>
    <p:sldId id="268" r:id="rId21"/>
    <p:sldId id="278" r:id="rId22"/>
    <p:sldId id="279" r:id="rId23"/>
    <p:sldId id="282" r:id="rId24"/>
    <p:sldId id="285" r:id="rId25"/>
    <p:sldId id="286" r:id="rId26"/>
    <p:sldId id="263" r:id="rId27"/>
    <p:sldId id="264" r:id="rId28"/>
    <p:sldId id="265" r:id="rId2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81" d="100"/>
          <a:sy n="81" d="100"/>
        </p:scale>
        <p:origin x="725" y="67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35" Type="http://schemas.microsoft.com/office/2015/10/relationships/revisionInfo" Target="revisionInfo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B535A01-3E5A-4909-99F7-0B253148F49C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DF4A17E-6332-43B5-B5EC-9AF41EF4E9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39639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7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0EE8F6-CA91-4FF3-8B11-04A39AC41C22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699" y="523078"/>
            <a:ext cx="8482601" cy="5839980"/>
          </a:xfrm>
          <a:prstGeom prst="rect">
            <a:avLst/>
          </a:prstGeom>
        </p:spPr>
      </p:pic>
      <p:sp useBgFill="1">
        <p:nvSpPr>
          <p:cNvPr id="4" name="Freeform 10"/>
          <p:cNvSpPr/>
          <p:nvPr/>
        </p:nvSpPr>
        <p:spPr bwMode="auto">
          <a:xfrm>
            <a:off x="2943052" y="1704792"/>
            <a:ext cx="6249621" cy="3907069"/>
          </a:xfrm>
          <a:custGeom>
            <a:avLst/>
            <a:gdLst>
              <a:gd name="T0" fmla="*/ 73 w 1877"/>
              <a:gd name="T1" fmla="*/ 64 h 1172"/>
              <a:gd name="T2" fmla="*/ 1175 w 1877"/>
              <a:gd name="T3" fmla="*/ 77 h 1172"/>
              <a:gd name="T4" fmla="*/ 1762 w 1877"/>
              <a:gd name="T5" fmla="*/ 215 h 1172"/>
              <a:gd name="T6" fmla="*/ 1819 w 1877"/>
              <a:gd name="T7" fmla="*/ 844 h 1172"/>
              <a:gd name="T8" fmla="*/ 1299 w 1877"/>
              <a:gd name="T9" fmla="*/ 909 h 1172"/>
              <a:gd name="T10" fmla="*/ 1429 w 1877"/>
              <a:gd name="T11" fmla="*/ 1172 h 1172"/>
              <a:gd name="T12" fmla="*/ 912 w 1877"/>
              <a:gd name="T13" fmla="*/ 934 h 1172"/>
              <a:gd name="T14" fmla="*/ 281 w 1877"/>
              <a:gd name="T15" fmla="*/ 918 h 1172"/>
              <a:gd name="T16" fmla="*/ 16 w 1877"/>
              <a:gd name="T17" fmla="*/ 599 h 1172"/>
              <a:gd name="T18" fmla="*/ 60 w 1877"/>
              <a:gd name="T19" fmla="*/ 89 h 1172"/>
              <a:gd name="T20" fmla="*/ 73 w 1877"/>
              <a:gd name="T21" fmla="*/ 64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77" h="1172">
                <a:moveTo>
                  <a:pt x="73" y="64"/>
                </a:moveTo>
                <a:cubicBezTo>
                  <a:pt x="375" y="54"/>
                  <a:pt x="836" y="76"/>
                  <a:pt x="1175" y="77"/>
                </a:cubicBezTo>
                <a:cubicBezTo>
                  <a:pt x="1406" y="82"/>
                  <a:pt x="1670" y="0"/>
                  <a:pt x="1762" y="215"/>
                </a:cubicBezTo>
                <a:cubicBezTo>
                  <a:pt x="1801" y="299"/>
                  <a:pt x="1877" y="769"/>
                  <a:pt x="1819" y="844"/>
                </a:cubicBezTo>
                <a:cubicBezTo>
                  <a:pt x="1749" y="955"/>
                  <a:pt x="1408" y="906"/>
                  <a:pt x="1299" y="909"/>
                </a:cubicBezTo>
                <a:cubicBezTo>
                  <a:pt x="1338" y="993"/>
                  <a:pt x="1390" y="1076"/>
                  <a:pt x="1429" y="1172"/>
                </a:cubicBezTo>
                <a:cubicBezTo>
                  <a:pt x="1221" y="1118"/>
                  <a:pt x="1119" y="964"/>
                  <a:pt x="912" y="934"/>
                </a:cubicBezTo>
                <a:cubicBezTo>
                  <a:pt x="718" y="916"/>
                  <a:pt x="488" y="924"/>
                  <a:pt x="281" y="918"/>
                </a:cubicBezTo>
                <a:cubicBezTo>
                  <a:pt x="51" y="914"/>
                  <a:pt x="0" y="855"/>
                  <a:pt x="16" y="599"/>
                </a:cubicBezTo>
                <a:cubicBezTo>
                  <a:pt x="35" y="429"/>
                  <a:pt x="37" y="265"/>
                  <a:pt x="60" y="89"/>
                </a:cubicBezTo>
                <a:lnTo>
                  <a:pt x="73" y="64"/>
                </a:lnTo>
                <a:close/>
              </a:path>
            </a:pathLst>
          </a:custGeom>
          <a:ln w="57150">
            <a:solidFill>
              <a:schemeClr val="bg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3406246" y="2112911"/>
            <a:ext cx="517055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8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毕业答辩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3476586" y="3430994"/>
            <a:ext cx="49218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这里可以是你的论文标题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4590747" y="4010486"/>
            <a:ext cx="24149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答辩人：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5750862" y="4287983"/>
            <a:ext cx="1481144" cy="117003"/>
            <a:chOff x="2667" y="3648"/>
            <a:chExt cx="959" cy="49"/>
          </a:xfrm>
          <a:solidFill>
            <a:schemeClr val="bg1"/>
          </a:solidFill>
        </p:grpSpPr>
        <p:sp>
          <p:nvSpPr>
            <p:cNvPr id="9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2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3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4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5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6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7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4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5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6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7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8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1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1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61" name="矩形 60"/>
          <p:cNvSpPr/>
          <p:nvPr/>
        </p:nvSpPr>
        <p:spPr>
          <a:xfrm>
            <a:off x="5882874" y="3963020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野望教育</a:t>
            </a:r>
            <a:endParaRPr lang="en-US" altLang="zh-CN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784173" y="1500478"/>
            <a:ext cx="23606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02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753462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828707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zh-CN" sz="4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论文综述简介</a:t>
            </a:r>
            <a:endParaRPr lang="zh-CN" altLang="en-US" sz="4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032927" y="1739318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520431" y="1992666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520431" y="3203963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520431" y="4459175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700447" y="2132375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noFill/>
          <a:ln w="28575">
            <a:solidFill>
              <a:schemeClr val="bg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413741" y="3332751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528927" y="4808977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noFill/>
          <a:ln w="28575">
            <a:solidFill>
              <a:schemeClr val="bg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52" name="文本框 51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3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55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54" name="矩形 53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任意多边形 160"/>
          <p:cNvSpPr/>
          <p:nvPr/>
        </p:nvSpPr>
        <p:spPr>
          <a:xfrm>
            <a:off x="4705643" y="2240181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2" name="任意多边形 161"/>
          <p:cNvSpPr/>
          <p:nvPr/>
        </p:nvSpPr>
        <p:spPr>
          <a:xfrm rot="16200000">
            <a:off x="4776155" y="2201509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5022376" y="2184057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3" name="文本框 162"/>
          <p:cNvSpPr txBox="1"/>
          <p:nvPr/>
        </p:nvSpPr>
        <p:spPr>
          <a:xfrm>
            <a:off x="6676596" y="2162380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5022376" y="3818395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5" name="文本框 164"/>
          <p:cNvSpPr txBox="1"/>
          <p:nvPr/>
        </p:nvSpPr>
        <p:spPr>
          <a:xfrm>
            <a:off x="6676596" y="3796718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6" name="文本框 16"/>
          <p:cNvSpPr txBox="1">
            <a:spLocks noChangeArrowheads="1"/>
          </p:cNvSpPr>
          <p:nvPr/>
        </p:nvSpPr>
        <p:spPr bwMode="auto">
          <a:xfrm>
            <a:off x="1143617" y="2873706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67" name="文本框 166"/>
          <p:cNvSpPr txBox="1"/>
          <p:nvPr/>
        </p:nvSpPr>
        <p:spPr>
          <a:xfrm>
            <a:off x="1514734" y="238592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8" name="Freeform 30"/>
          <p:cNvSpPr>
            <a:spLocks noEditPoints="1"/>
          </p:cNvSpPr>
          <p:nvPr/>
        </p:nvSpPr>
        <p:spPr bwMode="auto">
          <a:xfrm>
            <a:off x="1221796" y="248512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69" name="文本框 16"/>
          <p:cNvSpPr txBox="1">
            <a:spLocks noChangeArrowheads="1"/>
          </p:cNvSpPr>
          <p:nvPr/>
        </p:nvSpPr>
        <p:spPr bwMode="auto">
          <a:xfrm>
            <a:off x="1173006" y="4265493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70" name="文本框 169"/>
          <p:cNvSpPr txBox="1"/>
          <p:nvPr/>
        </p:nvSpPr>
        <p:spPr>
          <a:xfrm>
            <a:off x="1544123" y="3777708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1" name="Freeform 30"/>
          <p:cNvSpPr>
            <a:spLocks noEditPoints="1"/>
          </p:cNvSpPr>
          <p:nvPr/>
        </p:nvSpPr>
        <p:spPr bwMode="auto">
          <a:xfrm>
            <a:off x="1251185" y="387691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2" name="文本框 16"/>
          <p:cNvSpPr txBox="1">
            <a:spLocks noChangeArrowheads="1"/>
          </p:cNvSpPr>
          <p:nvPr/>
        </p:nvSpPr>
        <p:spPr bwMode="auto">
          <a:xfrm>
            <a:off x="8308739" y="2833998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73" name="文本框 172"/>
          <p:cNvSpPr txBox="1"/>
          <p:nvPr/>
        </p:nvSpPr>
        <p:spPr>
          <a:xfrm>
            <a:off x="9621554" y="234621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" name="Freeform 30"/>
          <p:cNvSpPr>
            <a:spLocks noEditPoints="1"/>
          </p:cNvSpPr>
          <p:nvPr/>
        </p:nvSpPr>
        <p:spPr bwMode="auto">
          <a:xfrm>
            <a:off x="9328616" y="244542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5" name="文本框 16"/>
          <p:cNvSpPr txBox="1">
            <a:spLocks noChangeArrowheads="1"/>
          </p:cNvSpPr>
          <p:nvPr/>
        </p:nvSpPr>
        <p:spPr bwMode="auto">
          <a:xfrm>
            <a:off x="8338128" y="4225785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76" name="文本框 175"/>
          <p:cNvSpPr txBox="1"/>
          <p:nvPr/>
        </p:nvSpPr>
        <p:spPr>
          <a:xfrm>
            <a:off x="9650943" y="3738000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7" name="Freeform 30"/>
          <p:cNvSpPr>
            <a:spLocks noEditPoints="1"/>
          </p:cNvSpPr>
          <p:nvPr/>
        </p:nvSpPr>
        <p:spPr bwMode="auto">
          <a:xfrm>
            <a:off x="9358005" y="383720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78" name="组合 177"/>
          <p:cNvGrpSpPr/>
          <p:nvPr/>
        </p:nvGrpSpPr>
        <p:grpSpPr>
          <a:xfrm>
            <a:off x="5750665" y="3153466"/>
            <a:ext cx="727961" cy="723449"/>
            <a:chOff x="6137276" y="2995613"/>
            <a:chExt cx="768350" cy="763588"/>
          </a:xfrm>
          <a:solidFill>
            <a:schemeClr val="bg1"/>
          </a:solidFill>
        </p:grpSpPr>
        <p:sp>
          <p:nvSpPr>
            <p:cNvPr id="179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9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2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3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93" name="文本框 9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9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9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95" name="矩形 9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Oval 94"/>
          <p:cNvSpPr/>
          <p:nvPr/>
        </p:nvSpPr>
        <p:spPr>
          <a:xfrm>
            <a:off x="3848953" y="3854155"/>
            <a:ext cx="299430" cy="29943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2" name="Oval 95"/>
          <p:cNvSpPr/>
          <p:nvPr/>
        </p:nvSpPr>
        <p:spPr>
          <a:xfrm>
            <a:off x="4592885" y="4936758"/>
            <a:ext cx="299430" cy="29943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4" name="Oval 97"/>
          <p:cNvSpPr/>
          <p:nvPr/>
        </p:nvSpPr>
        <p:spPr>
          <a:xfrm>
            <a:off x="6093615" y="4128038"/>
            <a:ext cx="381699" cy="381699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5" name="Oval 98"/>
          <p:cNvSpPr/>
          <p:nvPr/>
        </p:nvSpPr>
        <p:spPr>
          <a:xfrm>
            <a:off x="5128128" y="3576453"/>
            <a:ext cx="486142" cy="48614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6" name="Oval 99"/>
          <p:cNvSpPr/>
          <p:nvPr/>
        </p:nvSpPr>
        <p:spPr>
          <a:xfrm>
            <a:off x="6475314" y="4982696"/>
            <a:ext cx="486142" cy="486142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7" name="Oval 100"/>
          <p:cNvSpPr/>
          <p:nvPr/>
        </p:nvSpPr>
        <p:spPr>
          <a:xfrm>
            <a:off x="7376419" y="3185120"/>
            <a:ext cx="486142" cy="48614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9" name="Oval 102"/>
          <p:cNvSpPr/>
          <p:nvPr/>
        </p:nvSpPr>
        <p:spPr>
          <a:xfrm>
            <a:off x="5775327" y="2171170"/>
            <a:ext cx="636575" cy="63657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1" name="Oval 104"/>
          <p:cNvSpPr/>
          <p:nvPr/>
        </p:nvSpPr>
        <p:spPr>
          <a:xfrm>
            <a:off x="3749129" y="3209212"/>
            <a:ext cx="542629" cy="542629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2" name="Oval 105"/>
          <p:cNvSpPr/>
          <p:nvPr/>
        </p:nvSpPr>
        <p:spPr>
          <a:xfrm>
            <a:off x="6405464" y="3474772"/>
            <a:ext cx="699578" cy="69957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3" name="Oval 106"/>
          <p:cNvSpPr/>
          <p:nvPr/>
        </p:nvSpPr>
        <p:spPr>
          <a:xfrm>
            <a:off x="4982489" y="5179589"/>
            <a:ext cx="618027" cy="618027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5" name="Oval 108"/>
          <p:cNvSpPr/>
          <p:nvPr/>
        </p:nvSpPr>
        <p:spPr>
          <a:xfrm>
            <a:off x="7815317" y="3862705"/>
            <a:ext cx="234306" cy="23430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7" name="Oval 110"/>
          <p:cNvSpPr/>
          <p:nvPr/>
        </p:nvSpPr>
        <p:spPr>
          <a:xfrm>
            <a:off x="6013331" y="3114600"/>
            <a:ext cx="234306" cy="23430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8" name="Oval 111"/>
          <p:cNvSpPr/>
          <p:nvPr/>
        </p:nvSpPr>
        <p:spPr>
          <a:xfrm>
            <a:off x="4438177" y="2446327"/>
            <a:ext cx="682584" cy="68258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9" name="Oval 112"/>
          <p:cNvSpPr/>
          <p:nvPr/>
        </p:nvSpPr>
        <p:spPr>
          <a:xfrm>
            <a:off x="5581076" y="4443724"/>
            <a:ext cx="140124" cy="140124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0" name="Oval 113"/>
          <p:cNvSpPr/>
          <p:nvPr/>
        </p:nvSpPr>
        <p:spPr>
          <a:xfrm>
            <a:off x="7373564" y="3941470"/>
            <a:ext cx="140124" cy="14012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2" name="Oval 116"/>
          <p:cNvSpPr/>
          <p:nvPr/>
        </p:nvSpPr>
        <p:spPr>
          <a:xfrm>
            <a:off x="6612855" y="3233705"/>
            <a:ext cx="604855" cy="60485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3" name="Oval 117"/>
          <p:cNvSpPr/>
          <p:nvPr/>
        </p:nvSpPr>
        <p:spPr>
          <a:xfrm>
            <a:off x="4758419" y="4567452"/>
            <a:ext cx="546990" cy="54699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4" name="Oval 118"/>
          <p:cNvSpPr/>
          <p:nvPr/>
        </p:nvSpPr>
        <p:spPr>
          <a:xfrm>
            <a:off x="6848532" y="4473743"/>
            <a:ext cx="546990" cy="5469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5" name="Oval 119"/>
          <p:cNvSpPr/>
          <p:nvPr/>
        </p:nvSpPr>
        <p:spPr>
          <a:xfrm>
            <a:off x="4321252" y="3070470"/>
            <a:ext cx="494695" cy="49469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6" name="Oval 120"/>
          <p:cNvSpPr/>
          <p:nvPr/>
        </p:nvSpPr>
        <p:spPr>
          <a:xfrm>
            <a:off x="4517699" y="3959453"/>
            <a:ext cx="413711" cy="413711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7" name="Oval 121"/>
          <p:cNvSpPr/>
          <p:nvPr/>
        </p:nvSpPr>
        <p:spPr>
          <a:xfrm>
            <a:off x="7331215" y="3681484"/>
            <a:ext cx="413711" cy="413711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8" name="Oval 122"/>
          <p:cNvSpPr/>
          <p:nvPr/>
        </p:nvSpPr>
        <p:spPr>
          <a:xfrm>
            <a:off x="7739731" y="3378204"/>
            <a:ext cx="302499" cy="302499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0" name="Oval 124"/>
          <p:cNvSpPr/>
          <p:nvPr/>
        </p:nvSpPr>
        <p:spPr>
          <a:xfrm>
            <a:off x="5409755" y="5096782"/>
            <a:ext cx="744111" cy="74411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15" name="Freeform 56"/>
          <p:cNvSpPr/>
          <p:nvPr/>
        </p:nvSpPr>
        <p:spPr bwMode="auto">
          <a:xfrm>
            <a:off x="4672522" y="3454261"/>
            <a:ext cx="2717522" cy="3403740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 useBgFill="1">
        <p:nvSpPr>
          <p:cNvPr id="70" name="椭圆 31"/>
          <p:cNvSpPr/>
          <p:nvPr/>
        </p:nvSpPr>
        <p:spPr>
          <a:xfrm rot="15654318">
            <a:off x="4564729" y="2325246"/>
            <a:ext cx="1465933" cy="145131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71" name="椭圆 31"/>
          <p:cNvSpPr/>
          <p:nvPr/>
        </p:nvSpPr>
        <p:spPr>
          <a:xfrm rot="15654318">
            <a:off x="3609453" y="3896923"/>
            <a:ext cx="1326436" cy="13132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72" name="椭圆 31"/>
          <p:cNvSpPr/>
          <p:nvPr/>
        </p:nvSpPr>
        <p:spPr>
          <a:xfrm rot="15654318">
            <a:off x="6300583" y="2498560"/>
            <a:ext cx="1254210" cy="124170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73" name="椭圆 31"/>
          <p:cNvSpPr/>
          <p:nvPr/>
        </p:nvSpPr>
        <p:spPr>
          <a:xfrm rot="15654318">
            <a:off x="6549749" y="3976667"/>
            <a:ext cx="1521587" cy="15064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4" name="文本框 16"/>
          <p:cNvSpPr txBox="1">
            <a:spLocks noChangeArrowheads="1"/>
          </p:cNvSpPr>
          <p:nvPr/>
        </p:nvSpPr>
        <p:spPr bwMode="auto">
          <a:xfrm>
            <a:off x="2112394" y="2211273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75" name="文本框 74"/>
          <p:cNvSpPr txBox="1"/>
          <p:nvPr/>
        </p:nvSpPr>
        <p:spPr>
          <a:xfrm>
            <a:off x="2483511" y="1750784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Freeform 30"/>
          <p:cNvSpPr>
            <a:spLocks noEditPoints="1"/>
          </p:cNvSpPr>
          <p:nvPr/>
        </p:nvSpPr>
        <p:spPr bwMode="auto">
          <a:xfrm>
            <a:off x="2190573" y="184999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77" name="文本框 16"/>
          <p:cNvSpPr txBox="1">
            <a:spLocks noChangeArrowheads="1"/>
          </p:cNvSpPr>
          <p:nvPr/>
        </p:nvSpPr>
        <p:spPr bwMode="auto">
          <a:xfrm>
            <a:off x="1145959" y="4383241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78" name="文本框 77"/>
          <p:cNvSpPr txBox="1"/>
          <p:nvPr/>
        </p:nvSpPr>
        <p:spPr>
          <a:xfrm>
            <a:off x="1517076" y="3922752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Freeform 30"/>
          <p:cNvSpPr>
            <a:spLocks noEditPoints="1"/>
          </p:cNvSpPr>
          <p:nvPr/>
        </p:nvSpPr>
        <p:spPr bwMode="auto">
          <a:xfrm>
            <a:off x="1224138" y="402195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80" name="文本框 16"/>
          <p:cNvSpPr txBox="1">
            <a:spLocks noChangeArrowheads="1"/>
          </p:cNvSpPr>
          <p:nvPr/>
        </p:nvSpPr>
        <p:spPr bwMode="auto">
          <a:xfrm>
            <a:off x="7803420" y="2310480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8174537" y="1849991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Freeform 30"/>
          <p:cNvSpPr>
            <a:spLocks noEditPoints="1"/>
          </p:cNvSpPr>
          <p:nvPr/>
        </p:nvSpPr>
        <p:spPr bwMode="auto">
          <a:xfrm>
            <a:off x="7881599" y="194919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83" name="文本框 16"/>
          <p:cNvSpPr txBox="1">
            <a:spLocks noChangeArrowheads="1"/>
          </p:cNvSpPr>
          <p:nvPr/>
        </p:nvSpPr>
        <p:spPr bwMode="auto">
          <a:xfrm>
            <a:off x="8515664" y="4383241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4" name="文本框 83"/>
          <p:cNvSpPr txBox="1"/>
          <p:nvPr/>
        </p:nvSpPr>
        <p:spPr>
          <a:xfrm>
            <a:off x="8886781" y="3922752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Freeform 30"/>
          <p:cNvSpPr>
            <a:spLocks noEditPoints="1"/>
          </p:cNvSpPr>
          <p:nvPr/>
        </p:nvSpPr>
        <p:spPr bwMode="auto">
          <a:xfrm>
            <a:off x="8593843" y="402195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grpSp>
        <p:nvGrpSpPr>
          <p:cNvPr id="280" name="组合 279"/>
          <p:cNvGrpSpPr/>
          <p:nvPr/>
        </p:nvGrpSpPr>
        <p:grpSpPr>
          <a:xfrm>
            <a:off x="6945920" y="4376565"/>
            <a:ext cx="674484" cy="711466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281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2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3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4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5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6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7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8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9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0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1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2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3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4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5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6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7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8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9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0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1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2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3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4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5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6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8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9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0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1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2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3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4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5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6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7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8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9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3903477" y="4174350"/>
            <a:ext cx="723795" cy="739644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328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9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0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1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2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3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4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5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6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7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8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9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0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1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2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3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4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5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6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7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6679994" y="2888964"/>
            <a:ext cx="483459" cy="489186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34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4928436" y="2645937"/>
            <a:ext cx="774866" cy="794236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38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77" name="组合 176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78" name="文本框 177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79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81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80" name="矩形 179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11" name="文本框 16"/>
          <p:cNvSpPr txBox="1">
            <a:spLocks noChangeArrowheads="1"/>
          </p:cNvSpPr>
          <p:nvPr/>
        </p:nvSpPr>
        <p:spPr bwMode="auto">
          <a:xfrm>
            <a:off x="1089025" y="2914650"/>
            <a:ext cx="2055813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9712" name="文本框 17"/>
          <p:cNvSpPr txBox="1">
            <a:spLocks noChangeArrowheads="1"/>
          </p:cNvSpPr>
          <p:nvPr/>
        </p:nvSpPr>
        <p:spPr bwMode="auto">
          <a:xfrm>
            <a:off x="2571750" y="4621213"/>
            <a:ext cx="2057400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9713" name="文本框 18"/>
          <p:cNvSpPr txBox="1">
            <a:spLocks noChangeArrowheads="1"/>
          </p:cNvSpPr>
          <p:nvPr/>
        </p:nvSpPr>
        <p:spPr bwMode="auto">
          <a:xfrm>
            <a:off x="8391525" y="2516143"/>
            <a:ext cx="2055813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9714" name="文本框 19"/>
          <p:cNvSpPr txBox="1">
            <a:spLocks noChangeArrowheads="1"/>
          </p:cNvSpPr>
          <p:nvPr/>
        </p:nvSpPr>
        <p:spPr bwMode="auto">
          <a:xfrm>
            <a:off x="8383588" y="4735513"/>
            <a:ext cx="220805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2" name="椭圆 31"/>
          <p:cNvSpPr/>
          <p:nvPr/>
        </p:nvSpPr>
        <p:spPr>
          <a:xfrm rot="16200000">
            <a:off x="3653355" y="2400612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椭圆 31"/>
          <p:cNvSpPr/>
          <p:nvPr/>
        </p:nvSpPr>
        <p:spPr>
          <a:xfrm rot="16200000">
            <a:off x="5232825" y="3104323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椭圆 31"/>
          <p:cNvSpPr/>
          <p:nvPr/>
        </p:nvSpPr>
        <p:spPr>
          <a:xfrm rot="16200000">
            <a:off x="6637006" y="1977531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椭圆 31"/>
          <p:cNvSpPr/>
          <p:nvPr/>
        </p:nvSpPr>
        <p:spPr>
          <a:xfrm rot="16200000">
            <a:off x="6794147" y="4151286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7164286" y="4663169"/>
            <a:ext cx="674484" cy="711466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2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3" name="组合 72"/>
          <p:cNvGrpSpPr/>
          <p:nvPr/>
        </p:nvGrpSpPr>
        <p:grpSpPr>
          <a:xfrm>
            <a:off x="3903143" y="2851034"/>
            <a:ext cx="723795" cy="739644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74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5546007" y="3540606"/>
            <a:ext cx="743167" cy="751971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95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3" name="组合 132"/>
          <p:cNvGrpSpPr/>
          <p:nvPr/>
        </p:nvGrpSpPr>
        <p:grpSpPr>
          <a:xfrm>
            <a:off x="6974092" y="2373153"/>
            <a:ext cx="774866" cy="794236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13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7" name="文本框 156"/>
          <p:cNvSpPr txBox="1"/>
          <p:nvPr/>
        </p:nvSpPr>
        <p:spPr>
          <a:xfrm>
            <a:off x="1774041" y="2454161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3264491" y="4176557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9" name="文本框 158"/>
          <p:cNvSpPr txBox="1"/>
          <p:nvPr/>
        </p:nvSpPr>
        <p:spPr>
          <a:xfrm>
            <a:off x="8245422" y="211144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8310126" y="4351649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5" name="组合 164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66" name="文本框 165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8" name="矩形 16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784173" y="1500478"/>
            <a:ext cx="23606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03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753462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828707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4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研究方法过程</a:t>
            </a: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 rot="1322313">
            <a:off x="975706" y="1396976"/>
            <a:ext cx="5029896" cy="5029896"/>
            <a:chOff x="405" y="585"/>
            <a:chExt cx="3460" cy="3460"/>
          </a:xfrm>
          <a:solidFill>
            <a:schemeClr val="bg1"/>
          </a:solidFill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1550" y="691"/>
              <a:ext cx="1171" cy="792"/>
            </a:xfrm>
            <a:custGeom>
              <a:avLst/>
              <a:gdLst>
                <a:gd name="T0" fmla="*/ 431 w 862"/>
                <a:gd name="T1" fmla="*/ 575 h 583"/>
                <a:gd name="T2" fmla="*/ 731 w 862"/>
                <a:gd name="T3" fmla="*/ 492 h 583"/>
                <a:gd name="T4" fmla="*/ 854 w 862"/>
                <a:gd name="T5" fmla="*/ 291 h 583"/>
                <a:gd name="T6" fmla="*/ 731 w 862"/>
                <a:gd name="T7" fmla="*/ 91 h 583"/>
                <a:gd name="T8" fmla="*/ 431 w 862"/>
                <a:gd name="T9" fmla="*/ 7 h 583"/>
                <a:gd name="T10" fmla="*/ 131 w 862"/>
                <a:gd name="T11" fmla="*/ 91 h 583"/>
                <a:gd name="T12" fmla="*/ 7 w 862"/>
                <a:gd name="T13" fmla="*/ 291 h 583"/>
                <a:gd name="T14" fmla="*/ 131 w 862"/>
                <a:gd name="T15" fmla="*/ 492 h 583"/>
                <a:gd name="T16" fmla="*/ 431 w 862"/>
                <a:gd name="T17" fmla="*/ 575 h 583"/>
                <a:gd name="T18" fmla="*/ 735 w 862"/>
                <a:gd name="T19" fmla="*/ 498 h 583"/>
                <a:gd name="T20" fmla="*/ 431 w 862"/>
                <a:gd name="T21" fmla="*/ 583 h 583"/>
                <a:gd name="T22" fmla="*/ 127 w 862"/>
                <a:gd name="T23" fmla="*/ 498 h 583"/>
                <a:gd name="T24" fmla="*/ 0 w 862"/>
                <a:gd name="T25" fmla="*/ 291 h 583"/>
                <a:gd name="T26" fmla="*/ 127 w 862"/>
                <a:gd name="T27" fmla="*/ 85 h 583"/>
                <a:gd name="T28" fmla="*/ 431 w 862"/>
                <a:gd name="T29" fmla="*/ 0 h 583"/>
                <a:gd name="T30" fmla="*/ 735 w 862"/>
                <a:gd name="T31" fmla="*/ 85 h 583"/>
                <a:gd name="T32" fmla="*/ 862 w 862"/>
                <a:gd name="T33" fmla="*/ 291 h 583"/>
                <a:gd name="T34" fmla="*/ 735 w 862"/>
                <a:gd name="T35" fmla="*/ 498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62" h="583">
                  <a:moveTo>
                    <a:pt x="431" y="575"/>
                  </a:moveTo>
                  <a:cubicBezTo>
                    <a:pt x="548" y="575"/>
                    <a:pt x="654" y="543"/>
                    <a:pt x="731" y="492"/>
                  </a:cubicBezTo>
                  <a:cubicBezTo>
                    <a:pt x="807" y="440"/>
                    <a:pt x="854" y="370"/>
                    <a:pt x="854" y="291"/>
                  </a:cubicBezTo>
                  <a:cubicBezTo>
                    <a:pt x="854" y="213"/>
                    <a:pt x="807" y="142"/>
                    <a:pt x="731" y="91"/>
                  </a:cubicBezTo>
                  <a:cubicBezTo>
                    <a:pt x="654" y="39"/>
                    <a:pt x="548" y="7"/>
                    <a:pt x="431" y="7"/>
                  </a:cubicBezTo>
                  <a:cubicBezTo>
                    <a:pt x="314" y="7"/>
                    <a:pt x="208" y="39"/>
                    <a:pt x="131" y="91"/>
                  </a:cubicBezTo>
                  <a:cubicBezTo>
                    <a:pt x="55" y="142"/>
                    <a:pt x="7" y="213"/>
                    <a:pt x="7" y="291"/>
                  </a:cubicBezTo>
                  <a:cubicBezTo>
                    <a:pt x="7" y="370"/>
                    <a:pt x="55" y="440"/>
                    <a:pt x="131" y="492"/>
                  </a:cubicBezTo>
                  <a:cubicBezTo>
                    <a:pt x="208" y="543"/>
                    <a:pt x="314" y="575"/>
                    <a:pt x="431" y="575"/>
                  </a:cubicBezTo>
                  <a:close/>
                  <a:moveTo>
                    <a:pt x="735" y="498"/>
                  </a:moveTo>
                  <a:cubicBezTo>
                    <a:pt x="657" y="551"/>
                    <a:pt x="549" y="583"/>
                    <a:pt x="431" y="583"/>
                  </a:cubicBezTo>
                  <a:cubicBezTo>
                    <a:pt x="312" y="583"/>
                    <a:pt x="205" y="551"/>
                    <a:pt x="127" y="498"/>
                  </a:cubicBezTo>
                  <a:cubicBezTo>
                    <a:pt x="48" y="445"/>
                    <a:pt x="0" y="372"/>
                    <a:pt x="0" y="291"/>
                  </a:cubicBezTo>
                  <a:cubicBezTo>
                    <a:pt x="0" y="211"/>
                    <a:pt x="48" y="137"/>
                    <a:pt x="127" y="85"/>
                  </a:cubicBezTo>
                  <a:cubicBezTo>
                    <a:pt x="205" y="32"/>
                    <a:pt x="312" y="0"/>
                    <a:pt x="431" y="0"/>
                  </a:cubicBezTo>
                  <a:cubicBezTo>
                    <a:pt x="549" y="0"/>
                    <a:pt x="657" y="32"/>
                    <a:pt x="735" y="85"/>
                  </a:cubicBezTo>
                  <a:cubicBezTo>
                    <a:pt x="813" y="137"/>
                    <a:pt x="862" y="211"/>
                    <a:pt x="862" y="291"/>
                  </a:cubicBezTo>
                  <a:cubicBezTo>
                    <a:pt x="862" y="372"/>
                    <a:pt x="813" y="445"/>
                    <a:pt x="735" y="49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1550" y="691"/>
              <a:ext cx="1171" cy="792"/>
            </a:xfrm>
            <a:custGeom>
              <a:avLst/>
              <a:gdLst>
                <a:gd name="T0" fmla="*/ 431 w 862"/>
                <a:gd name="T1" fmla="*/ 575 h 583"/>
                <a:gd name="T2" fmla="*/ 731 w 862"/>
                <a:gd name="T3" fmla="*/ 492 h 583"/>
                <a:gd name="T4" fmla="*/ 854 w 862"/>
                <a:gd name="T5" fmla="*/ 291 h 583"/>
                <a:gd name="T6" fmla="*/ 731 w 862"/>
                <a:gd name="T7" fmla="*/ 91 h 583"/>
                <a:gd name="T8" fmla="*/ 431 w 862"/>
                <a:gd name="T9" fmla="*/ 7 h 583"/>
                <a:gd name="T10" fmla="*/ 131 w 862"/>
                <a:gd name="T11" fmla="*/ 91 h 583"/>
                <a:gd name="T12" fmla="*/ 7 w 862"/>
                <a:gd name="T13" fmla="*/ 291 h 583"/>
                <a:gd name="T14" fmla="*/ 131 w 862"/>
                <a:gd name="T15" fmla="*/ 492 h 583"/>
                <a:gd name="T16" fmla="*/ 431 w 862"/>
                <a:gd name="T17" fmla="*/ 575 h 583"/>
                <a:gd name="T18" fmla="*/ 735 w 862"/>
                <a:gd name="T19" fmla="*/ 498 h 583"/>
                <a:gd name="T20" fmla="*/ 431 w 862"/>
                <a:gd name="T21" fmla="*/ 583 h 583"/>
                <a:gd name="T22" fmla="*/ 127 w 862"/>
                <a:gd name="T23" fmla="*/ 498 h 583"/>
                <a:gd name="T24" fmla="*/ 0 w 862"/>
                <a:gd name="T25" fmla="*/ 291 h 583"/>
                <a:gd name="T26" fmla="*/ 127 w 862"/>
                <a:gd name="T27" fmla="*/ 85 h 583"/>
                <a:gd name="T28" fmla="*/ 431 w 862"/>
                <a:gd name="T29" fmla="*/ 0 h 583"/>
                <a:gd name="T30" fmla="*/ 735 w 862"/>
                <a:gd name="T31" fmla="*/ 85 h 583"/>
                <a:gd name="T32" fmla="*/ 862 w 862"/>
                <a:gd name="T33" fmla="*/ 291 h 583"/>
                <a:gd name="T34" fmla="*/ 735 w 862"/>
                <a:gd name="T35" fmla="*/ 498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62" h="583">
                  <a:moveTo>
                    <a:pt x="431" y="575"/>
                  </a:moveTo>
                  <a:cubicBezTo>
                    <a:pt x="548" y="575"/>
                    <a:pt x="654" y="543"/>
                    <a:pt x="731" y="492"/>
                  </a:cubicBezTo>
                  <a:cubicBezTo>
                    <a:pt x="807" y="440"/>
                    <a:pt x="854" y="370"/>
                    <a:pt x="854" y="291"/>
                  </a:cubicBezTo>
                  <a:cubicBezTo>
                    <a:pt x="854" y="213"/>
                    <a:pt x="807" y="142"/>
                    <a:pt x="731" y="91"/>
                  </a:cubicBezTo>
                  <a:cubicBezTo>
                    <a:pt x="654" y="39"/>
                    <a:pt x="548" y="7"/>
                    <a:pt x="431" y="7"/>
                  </a:cubicBezTo>
                  <a:cubicBezTo>
                    <a:pt x="314" y="7"/>
                    <a:pt x="208" y="39"/>
                    <a:pt x="131" y="91"/>
                  </a:cubicBezTo>
                  <a:cubicBezTo>
                    <a:pt x="55" y="142"/>
                    <a:pt x="7" y="213"/>
                    <a:pt x="7" y="291"/>
                  </a:cubicBezTo>
                  <a:cubicBezTo>
                    <a:pt x="7" y="370"/>
                    <a:pt x="55" y="440"/>
                    <a:pt x="131" y="492"/>
                  </a:cubicBezTo>
                  <a:cubicBezTo>
                    <a:pt x="208" y="543"/>
                    <a:pt x="314" y="575"/>
                    <a:pt x="431" y="575"/>
                  </a:cubicBezTo>
                  <a:close/>
                  <a:moveTo>
                    <a:pt x="735" y="498"/>
                  </a:moveTo>
                  <a:cubicBezTo>
                    <a:pt x="657" y="551"/>
                    <a:pt x="549" y="583"/>
                    <a:pt x="431" y="583"/>
                  </a:cubicBezTo>
                  <a:cubicBezTo>
                    <a:pt x="312" y="583"/>
                    <a:pt x="205" y="551"/>
                    <a:pt x="127" y="498"/>
                  </a:cubicBezTo>
                  <a:cubicBezTo>
                    <a:pt x="48" y="445"/>
                    <a:pt x="0" y="372"/>
                    <a:pt x="0" y="291"/>
                  </a:cubicBezTo>
                  <a:cubicBezTo>
                    <a:pt x="0" y="211"/>
                    <a:pt x="48" y="137"/>
                    <a:pt x="127" y="85"/>
                  </a:cubicBezTo>
                  <a:cubicBezTo>
                    <a:pt x="205" y="32"/>
                    <a:pt x="312" y="0"/>
                    <a:pt x="431" y="0"/>
                  </a:cubicBezTo>
                  <a:cubicBezTo>
                    <a:pt x="549" y="0"/>
                    <a:pt x="657" y="32"/>
                    <a:pt x="735" y="85"/>
                  </a:cubicBezTo>
                  <a:cubicBezTo>
                    <a:pt x="813" y="137"/>
                    <a:pt x="862" y="211"/>
                    <a:pt x="862" y="291"/>
                  </a:cubicBezTo>
                  <a:cubicBezTo>
                    <a:pt x="862" y="372"/>
                    <a:pt x="813" y="445"/>
                    <a:pt x="735" y="49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1030" y="589"/>
              <a:ext cx="2210" cy="1430"/>
            </a:xfrm>
            <a:custGeom>
              <a:avLst/>
              <a:gdLst>
                <a:gd name="T0" fmla="*/ 814 w 1627"/>
                <a:gd name="T1" fmla="*/ 1045 h 1052"/>
                <a:gd name="T2" fmla="*/ 1384 w 1627"/>
                <a:gd name="T3" fmla="*/ 892 h 1052"/>
                <a:gd name="T4" fmla="*/ 1620 w 1627"/>
                <a:gd name="T5" fmla="*/ 526 h 1052"/>
                <a:gd name="T6" fmla="*/ 814 w 1627"/>
                <a:gd name="T7" fmla="*/ 8 h 1052"/>
                <a:gd name="T8" fmla="*/ 243 w 1627"/>
                <a:gd name="T9" fmla="*/ 160 h 1052"/>
                <a:gd name="T10" fmla="*/ 8 w 1627"/>
                <a:gd name="T11" fmla="*/ 526 h 1052"/>
                <a:gd name="T12" fmla="*/ 243 w 1627"/>
                <a:gd name="T13" fmla="*/ 892 h 1052"/>
                <a:gd name="T14" fmla="*/ 814 w 1627"/>
                <a:gd name="T15" fmla="*/ 1045 h 1052"/>
                <a:gd name="T16" fmla="*/ 1388 w 1627"/>
                <a:gd name="T17" fmla="*/ 899 h 1052"/>
                <a:gd name="T18" fmla="*/ 814 w 1627"/>
                <a:gd name="T19" fmla="*/ 1052 h 1052"/>
                <a:gd name="T20" fmla="*/ 239 w 1627"/>
                <a:gd name="T21" fmla="*/ 899 h 1052"/>
                <a:gd name="T22" fmla="*/ 0 w 1627"/>
                <a:gd name="T23" fmla="*/ 526 h 1052"/>
                <a:gd name="T24" fmla="*/ 239 w 1627"/>
                <a:gd name="T25" fmla="*/ 154 h 1052"/>
                <a:gd name="T26" fmla="*/ 814 w 1627"/>
                <a:gd name="T27" fmla="*/ 0 h 1052"/>
                <a:gd name="T28" fmla="*/ 1627 w 1627"/>
                <a:gd name="T29" fmla="*/ 526 h 1052"/>
                <a:gd name="T30" fmla="*/ 1388 w 1627"/>
                <a:gd name="T31" fmla="*/ 899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7" h="1052">
                  <a:moveTo>
                    <a:pt x="814" y="1045"/>
                  </a:moveTo>
                  <a:cubicBezTo>
                    <a:pt x="1037" y="1045"/>
                    <a:pt x="1238" y="986"/>
                    <a:pt x="1384" y="892"/>
                  </a:cubicBezTo>
                  <a:cubicBezTo>
                    <a:pt x="1530" y="798"/>
                    <a:pt x="1620" y="669"/>
                    <a:pt x="1620" y="526"/>
                  </a:cubicBezTo>
                  <a:cubicBezTo>
                    <a:pt x="1620" y="240"/>
                    <a:pt x="1259" y="8"/>
                    <a:pt x="814" y="8"/>
                  </a:cubicBezTo>
                  <a:cubicBezTo>
                    <a:pt x="591" y="8"/>
                    <a:pt x="389" y="66"/>
                    <a:pt x="243" y="160"/>
                  </a:cubicBezTo>
                  <a:cubicBezTo>
                    <a:pt x="98" y="254"/>
                    <a:pt x="8" y="384"/>
                    <a:pt x="8" y="526"/>
                  </a:cubicBezTo>
                  <a:cubicBezTo>
                    <a:pt x="8" y="669"/>
                    <a:pt x="98" y="798"/>
                    <a:pt x="243" y="892"/>
                  </a:cubicBezTo>
                  <a:cubicBezTo>
                    <a:pt x="389" y="986"/>
                    <a:pt x="591" y="1045"/>
                    <a:pt x="814" y="1045"/>
                  </a:cubicBezTo>
                  <a:close/>
                  <a:moveTo>
                    <a:pt x="1388" y="899"/>
                  </a:moveTo>
                  <a:cubicBezTo>
                    <a:pt x="1241" y="994"/>
                    <a:pt x="1038" y="1052"/>
                    <a:pt x="814" y="1052"/>
                  </a:cubicBezTo>
                  <a:cubicBezTo>
                    <a:pt x="589" y="1052"/>
                    <a:pt x="386" y="994"/>
                    <a:pt x="239" y="899"/>
                  </a:cubicBezTo>
                  <a:cubicBezTo>
                    <a:pt x="91" y="803"/>
                    <a:pt x="0" y="672"/>
                    <a:pt x="0" y="526"/>
                  </a:cubicBezTo>
                  <a:cubicBezTo>
                    <a:pt x="0" y="381"/>
                    <a:pt x="91" y="249"/>
                    <a:pt x="239" y="154"/>
                  </a:cubicBezTo>
                  <a:cubicBezTo>
                    <a:pt x="386" y="59"/>
                    <a:pt x="589" y="0"/>
                    <a:pt x="814" y="0"/>
                  </a:cubicBezTo>
                  <a:cubicBezTo>
                    <a:pt x="1263" y="0"/>
                    <a:pt x="1627" y="236"/>
                    <a:pt x="1627" y="526"/>
                  </a:cubicBezTo>
                  <a:cubicBezTo>
                    <a:pt x="1627" y="672"/>
                    <a:pt x="1536" y="803"/>
                    <a:pt x="1388" y="89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1030" y="589"/>
              <a:ext cx="2210" cy="1430"/>
            </a:xfrm>
            <a:custGeom>
              <a:avLst/>
              <a:gdLst>
                <a:gd name="T0" fmla="*/ 814 w 1627"/>
                <a:gd name="T1" fmla="*/ 1045 h 1052"/>
                <a:gd name="T2" fmla="*/ 1384 w 1627"/>
                <a:gd name="T3" fmla="*/ 892 h 1052"/>
                <a:gd name="T4" fmla="*/ 1620 w 1627"/>
                <a:gd name="T5" fmla="*/ 526 h 1052"/>
                <a:gd name="T6" fmla="*/ 814 w 1627"/>
                <a:gd name="T7" fmla="*/ 8 h 1052"/>
                <a:gd name="T8" fmla="*/ 243 w 1627"/>
                <a:gd name="T9" fmla="*/ 160 h 1052"/>
                <a:gd name="T10" fmla="*/ 8 w 1627"/>
                <a:gd name="T11" fmla="*/ 526 h 1052"/>
                <a:gd name="T12" fmla="*/ 243 w 1627"/>
                <a:gd name="T13" fmla="*/ 892 h 1052"/>
                <a:gd name="T14" fmla="*/ 814 w 1627"/>
                <a:gd name="T15" fmla="*/ 1045 h 1052"/>
                <a:gd name="T16" fmla="*/ 1388 w 1627"/>
                <a:gd name="T17" fmla="*/ 899 h 1052"/>
                <a:gd name="T18" fmla="*/ 814 w 1627"/>
                <a:gd name="T19" fmla="*/ 1052 h 1052"/>
                <a:gd name="T20" fmla="*/ 239 w 1627"/>
                <a:gd name="T21" fmla="*/ 899 h 1052"/>
                <a:gd name="T22" fmla="*/ 0 w 1627"/>
                <a:gd name="T23" fmla="*/ 526 h 1052"/>
                <a:gd name="T24" fmla="*/ 239 w 1627"/>
                <a:gd name="T25" fmla="*/ 154 h 1052"/>
                <a:gd name="T26" fmla="*/ 814 w 1627"/>
                <a:gd name="T27" fmla="*/ 0 h 1052"/>
                <a:gd name="T28" fmla="*/ 1627 w 1627"/>
                <a:gd name="T29" fmla="*/ 526 h 1052"/>
                <a:gd name="T30" fmla="*/ 1388 w 1627"/>
                <a:gd name="T31" fmla="*/ 899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7" h="1052">
                  <a:moveTo>
                    <a:pt x="814" y="1045"/>
                  </a:moveTo>
                  <a:cubicBezTo>
                    <a:pt x="1037" y="1045"/>
                    <a:pt x="1238" y="986"/>
                    <a:pt x="1384" y="892"/>
                  </a:cubicBezTo>
                  <a:cubicBezTo>
                    <a:pt x="1530" y="798"/>
                    <a:pt x="1620" y="669"/>
                    <a:pt x="1620" y="526"/>
                  </a:cubicBezTo>
                  <a:cubicBezTo>
                    <a:pt x="1620" y="240"/>
                    <a:pt x="1259" y="8"/>
                    <a:pt x="814" y="8"/>
                  </a:cubicBezTo>
                  <a:cubicBezTo>
                    <a:pt x="591" y="8"/>
                    <a:pt x="389" y="66"/>
                    <a:pt x="243" y="160"/>
                  </a:cubicBezTo>
                  <a:cubicBezTo>
                    <a:pt x="98" y="254"/>
                    <a:pt x="8" y="384"/>
                    <a:pt x="8" y="526"/>
                  </a:cubicBezTo>
                  <a:cubicBezTo>
                    <a:pt x="8" y="669"/>
                    <a:pt x="98" y="798"/>
                    <a:pt x="243" y="892"/>
                  </a:cubicBezTo>
                  <a:cubicBezTo>
                    <a:pt x="389" y="986"/>
                    <a:pt x="591" y="1045"/>
                    <a:pt x="814" y="1045"/>
                  </a:cubicBezTo>
                  <a:close/>
                  <a:moveTo>
                    <a:pt x="1388" y="899"/>
                  </a:moveTo>
                  <a:cubicBezTo>
                    <a:pt x="1241" y="994"/>
                    <a:pt x="1038" y="1052"/>
                    <a:pt x="814" y="1052"/>
                  </a:cubicBezTo>
                  <a:cubicBezTo>
                    <a:pt x="589" y="1052"/>
                    <a:pt x="386" y="994"/>
                    <a:pt x="239" y="899"/>
                  </a:cubicBezTo>
                  <a:cubicBezTo>
                    <a:pt x="91" y="803"/>
                    <a:pt x="0" y="672"/>
                    <a:pt x="0" y="526"/>
                  </a:cubicBezTo>
                  <a:cubicBezTo>
                    <a:pt x="0" y="381"/>
                    <a:pt x="91" y="249"/>
                    <a:pt x="239" y="154"/>
                  </a:cubicBezTo>
                  <a:cubicBezTo>
                    <a:pt x="386" y="59"/>
                    <a:pt x="589" y="0"/>
                    <a:pt x="814" y="0"/>
                  </a:cubicBezTo>
                  <a:cubicBezTo>
                    <a:pt x="1263" y="0"/>
                    <a:pt x="1627" y="236"/>
                    <a:pt x="1627" y="526"/>
                  </a:cubicBezTo>
                  <a:cubicBezTo>
                    <a:pt x="1627" y="672"/>
                    <a:pt x="1536" y="803"/>
                    <a:pt x="1388" y="89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632" y="1208"/>
              <a:ext cx="3008" cy="1408"/>
            </a:xfrm>
            <a:custGeom>
              <a:avLst/>
              <a:gdLst>
                <a:gd name="T0" fmla="*/ 1107 w 2214"/>
                <a:gd name="T1" fmla="*/ 1029 h 1037"/>
                <a:gd name="T2" fmla="*/ 1885 w 2214"/>
                <a:gd name="T3" fmla="*/ 825 h 1037"/>
                <a:gd name="T4" fmla="*/ 2206 w 2214"/>
                <a:gd name="T5" fmla="*/ 332 h 1037"/>
                <a:gd name="T6" fmla="*/ 2177 w 2214"/>
                <a:gd name="T7" fmla="*/ 172 h 1037"/>
                <a:gd name="T8" fmla="*/ 2091 w 2214"/>
                <a:gd name="T9" fmla="*/ 20 h 1037"/>
                <a:gd name="T10" fmla="*/ 2097 w 2214"/>
                <a:gd name="T11" fmla="*/ 15 h 1037"/>
                <a:gd name="T12" fmla="*/ 2184 w 2214"/>
                <a:gd name="T13" fmla="*/ 169 h 1037"/>
                <a:gd name="T14" fmla="*/ 2214 w 2214"/>
                <a:gd name="T15" fmla="*/ 332 h 1037"/>
                <a:gd name="T16" fmla="*/ 1889 w 2214"/>
                <a:gd name="T17" fmla="*/ 831 h 1037"/>
                <a:gd name="T18" fmla="*/ 1107 w 2214"/>
                <a:gd name="T19" fmla="*/ 1037 h 1037"/>
                <a:gd name="T20" fmla="*/ 325 w 2214"/>
                <a:gd name="T21" fmla="*/ 831 h 1037"/>
                <a:gd name="T22" fmla="*/ 0 w 2214"/>
                <a:gd name="T23" fmla="*/ 332 h 1037"/>
                <a:gd name="T24" fmla="*/ 0 w 2214"/>
                <a:gd name="T25" fmla="*/ 332 h 1037"/>
                <a:gd name="T26" fmla="*/ 33 w 2214"/>
                <a:gd name="T27" fmla="*/ 161 h 1037"/>
                <a:gd name="T28" fmla="*/ 131 w 2214"/>
                <a:gd name="T29" fmla="*/ 0 h 1037"/>
                <a:gd name="T30" fmla="*/ 137 w 2214"/>
                <a:gd name="T31" fmla="*/ 5 h 1037"/>
                <a:gd name="T32" fmla="*/ 40 w 2214"/>
                <a:gd name="T33" fmla="*/ 163 h 1037"/>
                <a:gd name="T34" fmla="*/ 7 w 2214"/>
                <a:gd name="T35" fmla="*/ 332 h 1037"/>
                <a:gd name="T36" fmla="*/ 7 w 2214"/>
                <a:gd name="T37" fmla="*/ 332 h 1037"/>
                <a:gd name="T38" fmla="*/ 329 w 2214"/>
                <a:gd name="T39" fmla="*/ 825 h 1037"/>
                <a:gd name="T40" fmla="*/ 1107 w 2214"/>
                <a:gd name="T41" fmla="*/ 1029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14" h="1037">
                  <a:moveTo>
                    <a:pt x="1107" y="1029"/>
                  </a:moveTo>
                  <a:cubicBezTo>
                    <a:pt x="1411" y="1029"/>
                    <a:pt x="1686" y="951"/>
                    <a:pt x="1885" y="825"/>
                  </a:cubicBezTo>
                  <a:cubicBezTo>
                    <a:pt x="2083" y="699"/>
                    <a:pt x="2206" y="525"/>
                    <a:pt x="2206" y="332"/>
                  </a:cubicBezTo>
                  <a:cubicBezTo>
                    <a:pt x="2206" y="277"/>
                    <a:pt x="2196" y="223"/>
                    <a:pt x="2177" y="172"/>
                  </a:cubicBezTo>
                  <a:cubicBezTo>
                    <a:pt x="2157" y="119"/>
                    <a:pt x="2129" y="67"/>
                    <a:pt x="2091" y="20"/>
                  </a:cubicBezTo>
                  <a:cubicBezTo>
                    <a:pt x="2097" y="15"/>
                    <a:pt x="2097" y="15"/>
                    <a:pt x="2097" y="15"/>
                  </a:cubicBezTo>
                  <a:cubicBezTo>
                    <a:pt x="2135" y="63"/>
                    <a:pt x="2164" y="116"/>
                    <a:pt x="2184" y="169"/>
                  </a:cubicBezTo>
                  <a:cubicBezTo>
                    <a:pt x="2203" y="222"/>
                    <a:pt x="2214" y="276"/>
                    <a:pt x="2214" y="332"/>
                  </a:cubicBezTo>
                  <a:cubicBezTo>
                    <a:pt x="2214" y="527"/>
                    <a:pt x="2090" y="704"/>
                    <a:pt x="1889" y="831"/>
                  </a:cubicBezTo>
                  <a:cubicBezTo>
                    <a:pt x="1689" y="958"/>
                    <a:pt x="1412" y="1037"/>
                    <a:pt x="1107" y="1037"/>
                  </a:cubicBezTo>
                  <a:cubicBezTo>
                    <a:pt x="801" y="1037"/>
                    <a:pt x="525" y="958"/>
                    <a:pt x="325" y="831"/>
                  </a:cubicBezTo>
                  <a:cubicBezTo>
                    <a:pt x="124" y="704"/>
                    <a:pt x="0" y="527"/>
                    <a:pt x="0" y="332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273"/>
                    <a:pt x="11" y="216"/>
                    <a:pt x="33" y="161"/>
                  </a:cubicBezTo>
                  <a:cubicBezTo>
                    <a:pt x="55" y="104"/>
                    <a:pt x="88" y="50"/>
                    <a:pt x="131" y="0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95" y="54"/>
                    <a:pt x="62" y="108"/>
                    <a:pt x="40" y="163"/>
                  </a:cubicBezTo>
                  <a:cubicBezTo>
                    <a:pt x="19" y="217"/>
                    <a:pt x="7" y="274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525"/>
                    <a:pt x="130" y="699"/>
                    <a:pt x="329" y="825"/>
                  </a:cubicBezTo>
                  <a:cubicBezTo>
                    <a:pt x="528" y="951"/>
                    <a:pt x="803" y="1029"/>
                    <a:pt x="1107" y="102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632" y="1208"/>
              <a:ext cx="3008" cy="1408"/>
            </a:xfrm>
            <a:custGeom>
              <a:avLst/>
              <a:gdLst>
                <a:gd name="T0" fmla="*/ 1107 w 2214"/>
                <a:gd name="T1" fmla="*/ 1029 h 1037"/>
                <a:gd name="T2" fmla="*/ 1885 w 2214"/>
                <a:gd name="T3" fmla="*/ 825 h 1037"/>
                <a:gd name="T4" fmla="*/ 2206 w 2214"/>
                <a:gd name="T5" fmla="*/ 332 h 1037"/>
                <a:gd name="T6" fmla="*/ 2177 w 2214"/>
                <a:gd name="T7" fmla="*/ 172 h 1037"/>
                <a:gd name="T8" fmla="*/ 2091 w 2214"/>
                <a:gd name="T9" fmla="*/ 20 h 1037"/>
                <a:gd name="T10" fmla="*/ 2097 w 2214"/>
                <a:gd name="T11" fmla="*/ 15 h 1037"/>
                <a:gd name="T12" fmla="*/ 2184 w 2214"/>
                <a:gd name="T13" fmla="*/ 169 h 1037"/>
                <a:gd name="T14" fmla="*/ 2214 w 2214"/>
                <a:gd name="T15" fmla="*/ 332 h 1037"/>
                <a:gd name="T16" fmla="*/ 1889 w 2214"/>
                <a:gd name="T17" fmla="*/ 831 h 1037"/>
                <a:gd name="T18" fmla="*/ 1107 w 2214"/>
                <a:gd name="T19" fmla="*/ 1037 h 1037"/>
                <a:gd name="T20" fmla="*/ 325 w 2214"/>
                <a:gd name="T21" fmla="*/ 831 h 1037"/>
                <a:gd name="T22" fmla="*/ 0 w 2214"/>
                <a:gd name="T23" fmla="*/ 332 h 1037"/>
                <a:gd name="T24" fmla="*/ 0 w 2214"/>
                <a:gd name="T25" fmla="*/ 332 h 1037"/>
                <a:gd name="T26" fmla="*/ 33 w 2214"/>
                <a:gd name="T27" fmla="*/ 161 h 1037"/>
                <a:gd name="T28" fmla="*/ 131 w 2214"/>
                <a:gd name="T29" fmla="*/ 0 h 1037"/>
                <a:gd name="T30" fmla="*/ 137 w 2214"/>
                <a:gd name="T31" fmla="*/ 5 h 1037"/>
                <a:gd name="T32" fmla="*/ 40 w 2214"/>
                <a:gd name="T33" fmla="*/ 163 h 1037"/>
                <a:gd name="T34" fmla="*/ 7 w 2214"/>
                <a:gd name="T35" fmla="*/ 332 h 1037"/>
                <a:gd name="T36" fmla="*/ 7 w 2214"/>
                <a:gd name="T37" fmla="*/ 332 h 1037"/>
                <a:gd name="T38" fmla="*/ 329 w 2214"/>
                <a:gd name="T39" fmla="*/ 825 h 1037"/>
                <a:gd name="T40" fmla="*/ 1107 w 2214"/>
                <a:gd name="T41" fmla="*/ 1029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14" h="1037">
                  <a:moveTo>
                    <a:pt x="1107" y="1029"/>
                  </a:moveTo>
                  <a:cubicBezTo>
                    <a:pt x="1411" y="1029"/>
                    <a:pt x="1686" y="951"/>
                    <a:pt x="1885" y="825"/>
                  </a:cubicBezTo>
                  <a:cubicBezTo>
                    <a:pt x="2083" y="699"/>
                    <a:pt x="2206" y="525"/>
                    <a:pt x="2206" y="332"/>
                  </a:cubicBezTo>
                  <a:cubicBezTo>
                    <a:pt x="2206" y="277"/>
                    <a:pt x="2196" y="223"/>
                    <a:pt x="2177" y="172"/>
                  </a:cubicBezTo>
                  <a:cubicBezTo>
                    <a:pt x="2157" y="119"/>
                    <a:pt x="2129" y="67"/>
                    <a:pt x="2091" y="20"/>
                  </a:cubicBezTo>
                  <a:cubicBezTo>
                    <a:pt x="2097" y="15"/>
                    <a:pt x="2097" y="15"/>
                    <a:pt x="2097" y="15"/>
                  </a:cubicBezTo>
                  <a:cubicBezTo>
                    <a:pt x="2135" y="63"/>
                    <a:pt x="2164" y="116"/>
                    <a:pt x="2184" y="169"/>
                  </a:cubicBezTo>
                  <a:cubicBezTo>
                    <a:pt x="2203" y="222"/>
                    <a:pt x="2214" y="276"/>
                    <a:pt x="2214" y="332"/>
                  </a:cubicBezTo>
                  <a:cubicBezTo>
                    <a:pt x="2214" y="527"/>
                    <a:pt x="2090" y="704"/>
                    <a:pt x="1889" y="831"/>
                  </a:cubicBezTo>
                  <a:cubicBezTo>
                    <a:pt x="1689" y="958"/>
                    <a:pt x="1412" y="1037"/>
                    <a:pt x="1107" y="1037"/>
                  </a:cubicBezTo>
                  <a:cubicBezTo>
                    <a:pt x="801" y="1037"/>
                    <a:pt x="525" y="958"/>
                    <a:pt x="325" y="831"/>
                  </a:cubicBezTo>
                  <a:cubicBezTo>
                    <a:pt x="124" y="704"/>
                    <a:pt x="0" y="527"/>
                    <a:pt x="0" y="332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273"/>
                    <a:pt x="11" y="216"/>
                    <a:pt x="33" y="161"/>
                  </a:cubicBezTo>
                  <a:cubicBezTo>
                    <a:pt x="55" y="104"/>
                    <a:pt x="88" y="50"/>
                    <a:pt x="131" y="0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95" y="54"/>
                    <a:pt x="62" y="108"/>
                    <a:pt x="40" y="163"/>
                  </a:cubicBezTo>
                  <a:cubicBezTo>
                    <a:pt x="19" y="217"/>
                    <a:pt x="7" y="274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525"/>
                    <a:pt x="130" y="699"/>
                    <a:pt x="329" y="825"/>
                  </a:cubicBezTo>
                  <a:cubicBezTo>
                    <a:pt x="528" y="951"/>
                    <a:pt x="803" y="1029"/>
                    <a:pt x="1107" y="102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446" y="1822"/>
              <a:ext cx="3380" cy="1357"/>
            </a:xfrm>
            <a:custGeom>
              <a:avLst/>
              <a:gdLst>
                <a:gd name="T0" fmla="*/ 1244 w 2488"/>
                <a:gd name="T1" fmla="*/ 991 h 999"/>
                <a:gd name="T2" fmla="*/ 2117 w 2488"/>
                <a:gd name="T3" fmla="*/ 748 h 999"/>
                <a:gd name="T4" fmla="*/ 2480 w 2488"/>
                <a:gd name="T5" fmla="*/ 161 h 999"/>
                <a:gd name="T6" fmla="*/ 2474 w 2488"/>
                <a:gd name="T7" fmla="*/ 81 h 999"/>
                <a:gd name="T8" fmla="*/ 2457 w 2488"/>
                <a:gd name="T9" fmla="*/ 2 h 999"/>
                <a:gd name="T10" fmla="*/ 2465 w 2488"/>
                <a:gd name="T11" fmla="*/ 0 h 999"/>
                <a:gd name="T12" fmla="*/ 2482 w 2488"/>
                <a:gd name="T13" fmla="*/ 80 h 999"/>
                <a:gd name="T14" fmla="*/ 2488 w 2488"/>
                <a:gd name="T15" fmla="*/ 161 h 999"/>
                <a:gd name="T16" fmla="*/ 2121 w 2488"/>
                <a:gd name="T17" fmla="*/ 754 h 999"/>
                <a:gd name="T18" fmla="*/ 1244 w 2488"/>
                <a:gd name="T19" fmla="*/ 999 h 999"/>
                <a:gd name="T20" fmla="*/ 366 w 2488"/>
                <a:gd name="T21" fmla="*/ 754 h 999"/>
                <a:gd name="T22" fmla="*/ 0 w 2488"/>
                <a:gd name="T23" fmla="*/ 161 h 999"/>
                <a:gd name="T24" fmla="*/ 0 w 2488"/>
                <a:gd name="T25" fmla="*/ 161 h 999"/>
                <a:gd name="T26" fmla="*/ 5 w 2488"/>
                <a:gd name="T27" fmla="*/ 81 h 999"/>
                <a:gd name="T28" fmla="*/ 22 w 2488"/>
                <a:gd name="T29" fmla="*/ 3 h 999"/>
                <a:gd name="T30" fmla="*/ 29 w 2488"/>
                <a:gd name="T31" fmla="*/ 5 h 999"/>
                <a:gd name="T32" fmla="*/ 13 w 2488"/>
                <a:gd name="T33" fmla="*/ 82 h 999"/>
                <a:gd name="T34" fmla="*/ 7 w 2488"/>
                <a:gd name="T35" fmla="*/ 161 h 999"/>
                <a:gd name="T36" fmla="*/ 7 w 2488"/>
                <a:gd name="T37" fmla="*/ 161 h 999"/>
                <a:gd name="T38" fmla="*/ 370 w 2488"/>
                <a:gd name="T39" fmla="*/ 748 h 999"/>
                <a:gd name="T40" fmla="*/ 1244 w 2488"/>
                <a:gd name="T41" fmla="*/ 991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88" h="999">
                  <a:moveTo>
                    <a:pt x="1244" y="991"/>
                  </a:moveTo>
                  <a:cubicBezTo>
                    <a:pt x="1585" y="991"/>
                    <a:pt x="1894" y="898"/>
                    <a:pt x="2117" y="748"/>
                  </a:cubicBezTo>
                  <a:cubicBezTo>
                    <a:pt x="2340" y="597"/>
                    <a:pt x="2480" y="389"/>
                    <a:pt x="2480" y="161"/>
                  </a:cubicBezTo>
                  <a:cubicBezTo>
                    <a:pt x="2480" y="134"/>
                    <a:pt x="2478" y="107"/>
                    <a:pt x="2474" y="81"/>
                  </a:cubicBezTo>
                  <a:cubicBezTo>
                    <a:pt x="2471" y="54"/>
                    <a:pt x="2465" y="28"/>
                    <a:pt x="2457" y="2"/>
                  </a:cubicBezTo>
                  <a:cubicBezTo>
                    <a:pt x="2465" y="0"/>
                    <a:pt x="2465" y="0"/>
                    <a:pt x="2465" y="0"/>
                  </a:cubicBezTo>
                  <a:cubicBezTo>
                    <a:pt x="2472" y="26"/>
                    <a:pt x="2478" y="53"/>
                    <a:pt x="2482" y="80"/>
                  </a:cubicBezTo>
                  <a:cubicBezTo>
                    <a:pt x="2486" y="106"/>
                    <a:pt x="2488" y="133"/>
                    <a:pt x="2488" y="161"/>
                  </a:cubicBezTo>
                  <a:cubicBezTo>
                    <a:pt x="2488" y="392"/>
                    <a:pt x="2346" y="602"/>
                    <a:pt x="2121" y="754"/>
                  </a:cubicBezTo>
                  <a:cubicBezTo>
                    <a:pt x="1897" y="905"/>
                    <a:pt x="1586" y="999"/>
                    <a:pt x="1244" y="999"/>
                  </a:cubicBezTo>
                  <a:cubicBezTo>
                    <a:pt x="901" y="999"/>
                    <a:pt x="591" y="905"/>
                    <a:pt x="366" y="754"/>
                  </a:cubicBezTo>
                  <a:cubicBezTo>
                    <a:pt x="141" y="602"/>
                    <a:pt x="0" y="393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34"/>
                    <a:pt x="2" y="108"/>
                    <a:pt x="5" y="81"/>
                  </a:cubicBezTo>
                  <a:cubicBezTo>
                    <a:pt x="9" y="55"/>
                    <a:pt x="15" y="28"/>
                    <a:pt x="22" y="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2" y="30"/>
                    <a:pt x="17" y="56"/>
                    <a:pt x="13" y="82"/>
                  </a:cubicBezTo>
                  <a:cubicBezTo>
                    <a:pt x="9" y="108"/>
                    <a:pt x="7" y="135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390"/>
                    <a:pt x="147" y="597"/>
                    <a:pt x="370" y="748"/>
                  </a:cubicBezTo>
                  <a:cubicBezTo>
                    <a:pt x="594" y="898"/>
                    <a:pt x="903" y="991"/>
                    <a:pt x="1244" y="99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446" y="1822"/>
              <a:ext cx="3380" cy="1357"/>
            </a:xfrm>
            <a:custGeom>
              <a:avLst/>
              <a:gdLst>
                <a:gd name="T0" fmla="*/ 1244 w 2488"/>
                <a:gd name="T1" fmla="*/ 991 h 999"/>
                <a:gd name="T2" fmla="*/ 2117 w 2488"/>
                <a:gd name="T3" fmla="*/ 748 h 999"/>
                <a:gd name="T4" fmla="*/ 2480 w 2488"/>
                <a:gd name="T5" fmla="*/ 161 h 999"/>
                <a:gd name="T6" fmla="*/ 2474 w 2488"/>
                <a:gd name="T7" fmla="*/ 81 h 999"/>
                <a:gd name="T8" fmla="*/ 2457 w 2488"/>
                <a:gd name="T9" fmla="*/ 2 h 999"/>
                <a:gd name="T10" fmla="*/ 2465 w 2488"/>
                <a:gd name="T11" fmla="*/ 0 h 999"/>
                <a:gd name="T12" fmla="*/ 2482 w 2488"/>
                <a:gd name="T13" fmla="*/ 80 h 999"/>
                <a:gd name="T14" fmla="*/ 2488 w 2488"/>
                <a:gd name="T15" fmla="*/ 161 h 999"/>
                <a:gd name="T16" fmla="*/ 2121 w 2488"/>
                <a:gd name="T17" fmla="*/ 754 h 999"/>
                <a:gd name="T18" fmla="*/ 1244 w 2488"/>
                <a:gd name="T19" fmla="*/ 999 h 999"/>
                <a:gd name="T20" fmla="*/ 366 w 2488"/>
                <a:gd name="T21" fmla="*/ 754 h 999"/>
                <a:gd name="T22" fmla="*/ 0 w 2488"/>
                <a:gd name="T23" fmla="*/ 161 h 999"/>
                <a:gd name="T24" fmla="*/ 0 w 2488"/>
                <a:gd name="T25" fmla="*/ 161 h 999"/>
                <a:gd name="T26" fmla="*/ 5 w 2488"/>
                <a:gd name="T27" fmla="*/ 81 h 999"/>
                <a:gd name="T28" fmla="*/ 22 w 2488"/>
                <a:gd name="T29" fmla="*/ 3 h 999"/>
                <a:gd name="T30" fmla="*/ 29 w 2488"/>
                <a:gd name="T31" fmla="*/ 5 h 999"/>
                <a:gd name="T32" fmla="*/ 13 w 2488"/>
                <a:gd name="T33" fmla="*/ 82 h 999"/>
                <a:gd name="T34" fmla="*/ 7 w 2488"/>
                <a:gd name="T35" fmla="*/ 161 h 999"/>
                <a:gd name="T36" fmla="*/ 7 w 2488"/>
                <a:gd name="T37" fmla="*/ 161 h 999"/>
                <a:gd name="T38" fmla="*/ 370 w 2488"/>
                <a:gd name="T39" fmla="*/ 748 h 999"/>
                <a:gd name="T40" fmla="*/ 1244 w 2488"/>
                <a:gd name="T41" fmla="*/ 991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88" h="999">
                  <a:moveTo>
                    <a:pt x="1244" y="991"/>
                  </a:moveTo>
                  <a:cubicBezTo>
                    <a:pt x="1585" y="991"/>
                    <a:pt x="1894" y="898"/>
                    <a:pt x="2117" y="748"/>
                  </a:cubicBezTo>
                  <a:cubicBezTo>
                    <a:pt x="2340" y="597"/>
                    <a:pt x="2480" y="389"/>
                    <a:pt x="2480" y="161"/>
                  </a:cubicBezTo>
                  <a:cubicBezTo>
                    <a:pt x="2480" y="134"/>
                    <a:pt x="2478" y="107"/>
                    <a:pt x="2474" y="81"/>
                  </a:cubicBezTo>
                  <a:cubicBezTo>
                    <a:pt x="2471" y="54"/>
                    <a:pt x="2465" y="28"/>
                    <a:pt x="2457" y="2"/>
                  </a:cubicBezTo>
                  <a:cubicBezTo>
                    <a:pt x="2465" y="0"/>
                    <a:pt x="2465" y="0"/>
                    <a:pt x="2465" y="0"/>
                  </a:cubicBezTo>
                  <a:cubicBezTo>
                    <a:pt x="2472" y="26"/>
                    <a:pt x="2478" y="53"/>
                    <a:pt x="2482" y="80"/>
                  </a:cubicBezTo>
                  <a:cubicBezTo>
                    <a:pt x="2486" y="106"/>
                    <a:pt x="2488" y="133"/>
                    <a:pt x="2488" y="161"/>
                  </a:cubicBezTo>
                  <a:cubicBezTo>
                    <a:pt x="2488" y="392"/>
                    <a:pt x="2346" y="602"/>
                    <a:pt x="2121" y="754"/>
                  </a:cubicBezTo>
                  <a:cubicBezTo>
                    <a:pt x="1897" y="905"/>
                    <a:pt x="1586" y="999"/>
                    <a:pt x="1244" y="999"/>
                  </a:cubicBezTo>
                  <a:cubicBezTo>
                    <a:pt x="901" y="999"/>
                    <a:pt x="591" y="905"/>
                    <a:pt x="366" y="754"/>
                  </a:cubicBezTo>
                  <a:cubicBezTo>
                    <a:pt x="141" y="602"/>
                    <a:pt x="0" y="393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34"/>
                    <a:pt x="2" y="108"/>
                    <a:pt x="5" y="81"/>
                  </a:cubicBezTo>
                  <a:cubicBezTo>
                    <a:pt x="9" y="55"/>
                    <a:pt x="15" y="28"/>
                    <a:pt x="22" y="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2" y="30"/>
                    <a:pt x="17" y="56"/>
                    <a:pt x="13" y="82"/>
                  </a:cubicBezTo>
                  <a:cubicBezTo>
                    <a:pt x="9" y="108"/>
                    <a:pt x="7" y="135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390"/>
                    <a:pt x="147" y="597"/>
                    <a:pt x="370" y="748"/>
                  </a:cubicBezTo>
                  <a:cubicBezTo>
                    <a:pt x="594" y="898"/>
                    <a:pt x="903" y="991"/>
                    <a:pt x="1244" y="991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441" y="2660"/>
              <a:ext cx="3379" cy="972"/>
            </a:xfrm>
            <a:custGeom>
              <a:avLst/>
              <a:gdLst>
                <a:gd name="T0" fmla="*/ 1248 w 2488"/>
                <a:gd name="T1" fmla="*/ 708 h 716"/>
                <a:gd name="T2" fmla="*/ 2050 w 2488"/>
                <a:gd name="T3" fmla="*/ 516 h 716"/>
                <a:gd name="T4" fmla="*/ 2481 w 2488"/>
                <a:gd name="T5" fmla="*/ 28 h 716"/>
                <a:gd name="T6" fmla="*/ 2488 w 2488"/>
                <a:gd name="T7" fmla="*/ 30 h 716"/>
                <a:gd name="T8" fmla="*/ 2054 w 2488"/>
                <a:gd name="T9" fmla="*/ 522 h 716"/>
                <a:gd name="T10" fmla="*/ 1248 w 2488"/>
                <a:gd name="T11" fmla="*/ 716 h 716"/>
                <a:gd name="T12" fmla="*/ 425 w 2488"/>
                <a:gd name="T13" fmla="*/ 513 h 716"/>
                <a:gd name="T14" fmla="*/ 0 w 2488"/>
                <a:gd name="T15" fmla="*/ 1 h 716"/>
                <a:gd name="T16" fmla="*/ 8 w 2488"/>
                <a:gd name="T17" fmla="*/ 0 h 716"/>
                <a:gd name="T18" fmla="*/ 429 w 2488"/>
                <a:gd name="T19" fmla="*/ 507 h 716"/>
                <a:gd name="T20" fmla="*/ 1248 w 2488"/>
                <a:gd name="T21" fmla="*/ 70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716">
                  <a:moveTo>
                    <a:pt x="1248" y="708"/>
                  </a:moveTo>
                  <a:cubicBezTo>
                    <a:pt x="1553" y="708"/>
                    <a:pt x="1833" y="636"/>
                    <a:pt x="2050" y="516"/>
                  </a:cubicBezTo>
                  <a:cubicBezTo>
                    <a:pt x="2271" y="394"/>
                    <a:pt x="2427" y="222"/>
                    <a:pt x="2481" y="28"/>
                  </a:cubicBezTo>
                  <a:cubicBezTo>
                    <a:pt x="2488" y="30"/>
                    <a:pt x="2488" y="30"/>
                    <a:pt x="2488" y="30"/>
                  </a:cubicBezTo>
                  <a:cubicBezTo>
                    <a:pt x="2434" y="227"/>
                    <a:pt x="2276" y="400"/>
                    <a:pt x="2054" y="522"/>
                  </a:cubicBezTo>
                  <a:cubicBezTo>
                    <a:pt x="1835" y="643"/>
                    <a:pt x="1554" y="716"/>
                    <a:pt x="1248" y="716"/>
                  </a:cubicBezTo>
                  <a:cubicBezTo>
                    <a:pt x="933" y="716"/>
                    <a:pt x="646" y="639"/>
                    <a:pt x="425" y="513"/>
                  </a:cubicBezTo>
                  <a:cubicBezTo>
                    <a:pt x="201" y="385"/>
                    <a:pt x="45" y="205"/>
                    <a:pt x="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2" y="201"/>
                    <a:pt x="206" y="379"/>
                    <a:pt x="429" y="507"/>
                  </a:cubicBezTo>
                  <a:cubicBezTo>
                    <a:pt x="648" y="632"/>
                    <a:pt x="935" y="708"/>
                    <a:pt x="1248" y="70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441" y="2660"/>
              <a:ext cx="3379" cy="972"/>
            </a:xfrm>
            <a:custGeom>
              <a:avLst/>
              <a:gdLst>
                <a:gd name="T0" fmla="*/ 1248 w 2488"/>
                <a:gd name="T1" fmla="*/ 708 h 716"/>
                <a:gd name="T2" fmla="*/ 2050 w 2488"/>
                <a:gd name="T3" fmla="*/ 516 h 716"/>
                <a:gd name="T4" fmla="*/ 2481 w 2488"/>
                <a:gd name="T5" fmla="*/ 28 h 716"/>
                <a:gd name="T6" fmla="*/ 2488 w 2488"/>
                <a:gd name="T7" fmla="*/ 30 h 716"/>
                <a:gd name="T8" fmla="*/ 2054 w 2488"/>
                <a:gd name="T9" fmla="*/ 522 h 716"/>
                <a:gd name="T10" fmla="*/ 1248 w 2488"/>
                <a:gd name="T11" fmla="*/ 716 h 716"/>
                <a:gd name="T12" fmla="*/ 425 w 2488"/>
                <a:gd name="T13" fmla="*/ 513 h 716"/>
                <a:gd name="T14" fmla="*/ 0 w 2488"/>
                <a:gd name="T15" fmla="*/ 1 h 716"/>
                <a:gd name="T16" fmla="*/ 8 w 2488"/>
                <a:gd name="T17" fmla="*/ 0 h 716"/>
                <a:gd name="T18" fmla="*/ 429 w 2488"/>
                <a:gd name="T19" fmla="*/ 507 h 716"/>
                <a:gd name="T20" fmla="*/ 1248 w 2488"/>
                <a:gd name="T21" fmla="*/ 70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716">
                  <a:moveTo>
                    <a:pt x="1248" y="708"/>
                  </a:moveTo>
                  <a:cubicBezTo>
                    <a:pt x="1553" y="708"/>
                    <a:pt x="1833" y="636"/>
                    <a:pt x="2050" y="516"/>
                  </a:cubicBezTo>
                  <a:cubicBezTo>
                    <a:pt x="2271" y="394"/>
                    <a:pt x="2427" y="222"/>
                    <a:pt x="2481" y="28"/>
                  </a:cubicBezTo>
                  <a:cubicBezTo>
                    <a:pt x="2488" y="30"/>
                    <a:pt x="2488" y="30"/>
                    <a:pt x="2488" y="30"/>
                  </a:cubicBezTo>
                  <a:cubicBezTo>
                    <a:pt x="2434" y="227"/>
                    <a:pt x="2276" y="400"/>
                    <a:pt x="2054" y="522"/>
                  </a:cubicBezTo>
                  <a:cubicBezTo>
                    <a:pt x="1835" y="643"/>
                    <a:pt x="1554" y="716"/>
                    <a:pt x="1248" y="716"/>
                  </a:cubicBezTo>
                  <a:cubicBezTo>
                    <a:pt x="933" y="716"/>
                    <a:pt x="646" y="639"/>
                    <a:pt x="425" y="513"/>
                  </a:cubicBezTo>
                  <a:cubicBezTo>
                    <a:pt x="201" y="385"/>
                    <a:pt x="45" y="205"/>
                    <a:pt x="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2" y="201"/>
                    <a:pt x="206" y="379"/>
                    <a:pt x="429" y="507"/>
                  </a:cubicBezTo>
                  <a:cubicBezTo>
                    <a:pt x="648" y="632"/>
                    <a:pt x="935" y="708"/>
                    <a:pt x="1248" y="70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" name="Freeform 19"/>
            <p:cNvSpPr/>
            <p:nvPr/>
          </p:nvSpPr>
          <p:spPr bwMode="auto">
            <a:xfrm>
              <a:off x="744" y="3328"/>
              <a:ext cx="2788" cy="607"/>
            </a:xfrm>
            <a:custGeom>
              <a:avLst/>
              <a:gdLst>
                <a:gd name="T0" fmla="*/ 1024 w 2053"/>
                <a:gd name="T1" fmla="*/ 439 h 447"/>
                <a:gd name="T2" fmla="*/ 1620 w 2053"/>
                <a:gd name="T3" fmla="*/ 322 h 447"/>
                <a:gd name="T4" fmla="*/ 2047 w 2053"/>
                <a:gd name="T5" fmla="*/ 0 h 447"/>
                <a:gd name="T6" fmla="*/ 2053 w 2053"/>
                <a:gd name="T7" fmla="*/ 5 h 447"/>
                <a:gd name="T8" fmla="*/ 1623 w 2053"/>
                <a:gd name="T9" fmla="*/ 329 h 447"/>
                <a:gd name="T10" fmla="*/ 1024 w 2053"/>
                <a:gd name="T11" fmla="*/ 447 h 447"/>
                <a:gd name="T12" fmla="*/ 1024 w 2053"/>
                <a:gd name="T13" fmla="*/ 447 h 447"/>
                <a:gd name="T14" fmla="*/ 430 w 2053"/>
                <a:gd name="T15" fmla="*/ 330 h 447"/>
                <a:gd name="T16" fmla="*/ 0 w 2053"/>
                <a:gd name="T17" fmla="*/ 11 h 447"/>
                <a:gd name="T18" fmla="*/ 6 w 2053"/>
                <a:gd name="T19" fmla="*/ 6 h 447"/>
                <a:gd name="T20" fmla="*/ 433 w 2053"/>
                <a:gd name="T21" fmla="*/ 323 h 447"/>
                <a:gd name="T22" fmla="*/ 1024 w 2053"/>
                <a:gd name="T23" fmla="*/ 439 h 447"/>
                <a:gd name="T24" fmla="*/ 1024 w 2053"/>
                <a:gd name="T25" fmla="*/ 43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3" h="447">
                  <a:moveTo>
                    <a:pt x="1024" y="439"/>
                  </a:moveTo>
                  <a:cubicBezTo>
                    <a:pt x="1242" y="439"/>
                    <a:pt x="1446" y="396"/>
                    <a:pt x="1620" y="322"/>
                  </a:cubicBezTo>
                  <a:cubicBezTo>
                    <a:pt x="1800" y="244"/>
                    <a:pt x="1948" y="133"/>
                    <a:pt x="2047" y="0"/>
                  </a:cubicBezTo>
                  <a:cubicBezTo>
                    <a:pt x="2053" y="5"/>
                    <a:pt x="2053" y="5"/>
                    <a:pt x="2053" y="5"/>
                  </a:cubicBezTo>
                  <a:cubicBezTo>
                    <a:pt x="1953" y="139"/>
                    <a:pt x="1804" y="251"/>
                    <a:pt x="1623" y="329"/>
                  </a:cubicBezTo>
                  <a:cubicBezTo>
                    <a:pt x="1448" y="404"/>
                    <a:pt x="1243" y="447"/>
                    <a:pt x="1024" y="447"/>
                  </a:cubicBezTo>
                  <a:cubicBezTo>
                    <a:pt x="1024" y="447"/>
                    <a:pt x="1024" y="447"/>
                    <a:pt x="1024" y="447"/>
                  </a:cubicBezTo>
                  <a:cubicBezTo>
                    <a:pt x="807" y="447"/>
                    <a:pt x="604" y="404"/>
                    <a:pt x="430" y="330"/>
                  </a:cubicBezTo>
                  <a:cubicBezTo>
                    <a:pt x="250" y="254"/>
                    <a:pt x="101" y="143"/>
                    <a:pt x="0" y="1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6" y="137"/>
                    <a:pt x="254" y="247"/>
                    <a:pt x="433" y="323"/>
                  </a:cubicBezTo>
                  <a:cubicBezTo>
                    <a:pt x="606" y="397"/>
                    <a:pt x="808" y="439"/>
                    <a:pt x="1024" y="439"/>
                  </a:cubicBezTo>
                  <a:cubicBezTo>
                    <a:pt x="1024" y="439"/>
                    <a:pt x="1024" y="439"/>
                    <a:pt x="1024" y="43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" name="Freeform 20"/>
            <p:cNvSpPr/>
            <p:nvPr/>
          </p:nvSpPr>
          <p:spPr bwMode="auto">
            <a:xfrm>
              <a:off x="744" y="3328"/>
              <a:ext cx="2788" cy="607"/>
            </a:xfrm>
            <a:custGeom>
              <a:avLst/>
              <a:gdLst>
                <a:gd name="T0" fmla="*/ 1024 w 2053"/>
                <a:gd name="T1" fmla="*/ 439 h 447"/>
                <a:gd name="T2" fmla="*/ 1620 w 2053"/>
                <a:gd name="T3" fmla="*/ 322 h 447"/>
                <a:gd name="T4" fmla="*/ 2047 w 2053"/>
                <a:gd name="T5" fmla="*/ 0 h 447"/>
                <a:gd name="T6" fmla="*/ 2053 w 2053"/>
                <a:gd name="T7" fmla="*/ 5 h 447"/>
                <a:gd name="T8" fmla="*/ 1623 w 2053"/>
                <a:gd name="T9" fmla="*/ 329 h 447"/>
                <a:gd name="T10" fmla="*/ 1024 w 2053"/>
                <a:gd name="T11" fmla="*/ 447 h 447"/>
                <a:gd name="T12" fmla="*/ 1024 w 2053"/>
                <a:gd name="T13" fmla="*/ 447 h 447"/>
                <a:gd name="T14" fmla="*/ 430 w 2053"/>
                <a:gd name="T15" fmla="*/ 330 h 447"/>
                <a:gd name="T16" fmla="*/ 0 w 2053"/>
                <a:gd name="T17" fmla="*/ 11 h 447"/>
                <a:gd name="T18" fmla="*/ 6 w 2053"/>
                <a:gd name="T19" fmla="*/ 6 h 447"/>
                <a:gd name="T20" fmla="*/ 433 w 2053"/>
                <a:gd name="T21" fmla="*/ 323 h 447"/>
                <a:gd name="T22" fmla="*/ 1024 w 2053"/>
                <a:gd name="T23" fmla="*/ 439 h 447"/>
                <a:gd name="T24" fmla="*/ 1024 w 2053"/>
                <a:gd name="T25" fmla="*/ 43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3" h="447">
                  <a:moveTo>
                    <a:pt x="1024" y="439"/>
                  </a:moveTo>
                  <a:cubicBezTo>
                    <a:pt x="1242" y="439"/>
                    <a:pt x="1446" y="396"/>
                    <a:pt x="1620" y="322"/>
                  </a:cubicBezTo>
                  <a:cubicBezTo>
                    <a:pt x="1800" y="244"/>
                    <a:pt x="1948" y="133"/>
                    <a:pt x="2047" y="0"/>
                  </a:cubicBezTo>
                  <a:cubicBezTo>
                    <a:pt x="2053" y="5"/>
                    <a:pt x="2053" y="5"/>
                    <a:pt x="2053" y="5"/>
                  </a:cubicBezTo>
                  <a:cubicBezTo>
                    <a:pt x="1953" y="139"/>
                    <a:pt x="1804" y="251"/>
                    <a:pt x="1623" y="329"/>
                  </a:cubicBezTo>
                  <a:cubicBezTo>
                    <a:pt x="1448" y="404"/>
                    <a:pt x="1243" y="447"/>
                    <a:pt x="1024" y="447"/>
                  </a:cubicBezTo>
                  <a:cubicBezTo>
                    <a:pt x="1024" y="447"/>
                    <a:pt x="1024" y="447"/>
                    <a:pt x="1024" y="447"/>
                  </a:cubicBezTo>
                  <a:cubicBezTo>
                    <a:pt x="807" y="447"/>
                    <a:pt x="604" y="404"/>
                    <a:pt x="430" y="330"/>
                  </a:cubicBezTo>
                  <a:cubicBezTo>
                    <a:pt x="250" y="254"/>
                    <a:pt x="101" y="143"/>
                    <a:pt x="0" y="1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6" y="137"/>
                    <a:pt x="254" y="247"/>
                    <a:pt x="433" y="323"/>
                  </a:cubicBezTo>
                  <a:cubicBezTo>
                    <a:pt x="606" y="397"/>
                    <a:pt x="808" y="439"/>
                    <a:pt x="1024" y="439"/>
                  </a:cubicBezTo>
                  <a:cubicBezTo>
                    <a:pt x="1024" y="439"/>
                    <a:pt x="1024" y="439"/>
                    <a:pt x="1024" y="43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2131" y="592"/>
              <a:ext cx="10" cy="3448"/>
            </a:xfrm>
            <a:custGeom>
              <a:avLst/>
              <a:gdLst>
                <a:gd name="T0" fmla="*/ 0 w 10"/>
                <a:gd name="T1" fmla="*/ 3448 h 3448"/>
                <a:gd name="T2" fmla="*/ 0 w 10"/>
                <a:gd name="T3" fmla="*/ 0 h 3448"/>
                <a:gd name="T4" fmla="*/ 10 w 10"/>
                <a:gd name="T5" fmla="*/ 0 h 3448"/>
                <a:gd name="T6" fmla="*/ 10 w 10"/>
                <a:gd name="T7" fmla="*/ 3448 h 3448"/>
                <a:gd name="T8" fmla="*/ 0 w 10"/>
                <a:gd name="T9" fmla="*/ 3448 h 3448"/>
                <a:gd name="T10" fmla="*/ 0 w 10"/>
                <a:gd name="T11" fmla="*/ 344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448">
                  <a:moveTo>
                    <a:pt x="0" y="3448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448"/>
                  </a:lnTo>
                  <a:lnTo>
                    <a:pt x="0" y="3448"/>
                  </a:lnTo>
                  <a:lnTo>
                    <a:pt x="0" y="3448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2131" y="592"/>
              <a:ext cx="10" cy="3448"/>
            </a:xfrm>
            <a:custGeom>
              <a:avLst/>
              <a:gdLst>
                <a:gd name="T0" fmla="*/ 0 w 10"/>
                <a:gd name="T1" fmla="*/ 3448 h 3448"/>
                <a:gd name="T2" fmla="*/ 0 w 10"/>
                <a:gd name="T3" fmla="*/ 0 h 3448"/>
                <a:gd name="T4" fmla="*/ 10 w 10"/>
                <a:gd name="T5" fmla="*/ 0 h 3448"/>
                <a:gd name="T6" fmla="*/ 10 w 10"/>
                <a:gd name="T7" fmla="*/ 3448 h 3448"/>
                <a:gd name="T8" fmla="*/ 0 w 10"/>
                <a:gd name="T9" fmla="*/ 3448 h 3448"/>
                <a:gd name="T10" fmla="*/ 0 w 10"/>
                <a:gd name="T11" fmla="*/ 344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448">
                  <a:moveTo>
                    <a:pt x="0" y="3448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448"/>
                  </a:lnTo>
                  <a:lnTo>
                    <a:pt x="0" y="3448"/>
                  </a:lnTo>
                  <a:lnTo>
                    <a:pt x="0" y="3448"/>
                  </a:ln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1578" y="623"/>
              <a:ext cx="914" cy="3375"/>
            </a:xfrm>
            <a:custGeom>
              <a:avLst/>
              <a:gdLst>
                <a:gd name="T0" fmla="*/ 114 w 673"/>
                <a:gd name="T1" fmla="*/ 2484 h 2484"/>
                <a:gd name="T2" fmla="*/ 10 w 673"/>
                <a:gd name="T3" fmla="*/ 2121 h 2484"/>
                <a:gd name="T4" fmla="*/ 141 w 673"/>
                <a:gd name="T5" fmla="*/ 1053 h 2484"/>
                <a:gd name="T6" fmla="*/ 489 w 673"/>
                <a:gd name="T7" fmla="*/ 134 h 2484"/>
                <a:gd name="T8" fmla="*/ 673 w 673"/>
                <a:gd name="T9" fmla="*/ 0 h 2484"/>
                <a:gd name="T10" fmla="*/ 673 w 673"/>
                <a:gd name="T11" fmla="*/ 7 h 2484"/>
                <a:gd name="T12" fmla="*/ 495 w 673"/>
                <a:gd name="T13" fmla="*/ 138 h 2484"/>
                <a:gd name="T14" fmla="*/ 149 w 673"/>
                <a:gd name="T15" fmla="*/ 1054 h 2484"/>
                <a:gd name="T16" fmla="*/ 18 w 673"/>
                <a:gd name="T17" fmla="*/ 2121 h 2484"/>
                <a:gd name="T18" fmla="*/ 119 w 673"/>
                <a:gd name="T19" fmla="*/ 2478 h 2484"/>
                <a:gd name="T20" fmla="*/ 114 w 673"/>
                <a:gd name="T21" fmla="*/ 2484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114" y="2484"/>
                  </a:moveTo>
                  <a:cubicBezTo>
                    <a:pt x="49" y="2437"/>
                    <a:pt x="17" y="2303"/>
                    <a:pt x="10" y="2121"/>
                  </a:cubicBezTo>
                  <a:cubicBezTo>
                    <a:pt x="0" y="1836"/>
                    <a:pt x="53" y="1432"/>
                    <a:pt x="141" y="1053"/>
                  </a:cubicBezTo>
                  <a:cubicBezTo>
                    <a:pt x="230" y="673"/>
                    <a:pt x="355" y="319"/>
                    <a:pt x="489" y="134"/>
                  </a:cubicBezTo>
                  <a:cubicBezTo>
                    <a:pt x="549" y="51"/>
                    <a:pt x="611" y="2"/>
                    <a:pt x="673" y="0"/>
                  </a:cubicBezTo>
                  <a:cubicBezTo>
                    <a:pt x="673" y="7"/>
                    <a:pt x="673" y="7"/>
                    <a:pt x="673" y="7"/>
                  </a:cubicBezTo>
                  <a:cubicBezTo>
                    <a:pt x="614" y="9"/>
                    <a:pt x="554" y="57"/>
                    <a:pt x="495" y="138"/>
                  </a:cubicBezTo>
                  <a:cubicBezTo>
                    <a:pt x="361" y="322"/>
                    <a:pt x="237" y="676"/>
                    <a:pt x="149" y="1054"/>
                  </a:cubicBezTo>
                  <a:cubicBezTo>
                    <a:pt x="60" y="1433"/>
                    <a:pt x="8" y="1837"/>
                    <a:pt x="18" y="2121"/>
                  </a:cubicBezTo>
                  <a:cubicBezTo>
                    <a:pt x="24" y="2301"/>
                    <a:pt x="56" y="2432"/>
                    <a:pt x="119" y="2478"/>
                  </a:cubicBezTo>
                  <a:cubicBezTo>
                    <a:pt x="114" y="2484"/>
                    <a:pt x="114" y="2484"/>
                    <a:pt x="114" y="248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1578" y="623"/>
              <a:ext cx="914" cy="3375"/>
            </a:xfrm>
            <a:custGeom>
              <a:avLst/>
              <a:gdLst>
                <a:gd name="T0" fmla="*/ 114 w 673"/>
                <a:gd name="T1" fmla="*/ 2484 h 2484"/>
                <a:gd name="T2" fmla="*/ 10 w 673"/>
                <a:gd name="T3" fmla="*/ 2121 h 2484"/>
                <a:gd name="T4" fmla="*/ 141 w 673"/>
                <a:gd name="T5" fmla="*/ 1053 h 2484"/>
                <a:gd name="T6" fmla="*/ 489 w 673"/>
                <a:gd name="T7" fmla="*/ 134 h 2484"/>
                <a:gd name="T8" fmla="*/ 673 w 673"/>
                <a:gd name="T9" fmla="*/ 0 h 2484"/>
                <a:gd name="T10" fmla="*/ 673 w 673"/>
                <a:gd name="T11" fmla="*/ 7 h 2484"/>
                <a:gd name="T12" fmla="*/ 495 w 673"/>
                <a:gd name="T13" fmla="*/ 138 h 2484"/>
                <a:gd name="T14" fmla="*/ 149 w 673"/>
                <a:gd name="T15" fmla="*/ 1054 h 2484"/>
                <a:gd name="T16" fmla="*/ 18 w 673"/>
                <a:gd name="T17" fmla="*/ 2121 h 2484"/>
                <a:gd name="T18" fmla="*/ 119 w 673"/>
                <a:gd name="T19" fmla="*/ 2478 h 2484"/>
                <a:gd name="T20" fmla="*/ 114 w 673"/>
                <a:gd name="T21" fmla="*/ 2484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114" y="2484"/>
                  </a:moveTo>
                  <a:cubicBezTo>
                    <a:pt x="49" y="2437"/>
                    <a:pt x="17" y="2303"/>
                    <a:pt x="10" y="2121"/>
                  </a:cubicBezTo>
                  <a:cubicBezTo>
                    <a:pt x="0" y="1836"/>
                    <a:pt x="53" y="1432"/>
                    <a:pt x="141" y="1053"/>
                  </a:cubicBezTo>
                  <a:cubicBezTo>
                    <a:pt x="230" y="673"/>
                    <a:pt x="355" y="319"/>
                    <a:pt x="489" y="134"/>
                  </a:cubicBezTo>
                  <a:cubicBezTo>
                    <a:pt x="549" y="51"/>
                    <a:pt x="611" y="2"/>
                    <a:pt x="673" y="0"/>
                  </a:cubicBezTo>
                  <a:cubicBezTo>
                    <a:pt x="673" y="7"/>
                    <a:pt x="673" y="7"/>
                    <a:pt x="673" y="7"/>
                  </a:cubicBezTo>
                  <a:cubicBezTo>
                    <a:pt x="614" y="9"/>
                    <a:pt x="554" y="57"/>
                    <a:pt x="495" y="138"/>
                  </a:cubicBezTo>
                  <a:cubicBezTo>
                    <a:pt x="361" y="322"/>
                    <a:pt x="237" y="676"/>
                    <a:pt x="149" y="1054"/>
                  </a:cubicBezTo>
                  <a:cubicBezTo>
                    <a:pt x="60" y="1433"/>
                    <a:pt x="8" y="1837"/>
                    <a:pt x="18" y="2121"/>
                  </a:cubicBezTo>
                  <a:cubicBezTo>
                    <a:pt x="24" y="2301"/>
                    <a:pt x="56" y="2432"/>
                    <a:pt x="119" y="2478"/>
                  </a:cubicBezTo>
                  <a:cubicBezTo>
                    <a:pt x="114" y="2484"/>
                    <a:pt x="114" y="2484"/>
                    <a:pt x="114" y="248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1133" y="723"/>
              <a:ext cx="1675" cy="3139"/>
            </a:xfrm>
            <a:custGeom>
              <a:avLst/>
              <a:gdLst>
                <a:gd name="T0" fmla="*/ 167 w 1233"/>
                <a:gd name="T1" fmla="*/ 2311 h 2311"/>
                <a:gd name="T2" fmla="*/ 2 w 1233"/>
                <a:gd name="T3" fmla="*/ 1881 h 2311"/>
                <a:gd name="T4" fmla="*/ 71 w 1233"/>
                <a:gd name="T5" fmla="*/ 1366 h 2311"/>
                <a:gd name="T6" fmla="*/ 275 w 1233"/>
                <a:gd name="T7" fmla="*/ 808 h 2311"/>
                <a:gd name="T8" fmla="*/ 1233 w 1233"/>
                <a:gd name="T9" fmla="*/ 0 h 2311"/>
                <a:gd name="T10" fmla="*/ 1233 w 1233"/>
                <a:gd name="T11" fmla="*/ 7 h 2311"/>
                <a:gd name="T12" fmla="*/ 282 w 1233"/>
                <a:gd name="T13" fmla="*/ 811 h 2311"/>
                <a:gd name="T14" fmla="*/ 78 w 1233"/>
                <a:gd name="T15" fmla="*/ 1367 h 2311"/>
                <a:gd name="T16" fmla="*/ 9 w 1233"/>
                <a:gd name="T17" fmla="*/ 1881 h 2311"/>
                <a:gd name="T18" fmla="*/ 170 w 1233"/>
                <a:gd name="T19" fmla="*/ 2304 h 2311"/>
                <a:gd name="T20" fmla="*/ 167 w 1233"/>
                <a:gd name="T21" fmla="*/ 2311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67" y="2311"/>
                  </a:moveTo>
                  <a:cubicBezTo>
                    <a:pt x="56" y="2257"/>
                    <a:pt x="4" y="2095"/>
                    <a:pt x="2" y="1881"/>
                  </a:cubicBezTo>
                  <a:cubicBezTo>
                    <a:pt x="0" y="1730"/>
                    <a:pt x="25" y="1551"/>
                    <a:pt x="71" y="1366"/>
                  </a:cubicBezTo>
                  <a:cubicBezTo>
                    <a:pt x="117" y="1180"/>
                    <a:pt x="186" y="988"/>
                    <a:pt x="275" y="808"/>
                  </a:cubicBezTo>
                  <a:cubicBezTo>
                    <a:pt x="491" y="368"/>
                    <a:pt x="824" y="3"/>
                    <a:pt x="1233" y="0"/>
                  </a:cubicBezTo>
                  <a:cubicBezTo>
                    <a:pt x="1233" y="7"/>
                    <a:pt x="1233" y="7"/>
                    <a:pt x="1233" y="7"/>
                  </a:cubicBezTo>
                  <a:cubicBezTo>
                    <a:pt x="828" y="11"/>
                    <a:pt x="497" y="373"/>
                    <a:pt x="282" y="811"/>
                  </a:cubicBezTo>
                  <a:cubicBezTo>
                    <a:pt x="193" y="990"/>
                    <a:pt x="125" y="1182"/>
                    <a:pt x="78" y="1367"/>
                  </a:cubicBezTo>
                  <a:cubicBezTo>
                    <a:pt x="32" y="1552"/>
                    <a:pt x="8" y="1730"/>
                    <a:pt x="9" y="1881"/>
                  </a:cubicBezTo>
                  <a:cubicBezTo>
                    <a:pt x="11" y="2092"/>
                    <a:pt x="62" y="2251"/>
                    <a:pt x="170" y="2304"/>
                  </a:cubicBezTo>
                  <a:cubicBezTo>
                    <a:pt x="167" y="2311"/>
                    <a:pt x="167" y="2311"/>
                    <a:pt x="167" y="23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1133" y="723"/>
              <a:ext cx="1675" cy="3139"/>
            </a:xfrm>
            <a:custGeom>
              <a:avLst/>
              <a:gdLst>
                <a:gd name="T0" fmla="*/ 167 w 1233"/>
                <a:gd name="T1" fmla="*/ 2311 h 2311"/>
                <a:gd name="T2" fmla="*/ 2 w 1233"/>
                <a:gd name="T3" fmla="*/ 1881 h 2311"/>
                <a:gd name="T4" fmla="*/ 71 w 1233"/>
                <a:gd name="T5" fmla="*/ 1366 h 2311"/>
                <a:gd name="T6" fmla="*/ 275 w 1233"/>
                <a:gd name="T7" fmla="*/ 808 h 2311"/>
                <a:gd name="T8" fmla="*/ 1233 w 1233"/>
                <a:gd name="T9" fmla="*/ 0 h 2311"/>
                <a:gd name="T10" fmla="*/ 1233 w 1233"/>
                <a:gd name="T11" fmla="*/ 7 h 2311"/>
                <a:gd name="T12" fmla="*/ 282 w 1233"/>
                <a:gd name="T13" fmla="*/ 811 h 2311"/>
                <a:gd name="T14" fmla="*/ 78 w 1233"/>
                <a:gd name="T15" fmla="*/ 1367 h 2311"/>
                <a:gd name="T16" fmla="*/ 9 w 1233"/>
                <a:gd name="T17" fmla="*/ 1881 h 2311"/>
                <a:gd name="T18" fmla="*/ 170 w 1233"/>
                <a:gd name="T19" fmla="*/ 2304 h 2311"/>
                <a:gd name="T20" fmla="*/ 167 w 1233"/>
                <a:gd name="T21" fmla="*/ 2311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67" y="2311"/>
                  </a:moveTo>
                  <a:cubicBezTo>
                    <a:pt x="56" y="2257"/>
                    <a:pt x="4" y="2095"/>
                    <a:pt x="2" y="1881"/>
                  </a:cubicBezTo>
                  <a:cubicBezTo>
                    <a:pt x="0" y="1730"/>
                    <a:pt x="25" y="1551"/>
                    <a:pt x="71" y="1366"/>
                  </a:cubicBezTo>
                  <a:cubicBezTo>
                    <a:pt x="117" y="1180"/>
                    <a:pt x="186" y="988"/>
                    <a:pt x="275" y="808"/>
                  </a:cubicBezTo>
                  <a:cubicBezTo>
                    <a:pt x="491" y="368"/>
                    <a:pt x="824" y="3"/>
                    <a:pt x="1233" y="0"/>
                  </a:cubicBezTo>
                  <a:cubicBezTo>
                    <a:pt x="1233" y="7"/>
                    <a:pt x="1233" y="7"/>
                    <a:pt x="1233" y="7"/>
                  </a:cubicBezTo>
                  <a:cubicBezTo>
                    <a:pt x="828" y="11"/>
                    <a:pt x="497" y="373"/>
                    <a:pt x="282" y="811"/>
                  </a:cubicBezTo>
                  <a:cubicBezTo>
                    <a:pt x="193" y="990"/>
                    <a:pt x="125" y="1182"/>
                    <a:pt x="78" y="1367"/>
                  </a:cubicBezTo>
                  <a:cubicBezTo>
                    <a:pt x="32" y="1552"/>
                    <a:pt x="8" y="1730"/>
                    <a:pt x="9" y="1881"/>
                  </a:cubicBezTo>
                  <a:cubicBezTo>
                    <a:pt x="11" y="2092"/>
                    <a:pt x="62" y="2251"/>
                    <a:pt x="170" y="2304"/>
                  </a:cubicBezTo>
                  <a:cubicBezTo>
                    <a:pt x="167" y="2311"/>
                    <a:pt x="167" y="2311"/>
                    <a:pt x="167" y="2311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680" y="727"/>
              <a:ext cx="2579" cy="2888"/>
            </a:xfrm>
            <a:custGeom>
              <a:avLst/>
              <a:gdLst>
                <a:gd name="T0" fmla="*/ 231 w 1899"/>
                <a:gd name="T1" fmla="*/ 2126 h 2126"/>
                <a:gd name="T2" fmla="*/ 118 w 1899"/>
                <a:gd name="T3" fmla="*/ 1270 h 2126"/>
                <a:gd name="T4" fmla="*/ 426 w 1899"/>
                <a:gd name="T5" fmla="*/ 727 h 2126"/>
                <a:gd name="T6" fmla="*/ 891 w 1899"/>
                <a:gd name="T7" fmla="*/ 292 h 2126"/>
                <a:gd name="T8" fmla="*/ 1899 w 1899"/>
                <a:gd name="T9" fmla="*/ 202 h 2126"/>
                <a:gd name="T10" fmla="*/ 1895 w 1899"/>
                <a:gd name="T11" fmla="*/ 208 h 2126"/>
                <a:gd name="T12" fmla="*/ 895 w 1899"/>
                <a:gd name="T13" fmla="*/ 299 h 2126"/>
                <a:gd name="T14" fmla="*/ 432 w 1899"/>
                <a:gd name="T15" fmla="*/ 732 h 2126"/>
                <a:gd name="T16" fmla="*/ 125 w 1899"/>
                <a:gd name="T17" fmla="*/ 1273 h 2126"/>
                <a:gd name="T18" fmla="*/ 236 w 1899"/>
                <a:gd name="T19" fmla="*/ 2120 h 2126"/>
                <a:gd name="T20" fmla="*/ 231 w 1899"/>
                <a:gd name="T21" fmla="*/ 2126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231" y="2126"/>
                  </a:moveTo>
                  <a:cubicBezTo>
                    <a:pt x="11" y="1923"/>
                    <a:pt x="0" y="1600"/>
                    <a:pt x="118" y="1270"/>
                  </a:cubicBezTo>
                  <a:cubicBezTo>
                    <a:pt x="185" y="1085"/>
                    <a:pt x="292" y="897"/>
                    <a:pt x="426" y="727"/>
                  </a:cubicBezTo>
                  <a:cubicBezTo>
                    <a:pt x="559" y="557"/>
                    <a:pt x="719" y="406"/>
                    <a:pt x="891" y="292"/>
                  </a:cubicBezTo>
                  <a:cubicBezTo>
                    <a:pt x="1218" y="77"/>
                    <a:pt x="1587" y="0"/>
                    <a:pt x="1899" y="202"/>
                  </a:cubicBezTo>
                  <a:cubicBezTo>
                    <a:pt x="1895" y="208"/>
                    <a:pt x="1895" y="208"/>
                    <a:pt x="1895" y="208"/>
                  </a:cubicBezTo>
                  <a:cubicBezTo>
                    <a:pt x="1586" y="8"/>
                    <a:pt x="1220" y="85"/>
                    <a:pt x="895" y="299"/>
                  </a:cubicBezTo>
                  <a:cubicBezTo>
                    <a:pt x="724" y="412"/>
                    <a:pt x="565" y="563"/>
                    <a:pt x="432" y="732"/>
                  </a:cubicBezTo>
                  <a:cubicBezTo>
                    <a:pt x="299" y="901"/>
                    <a:pt x="192" y="1088"/>
                    <a:pt x="125" y="1273"/>
                  </a:cubicBezTo>
                  <a:cubicBezTo>
                    <a:pt x="8" y="1600"/>
                    <a:pt x="18" y="1920"/>
                    <a:pt x="236" y="2120"/>
                  </a:cubicBezTo>
                  <a:cubicBezTo>
                    <a:pt x="231" y="2126"/>
                    <a:pt x="231" y="2126"/>
                    <a:pt x="231" y="21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680" y="727"/>
              <a:ext cx="2579" cy="2888"/>
            </a:xfrm>
            <a:custGeom>
              <a:avLst/>
              <a:gdLst>
                <a:gd name="T0" fmla="*/ 231 w 1899"/>
                <a:gd name="T1" fmla="*/ 2126 h 2126"/>
                <a:gd name="T2" fmla="*/ 118 w 1899"/>
                <a:gd name="T3" fmla="*/ 1270 h 2126"/>
                <a:gd name="T4" fmla="*/ 426 w 1899"/>
                <a:gd name="T5" fmla="*/ 727 h 2126"/>
                <a:gd name="T6" fmla="*/ 891 w 1899"/>
                <a:gd name="T7" fmla="*/ 292 h 2126"/>
                <a:gd name="T8" fmla="*/ 1899 w 1899"/>
                <a:gd name="T9" fmla="*/ 202 h 2126"/>
                <a:gd name="T10" fmla="*/ 1895 w 1899"/>
                <a:gd name="T11" fmla="*/ 208 h 2126"/>
                <a:gd name="T12" fmla="*/ 895 w 1899"/>
                <a:gd name="T13" fmla="*/ 299 h 2126"/>
                <a:gd name="T14" fmla="*/ 432 w 1899"/>
                <a:gd name="T15" fmla="*/ 732 h 2126"/>
                <a:gd name="T16" fmla="*/ 125 w 1899"/>
                <a:gd name="T17" fmla="*/ 1273 h 2126"/>
                <a:gd name="T18" fmla="*/ 236 w 1899"/>
                <a:gd name="T19" fmla="*/ 2120 h 2126"/>
                <a:gd name="T20" fmla="*/ 231 w 1899"/>
                <a:gd name="T21" fmla="*/ 2126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231" y="2126"/>
                  </a:moveTo>
                  <a:cubicBezTo>
                    <a:pt x="11" y="1923"/>
                    <a:pt x="0" y="1600"/>
                    <a:pt x="118" y="1270"/>
                  </a:cubicBezTo>
                  <a:cubicBezTo>
                    <a:pt x="185" y="1085"/>
                    <a:pt x="292" y="897"/>
                    <a:pt x="426" y="727"/>
                  </a:cubicBezTo>
                  <a:cubicBezTo>
                    <a:pt x="559" y="557"/>
                    <a:pt x="719" y="406"/>
                    <a:pt x="891" y="292"/>
                  </a:cubicBezTo>
                  <a:cubicBezTo>
                    <a:pt x="1218" y="77"/>
                    <a:pt x="1587" y="0"/>
                    <a:pt x="1899" y="202"/>
                  </a:cubicBezTo>
                  <a:cubicBezTo>
                    <a:pt x="1895" y="208"/>
                    <a:pt x="1895" y="208"/>
                    <a:pt x="1895" y="208"/>
                  </a:cubicBezTo>
                  <a:cubicBezTo>
                    <a:pt x="1586" y="8"/>
                    <a:pt x="1220" y="85"/>
                    <a:pt x="895" y="299"/>
                  </a:cubicBezTo>
                  <a:cubicBezTo>
                    <a:pt x="724" y="412"/>
                    <a:pt x="565" y="563"/>
                    <a:pt x="432" y="732"/>
                  </a:cubicBezTo>
                  <a:cubicBezTo>
                    <a:pt x="299" y="901"/>
                    <a:pt x="192" y="1088"/>
                    <a:pt x="125" y="1273"/>
                  </a:cubicBezTo>
                  <a:cubicBezTo>
                    <a:pt x="8" y="1600"/>
                    <a:pt x="18" y="1920"/>
                    <a:pt x="236" y="2120"/>
                  </a:cubicBezTo>
                  <a:cubicBezTo>
                    <a:pt x="231" y="2126"/>
                    <a:pt x="231" y="2126"/>
                    <a:pt x="231" y="2126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29"/>
            <p:cNvSpPr/>
            <p:nvPr/>
          </p:nvSpPr>
          <p:spPr bwMode="auto">
            <a:xfrm>
              <a:off x="408" y="862"/>
              <a:ext cx="3243" cy="2380"/>
            </a:xfrm>
            <a:custGeom>
              <a:avLst/>
              <a:gdLst>
                <a:gd name="T0" fmla="*/ 197 w 2387"/>
                <a:gd name="T1" fmla="*/ 1752 h 1752"/>
                <a:gd name="T2" fmla="*/ 265 w 2387"/>
                <a:gd name="T3" fmla="*/ 765 h 1752"/>
                <a:gd name="T4" fmla="*/ 680 w 2387"/>
                <a:gd name="T5" fmla="*/ 350 h 1752"/>
                <a:gd name="T6" fmla="*/ 1226 w 2387"/>
                <a:gd name="T7" fmla="*/ 101 h 1752"/>
                <a:gd name="T8" fmla="*/ 2387 w 2387"/>
                <a:gd name="T9" fmla="*/ 454 h 1752"/>
                <a:gd name="T10" fmla="*/ 2381 w 2387"/>
                <a:gd name="T11" fmla="*/ 458 h 1752"/>
                <a:gd name="T12" fmla="*/ 1228 w 2387"/>
                <a:gd name="T13" fmla="*/ 108 h 1752"/>
                <a:gd name="T14" fmla="*/ 684 w 2387"/>
                <a:gd name="T15" fmla="*/ 357 h 1752"/>
                <a:gd name="T16" fmla="*/ 272 w 2387"/>
                <a:gd name="T17" fmla="*/ 769 h 1752"/>
                <a:gd name="T18" fmla="*/ 203 w 2387"/>
                <a:gd name="T19" fmla="*/ 1749 h 1752"/>
                <a:gd name="T20" fmla="*/ 197 w 2387"/>
                <a:gd name="T21" fmla="*/ 1752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197" y="1752"/>
                  </a:moveTo>
                  <a:cubicBezTo>
                    <a:pt x="0" y="1428"/>
                    <a:pt x="61" y="1068"/>
                    <a:pt x="265" y="765"/>
                  </a:cubicBezTo>
                  <a:cubicBezTo>
                    <a:pt x="371" y="607"/>
                    <a:pt x="514" y="465"/>
                    <a:pt x="680" y="350"/>
                  </a:cubicBezTo>
                  <a:cubicBezTo>
                    <a:pt x="845" y="236"/>
                    <a:pt x="1033" y="148"/>
                    <a:pt x="1226" y="101"/>
                  </a:cubicBezTo>
                  <a:cubicBezTo>
                    <a:pt x="1637" y="0"/>
                    <a:pt x="2074" y="78"/>
                    <a:pt x="2387" y="454"/>
                  </a:cubicBezTo>
                  <a:cubicBezTo>
                    <a:pt x="2381" y="458"/>
                    <a:pt x="2381" y="458"/>
                    <a:pt x="2381" y="458"/>
                  </a:cubicBezTo>
                  <a:cubicBezTo>
                    <a:pt x="2071" y="85"/>
                    <a:pt x="1636" y="8"/>
                    <a:pt x="1228" y="108"/>
                  </a:cubicBezTo>
                  <a:cubicBezTo>
                    <a:pt x="1036" y="155"/>
                    <a:pt x="849" y="242"/>
                    <a:pt x="684" y="357"/>
                  </a:cubicBezTo>
                  <a:cubicBezTo>
                    <a:pt x="519" y="471"/>
                    <a:pt x="377" y="613"/>
                    <a:pt x="272" y="769"/>
                  </a:cubicBezTo>
                  <a:cubicBezTo>
                    <a:pt x="69" y="1070"/>
                    <a:pt x="8" y="1427"/>
                    <a:pt x="203" y="1749"/>
                  </a:cubicBezTo>
                  <a:cubicBezTo>
                    <a:pt x="197" y="1752"/>
                    <a:pt x="197" y="1752"/>
                    <a:pt x="197" y="175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30"/>
            <p:cNvSpPr/>
            <p:nvPr/>
          </p:nvSpPr>
          <p:spPr bwMode="auto">
            <a:xfrm>
              <a:off x="408" y="862"/>
              <a:ext cx="3243" cy="2380"/>
            </a:xfrm>
            <a:custGeom>
              <a:avLst/>
              <a:gdLst>
                <a:gd name="T0" fmla="*/ 197 w 2387"/>
                <a:gd name="T1" fmla="*/ 1752 h 1752"/>
                <a:gd name="T2" fmla="*/ 265 w 2387"/>
                <a:gd name="T3" fmla="*/ 765 h 1752"/>
                <a:gd name="T4" fmla="*/ 680 w 2387"/>
                <a:gd name="T5" fmla="*/ 350 h 1752"/>
                <a:gd name="T6" fmla="*/ 1226 w 2387"/>
                <a:gd name="T7" fmla="*/ 101 h 1752"/>
                <a:gd name="T8" fmla="*/ 2387 w 2387"/>
                <a:gd name="T9" fmla="*/ 454 h 1752"/>
                <a:gd name="T10" fmla="*/ 2381 w 2387"/>
                <a:gd name="T11" fmla="*/ 458 h 1752"/>
                <a:gd name="T12" fmla="*/ 1228 w 2387"/>
                <a:gd name="T13" fmla="*/ 108 h 1752"/>
                <a:gd name="T14" fmla="*/ 684 w 2387"/>
                <a:gd name="T15" fmla="*/ 357 h 1752"/>
                <a:gd name="T16" fmla="*/ 272 w 2387"/>
                <a:gd name="T17" fmla="*/ 769 h 1752"/>
                <a:gd name="T18" fmla="*/ 203 w 2387"/>
                <a:gd name="T19" fmla="*/ 1749 h 1752"/>
                <a:gd name="T20" fmla="*/ 197 w 2387"/>
                <a:gd name="T21" fmla="*/ 1752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197" y="1752"/>
                  </a:moveTo>
                  <a:cubicBezTo>
                    <a:pt x="0" y="1428"/>
                    <a:pt x="61" y="1068"/>
                    <a:pt x="265" y="765"/>
                  </a:cubicBezTo>
                  <a:cubicBezTo>
                    <a:pt x="371" y="607"/>
                    <a:pt x="514" y="465"/>
                    <a:pt x="680" y="350"/>
                  </a:cubicBezTo>
                  <a:cubicBezTo>
                    <a:pt x="845" y="236"/>
                    <a:pt x="1033" y="148"/>
                    <a:pt x="1226" y="101"/>
                  </a:cubicBezTo>
                  <a:cubicBezTo>
                    <a:pt x="1637" y="0"/>
                    <a:pt x="2074" y="78"/>
                    <a:pt x="2387" y="454"/>
                  </a:cubicBezTo>
                  <a:cubicBezTo>
                    <a:pt x="2381" y="458"/>
                    <a:pt x="2381" y="458"/>
                    <a:pt x="2381" y="458"/>
                  </a:cubicBezTo>
                  <a:cubicBezTo>
                    <a:pt x="2071" y="85"/>
                    <a:pt x="1636" y="8"/>
                    <a:pt x="1228" y="108"/>
                  </a:cubicBezTo>
                  <a:cubicBezTo>
                    <a:pt x="1036" y="155"/>
                    <a:pt x="849" y="242"/>
                    <a:pt x="684" y="357"/>
                  </a:cubicBezTo>
                  <a:cubicBezTo>
                    <a:pt x="519" y="471"/>
                    <a:pt x="377" y="613"/>
                    <a:pt x="272" y="769"/>
                  </a:cubicBezTo>
                  <a:cubicBezTo>
                    <a:pt x="69" y="1070"/>
                    <a:pt x="8" y="1427"/>
                    <a:pt x="203" y="1749"/>
                  </a:cubicBezTo>
                  <a:cubicBezTo>
                    <a:pt x="197" y="1752"/>
                    <a:pt x="197" y="1752"/>
                    <a:pt x="197" y="1752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6" name="Freeform 31"/>
            <p:cNvSpPr/>
            <p:nvPr/>
          </p:nvSpPr>
          <p:spPr bwMode="auto">
            <a:xfrm>
              <a:off x="405" y="985"/>
              <a:ext cx="3460" cy="1353"/>
            </a:xfrm>
            <a:custGeom>
              <a:avLst/>
              <a:gdLst>
                <a:gd name="T0" fmla="*/ 2540 w 2547"/>
                <a:gd name="T1" fmla="*/ 996 h 996"/>
                <a:gd name="T2" fmla="*/ 2171 w 2547"/>
                <a:gd name="T3" fmla="*/ 296 h 996"/>
                <a:gd name="T4" fmla="*/ 1274 w 2547"/>
                <a:gd name="T5" fmla="*/ 8 h 996"/>
                <a:gd name="T6" fmla="*/ 376 w 2547"/>
                <a:gd name="T7" fmla="*/ 296 h 996"/>
                <a:gd name="T8" fmla="*/ 8 w 2547"/>
                <a:gd name="T9" fmla="*/ 996 h 996"/>
                <a:gd name="T10" fmla="*/ 0 w 2547"/>
                <a:gd name="T11" fmla="*/ 996 h 996"/>
                <a:gd name="T12" fmla="*/ 371 w 2547"/>
                <a:gd name="T13" fmla="*/ 290 h 996"/>
                <a:gd name="T14" fmla="*/ 1274 w 2547"/>
                <a:gd name="T15" fmla="*/ 0 h 996"/>
                <a:gd name="T16" fmla="*/ 1274 w 2547"/>
                <a:gd name="T17" fmla="*/ 4 h 996"/>
                <a:gd name="T18" fmla="*/ 1274 w 2547"/>
                <a:gd name="T19" fmla="*/ 0 h 996"/>
                <a:gd name="T20" fmla="*/ 2176 w 2547"/>
                <a:gd name="T21" fmla="*/ 290 h 996"/>
                <a:gd name="T22" fmla="*/ 2547 w 2547"/>
                <a:gd name="T23" fmla="*/ 996 h 996"/>
                <a:gd name="T24" fmla="*/ 2540 w 2547"/>
                <a:gd name="T25" fmla="*/ 996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47" h="996">
                  <a:moveTo>
                    <a:pt x="2540" y="996"/>
                  </a:moveTo>
                  <a:cubicBezTo>
                    <a:pt x="2538" y="720"/>
                    <a:pt x="2399" y="474"/>
                    <a:pt x="2171" y="296"/>
                  </a:cubicBezTo>
                  <a:cubicBezTo>
                    <a:pt x="1944" y="119"/>
                    <a:pt x="1629" y="10"/>
                    <a:pt x="1274" y="8"/>
                  </a:cubicBezTo>
                  <a:cubicBezTo>
                    <a:pt x="919" y="10"/>
                    <a:pt x="603" y="119"/>
                    <a:pt x="376" y="296"/>
                  </a:cubicBezTo>
                  <a:cubicBezTo>
                    <a:pt x="149" y="474"/>
                    <a:pt x="10" y="720"/>
                    <a:pt x="8" y="996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2" y="718"/>
                    <a:pt x="142" y="469"/>
                    <a:pt x="371" y="290"/>
                  </a:cubicBezTo>
                  <a:cubicBezTo>
                    <a:pt x="600" y="112"/>
                    <a:pt x="917" y="2"/>
                    <a:pt x="1274" y="0"/>
                  </a:cubicBezTo>
                  <a:cubicBezTo>
                    <a:pt x="1274" y="4"/>
                    <a:pt x="1274" y="4"/>
                    <a:pt x="1274" y="4"/>
                  </a:cubicBezTo>
                  <a:cubicBezTo>
                    <a:pt x="1274" y="0"/>
                    <a:pt x="1274" y="0"/>
                    <a:pt x="1274" y="0"/>
                  </a:cubicBezTo>
                  <a:cubicBezTo>
                    <a:pt x="1631" y="2"/>
                    <a:pt x="1948" y="112"/>
                    <a:pt x="2176" y="290"/>
                  </a:cubicBezTo>
                  <a:cubicBezTo>
                    <a:pt x="2405" y="469"/>
                    <a:pt x="2545" y="718"/>
                    <a:pt x="2547" y="996"/>
                  </a:cubicBezTo>
                  <a:cubicBezTo>
                    <a:pt x="2540" y="996"/>
                    <a:pt x="2540" y="996"/>
                    <a:pt x="2540" y="99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" name="Freeform 32"/>
            <p:cNvSpPr/>
            <p:nvPr/>
          </p:nvSpPr>
          <p:spPr bwMode="auto">
            <a:xfrm>
              <a:off x="405" y="985"/>
              <a:ext cx="3460" cy="1353"/>
            </a:xfrm>
            <a:custGeom>
              <a:avLst/>
              <a:gdLst>
                <a:gd name="T0" fmla="*/ 2540 w 2547"/>
                <a:gd name="T1" fmla="*/ 996 h 996"/>
                <a:gd name="T2" fmla="*/ 2171 w 2547"/>
                <a:gd name="T3" fmla="*/ 296 h 996"/>
                <a:gd name="T4" fmla="*/ 1274 w 2547"/>
                <a:gd name="T5" fmla="*/ 8 h 996"/>
                <a:gd name="T6" fmla="*/ 376 w 2547"/>
                <a:gd name="T7" fmla="*/ 296 h 996"/>
                <a:gd name="T8" fmla="*/ 8 w 2547"/>
                <a:gd name="T9" fmla="*/ 996 h 996"/>
                <a:gd name="T10" fmla="*/ 0 w 2547"/>
                <a:gd name="T11" fmla="*/ 996 h 996"/>
                <a:gd name="T12" fmla="*/ 371 w 2547"/>
                <a:gd name="T13" fmla="*/ 290 h 996"/>
                <a:gd name="T14" fmla="*/ 1274 w 2547"/>
                <a:gd name="T15" fmla="*/ 0 h 996"/>
                <a:gd name="T16" fmla="*/ 1274 w 2547"/>
                <a:gd name="T17" fmla="*/ 4 h 996"/>
                <a:gd name="T18" fmla="*/ 1274 w 2547"/>
                <a:gd name="T19" fmla="*/ 0 h 996"/>
                <a:gd name="T20" fmla="*/ 2176 w 2547"/>
                <a:gd name="T21" fmla="*/ 290 h 996"/>
                <a:gd name="T22" fmla="*/ 2547 w 2547"/>
                <a:gd name="T23" fmla="*/ 996 h 996"/>
                <a:gd name="T24" fmla="*/ 2540 w 2547"/>
                <a:gd name="T25" fmla="*/ 996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47" h="996">
                  <a:moveTo>
                    <a:pt x="2540" y="996"/>
                  </a:moveTo>
                  <a:cubicBezTo>
                    <a:pt x="2538" y="720"/>
                    <a:pt x="2399" y="474"/>
                    <a:pt x="2171" y="296"/>
                  </a:cubicBezTo>
                  <a:cubicBezTo>
                    <a:pt x="1944" y="119"/>
                    <a:pt x="1629" y="10"/>
                    <a:pt x="1274" y="8"/>
                  </a:cubicBezTo>
                  <a:cubicBezTo>
                    <a:pt x="919" y="10"/>
                    <a:pt x="603" y="119"/>
                    <a:pt x="376" y="296"/>
                  </a:cubicBezTo>
                  <a:cubicBezTo>
                    <a:pt x="149" y="474"/>
                    <a:pt x="10" y="720"/>
                    <a:pt x="8" y="996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2" y="718"/>
                    <a:pt x="142" y="469"/>
                    <a:pt x="371" y="290"/>
                  </a:cubicBezTo>
                  <a:cubicBezTo>
                    <a:pt x="600" y="112"/>
                    <a:pt x="917" y="2"/>
                    <a:pt x="1274" y="0"/>
                  </a:cubicBezTo>
                  <a:cubicBezTo>
                    <a:pt x="1274" y="4"/>
                    <a:pt x="1274" y="4"/>
                    <a:pt x="1274" y="4"/>
                  </a:cubicBezTo>
                  <a:cubicBezTo>
                    <a:pt x="1274" y="0"/>
                    <a:pt x="1274" y="0"/>
                    <a:pt x="1274" y="0"/>
                  </a:cubicBezTo>
                  <a:cubicBezTo>
                    <a:pt x="1631" y="2"/>
                    <a:pt x="1948" y="112"/>
                    <a:pt x="2176" y="290"/>
                  </a:cubicBezTo>
                  <a:cubicBezTo>
                    <a:pt x="2405" y="469"/>
                    <a:pt x="2545" y="718"/>
                    <a:pt x="2547" y="996"/>
                  </a:cubicBezTo>
                  <a:cubicBezTo>
                    <a:pt x="2540" y="996"/>
                    <a:pt x="2540" y="996"/>
                    <a:pt x="2540" y="996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" name="Freeform 33"/>
            <p:cNvSpPr/>
            <p:nvPr/>
          </p:nvSpPr>
          <p:spPr bwMode="auto">
            <a:xfrm>
              <a:off x="1779" y="623"/>
              <a:ext cx="914" cy="3375"/>
            </a:xfrm>
            <a:custGeom>
              <a:avLst/>
              <a:gdLst>
                <a:gd name="T0" fmla="*/ 555 w 673"/>
                <a:gd name="T1" fmla="*/ 2478 h 2484"/>
                <a:gd name="T2" fmla="*/ 656 w 673"/>
                <a:gd name="T3" fmla="*/ 2121 h 2484"/>
                <a:gd name="T4" fmla="*/ 525 w 673"/>
                <a:gd name="T5" fmla="*/ 1054 h 2484"/>
                <a:gd name="T6" fmla="*/ 179 w 673"/>
                <a:gd name="T7" fmla="*/ 138 h 2484"/>
                <a:gd name="T8" fmla="*/ 0 w 673"/>
                <a:gd name="T9" fmla="*/ 7 h 2484"/>
                <a:gd name="T10" fmla="*/ 0 w 673"/>
                <a:gd name="T11" fmla="*/ 0 h 2484"/>
                <a:gd name="T12" fmla="*/ 185 w 673"/>
                <a:gd name="T13" fmla="*/ 134 h 2484"/>
                <a:gd name="T14" fmla="*/ 532 w 673"/>
                <a:gd name="T15" fmla="*/ 1053 h 2484"/>
                <a:gd name="T16" fmla="*/ 663 w 673"/>
                <a:gd name="T17" fmla="*/ 2121 h 2484"/>
                <a:gd name="T18" fmla="*/ 559 w 673"/>
                <a:gd name="T19" fmla="*/ 2484 h 2484"/>
                <a:gd name="T20" fmla="*/ 555 w 673"/>
                <a:gd name="T21" fmla="*/ 2478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555" y="2478"/>
                  </a:moveTo>
                  <a:cubicBezTo>
                    <a:pt x="618" y="2432"/>
                    <a:pt x="649" y="2301"/>
                    <a:pt x="656" y="2121"/>
                  </a:cubicBezTo>
                  <a:cubicBezTo>
                    <a:pt x="666" y="1837"/>
                    <a:pt x="613" y="1433"/>
                    <a:pt x="525" y="1054"/>
                  </a:cubicBezTo>
                  <a:cubicBezTo>
                    <a:pt x="436" y="676"/>
                    <a:pt x="312" y="322"/>
                    <a:pt x="179" y="138"/>
                  </a:cubicBezTo>
                  <a:cubicBezTo>
                    <a:pt x="120" y="57"/>
                    <a:pt x="60" y="9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2"/>
                    <a:pt x="125" y="51"/>
                    <a:pt x="185" y="134"/>
                  </a:cubicBezTo>
                  <a:cubicBezTo>
                    <a:pt x="319" y="319"/>
                    <a:pt x="444" y="673"/>
                    <a:pt x="532" y="1053"/>
                  </a:cubicBezTo>
                  <a:cubicBezTo>
                    <a:pt x="621" y="1432"/>
                    <a:pt x="673" y="1836"/>
                    <a:pt x="663" y="2121"/>
                  </a:cubicBezTo>
                  <a:cubicBezTo>
                    <a:pt x="657" y="2303"/>
                    <a:pt x="624" y="2437"/>
                    <a:pt x="559" y="2484"/>
                  </a:cubicBezTo>
                  <a:cubicBezTo>
                    <a:pt x="555" y="2478"/>
                    <a:pt x="555" y="2478"/>
                    <a:pt x="555" y="247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1" name="Freeform 34"/>
            <p:cNvSpPr/>
            <p:nvPr/>
          </p:nvSpPr>
          <p:spPr bwMode="auto">
            <a:xfrm>
              <a:off x="1779" y="623"/>
              <a:ext cx="914" cy="3375"/>
            </a:xfrm>
            <a:custGeom>
              <a:avLst/>
              <a:gdLst>
                <a:gd name="T0" fmla="*/ 555 w 673"/>
                <a:gd name="T1" fmla="*/ 2478 h 2484"/>
                <a:gd name="T2" fmla="*/ 656 w 673"/>
                <a:gd name="T3" fmla="*/ 2121 h 2484"/>
                <a:gd name="T4" fmla="*/ 525 w 673"/>
                <a:gd name="T5" fmla="*/ 1054 h 2484"/>
                <a:gd name="T6" fmla="*/ 179 w 673"/>
                <a:gd name="T7" fmla="*/ 138 h 2484"/>
                <a:gd name="T8" fmla="*/ 0 w 673"/>
                <a:gd name="T9" fmla="*/ 7 h 2484"/>
                <a:gd name="T10" fmla="*/ 0 w 673"/>
                <a:gd name="T11" fmla="*/ 0 h 2484"/>
                <a:gd name="T12" fmla="*/ 185 w 673"/>
                <a:gd name="T13" fmla="*/ 134 h 2484"/>
                <a:gd name="T14" fmla="*/ 532 w 673"/>
                <a:gd name="T15" fmla="*/ 1053 h 2484"/>
                <a:gd name="T16" fmla="*/ 663 w 673"/>
                <a:gd name="T17" fmla="*/ 2121 h 2484"/>
                <a:gd name="T18" fmla="*/ 559 w 673"/>
                <a:gd name="T19" fmla="*/ 2484 h 2484"/>
                <a:gd name="T20" fmla="*/ 555 w 673"/>
                <a:gd name="T21" fmla="*/ 2478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555" y="2478"/>
                  </a:moveTo>
                  <a:cubicBezTo>
                    <a:pt x="618" y="2432"/>
                    <a:pt x="649" y="2301"/>
                    <a:pt x="656" y="2121"/>
                  </a:cubicBezTo>
                  <a:cubicBezTo>
                    <a:pt x="666" y="1837"/>
                    <a:pt x="613" y="1433"/>
                    <a:pt x="525" y="1054"/>
                  </a:cubicBezTo>
                  <a:cubicBezTo>
                    <a:pt x="436" y="676"/>
                    <a:pt x="312" y="322"/>
                    <a:pt x="179" y="138"/>
                  </a:cubicBezTo>
                  <a:cubicBezTo>
                    <a:pt x="120" y="57"/>
                    <a:pt x="60" y="9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2"/>
                    <a:pt x="125" y="51"/>
                    <a:pt x="185" y="134"/>
                  </a:cubicBezTo>
                  <a:cubicBezTo>
                    <a:pt x="319" y="319"/>
                    <a:pt x="444" y="673"/>
                    <a:pt x="532" y="1053"/>
                  </a:cubicBezTo>
                  <a:cubicBezTo>
                    <a:pt x="621" y="1432"/>
                    <a:pt x="673" y="1836"/>
                    <a:pt x="663" y="2121"/>
                  </a:cubicBezTo>
                  <a:cubicBezTo>
                    <a:pt x="657" y="2303"/>
                    <a:pt x="624" y="2437"/>
                    <a:pt x="559" y="2484"/>
                  </a:cubicBezTo>
                  <a:cubicBezTo>
                    <a:pt x="555" y="2478"/>
                    <a:pt x="555" y="2478"/>
                    <a:pt x="555" y="247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" name="Freeform 35"/>
            <p:cNvSpPr/>
            <p:nvPr/>
          </p:nvSpPr>
          <p:spPr bwMode="auto">
            <a:xfrm>
              <a:off x="1462" y="723"/>
              <a:ext cx="1675" cy="3139"/>
            </a:xfrm>
            <a:custGeom>
              <a:avLst/>
              <a:gdLst>
                <a:gd name="T0" fmla="*/ 1064 w 1233"/>
                <a:gd name="T1" fmla="*/ 2304 h 2311"/>
                <a:gd name="T2" fmla="*/ 1224 w 1233"/>
                <a:gd name="T3" fmla="*/ 1881 h 2311"/>
                <a:gd name="T4" fmla="*/ 1155 w 1233"/>
                <a:gd name="T5" fmla="*/ 1367 h 2311"/>
                <a:gd name="T6" fmla="*/ 952 w 1233"/>
                <a:gd name="T7" fmla="*/ 811 h 2311"/>
                <a:gd name="T8" fmla="*/ 0 w 1233"/>
                <a:gd name="T9" fmla="*/ 7 h 2311"/>
                <a:gd name="T10" fmla="*/ 0 w 1233"/>
                <a:gd name="T11" fmla="*/ 0 h 2311"/>
                <a:gd name="T12" fmla="*/ 959 w 1233"/>
                <a:gd name="T13" fmla="*/ 808 h 2311"/>
                <a:gd name="T14" fmla="*/ 1163 w 1233"/>
                <a:gd name="T15" fmla="*/ 1366 h 2311"/>
                <a:gd name="T16" fmla="*/ 1232 w 1233"/>
                <a:gd name="T17" fmla="*/ 1881 h 2311"/>
                <a:gd name="T18" fmla="*/ 1067 w 1233"/>
                <a:gd name="T19" fmla="*/ 2311 h 2311"/>
                <a:gd name="T20" fmla="*/ 1064 w 1233"/>
                <a:gd name="T21" fmla="*/ 2304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064" y="2304"/>
                  </a:moveTo>
                  <a:cubicBezTo>
                    <a:pt x="1171" y="2251"/>
                    <a:pt x="1222" y="2092"/>
                    <a:pt x="1224" y="1881"/>
                  </a:cubicBezTo>
                  <a:cubicBezTo>
                    <a:pt x="1225" y="1730"/>
                    <a:pt x="1201" y="1552"/>
                    <a:pt x="1155" y="1367"/>
                  </a:cubicBezTo>
                  <a:cubicBezTo>
                    <a:pt x="1109" y="1182"/>
                    <a:pt x="1040" y="990"/>
                    <a:pt x="952" y="811"/>
                  </a:cubicBezTo>
                  <a:cubicBezTo>
                    <a:pt x="737" y="373"/>
                    <a:pt x="406" y="11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9" y="3"/>
                    <a:pt x="742" y="368"/>
                    <a:pt x="959" y="808"/>
                  </a:cubicBezTo>
                  <a:cubicBezTo>
                    <a:pt x="1047" y="988"/>
                    <a:pt x="1116" y="1180"/>
                    <a:pt x="1163" y="1366"/>
                  </a:cubicBezTo>
                  <a:cubicBezTo>
                    <a:pt x="1209" y="1551"/>
                    <a:pt x="1233" y="1730"/>
                    <a:pt x="1232" y="1881"/>
                  </a:cubicBezTo>
                  <a:cubicBezTo>
                    <a:pt x="1230" y="2095"/>
                    <a:pt x="1178" y="2257"/>
                    <a:pt x="1067" y="2311"/>
                  </a:cubicBezTo>
                  <a:cubicBezTo>
                    <a:pt x="1064" y="2304"/>
                    <a:pt x="1064" y="2304"/>
                    <a:pt x="1064" y="230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" name="Freeform 36"/>
            <p:cNvSpPr/>
            <p:nvPr/>
          </p:nvSpPr>
          <p:spPr bwMode="auto">
            <a:xfrm>
              <a:off x="1462" y="723"/>
              <a:ext cx="1675" cy="3139"/>
            </a:xfrm>
            <a:custGeom>
              <a:avLst/>
              <a:gdLst>
                <a:gd name="T0" fmla="*/ 1064 w 1233"/>
                <a:gd name="T1" fmla="*/ 2304 h 2311"/>
                <a:gd name="T2" fmla="*/ 1224 w 1233"/>
                <a:gd name="T3" fmla="*/ 1881 h 2311"/>
                <a:gd name="T4" fmla="*/ 1155 w 1233"/>
                <a:gd name="T5" fmla="*/ 1367 h 2311"/>
                <a:gd name="T6" fmla="*/ 952 w 1233"/>
                <a:gd name="T7" fmla="*/ 811 h 2311"/>
                <a:gd name="T8" fmla="*/ 0 w 1233"/>
                <a:gd name="T9" fmla="*/ 7 h 2311"/>
                <a:gd name="T10" fmla="*/ 0 w 1233"/>
                <a:gd name="T11" fmla="*/ 0 h 2311"/>
                <a:gd name="T12" fmla="*/ 959 w 1233"/>
                <a:gd name="T13" fmla="*/ 808 h 2311"/>
                <a:gd name="T14" fmla="*/ 1163 w 1233"/>
                <a:gd name="T15" fmla="*/ 1366 h 2311"/>
                <a:gd name="T16" fmla="*/ 1232 w 1233"/>
                <a:gd name="T17" fmla="*/ 1881 h 2311"/>
                <a:gd name="T18" fmla="*/ 1067 w 1233"/>
                <a:gd name="T19" fmla="*/ 2311 h 2311"/>
                <a:gd name="T20" fmla="*/ 1064 w 1233"/>
                <a:gd name="T21" fmla="*/ 2304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064" y="2304"/>
                  </a:moveTo>
                  <a:cubicBezTo>
                    <a:pt x="1171" y="2251"/>
                    <a:pt x="1222" y="2092"/>
                    <a:pt x="1224" y="1881"/>
                  </a:cubicBezTo>
                  <a:cubicBezTo>
                    <a:pt x="1225" y="1730"/>
                    <a:pt x="1201" y="1552"/>
                    <a:pt x="1155" y="1367"/>
                  </a:cubicBezTo>
                  <a:cubicBezTo>
                    <a:pt x="1109" y="1182"/>
                    <a:pt x="1040" y="990"/>
                    <a:pt x="952" y="811"/>
                  </a:cubicBezTo>
                  <a:cubicBezTo>
                    <a:pt x="737" y="373"/>
                    <a:pt x="406" y="11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9" y="3"/>
                    <a:pt x="742" y="368"/>
                    <a:pt x="959" y="808"/>
                  </a:cubicBezTo>
                  <a:cubicBezTo>
                    <a:pt x="1047" y="988"/>
                    <a:pt x="1116" y="1180"/>
                    <a:pt x="1163" y="1366"/>
                  </a:cubicBezTo>
                  <a:cubicBezTo>
                    <a:pt x="1209" y="1551"/>
                    <a:pt x="1233" y="1730"/>
                    <a:pt x="1232" y="1881"/>
                  </a:cubicBezTo>
                  <a:cubicBezTo>
                    <a:pt x="1230" y="2095"/>
                    <a:pt x="1178" y="2257"/>
                    <a:pt x="1067" y="2311"/>
                  </a:cubicBezTo>
                  <a:cubicBezTo>
                    <a:pt x="1064" y="2304"/>
                    <a:pt x="1064" y="2304"/>
                    <a:pt x="1064" y="230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" name="Freeform 37"/>
            <p:cNvSpPr/>
            <p:nvPr/>
          </p:nvSpPr>
          <p:spPr bwMode="auto">
            <a:xfrm>
              <a:off x="1011" y="727"/>
              <a:ext cx="2580" cy="2888"/>
            </a:xfrm>
            <a:custGeom>
              <a:avLst/>
              <a:gdLst>
                <a:gd name="T0" fmla="*/ 1663 w 1899"/>
                <a:gd name="T1" fmla="*/ 2120 h 2126"/>
                <a:gd name="T2" fmla="*/ 1774 w 1899"/>
                <a:gd name="T3" fmla="*/ 1273 h 2126"/>
                <a:gd name="T4" fmla="*/ 1468 w 1899"/>
                <a:gd name="T5" fmla="*/ 732 h 2126"/>
                <a:gd name="T6" fmla="*/ 1004 w 1899"/>
                <a:gd name="T7" fmla="*/ 299 h 2126"/>
                <a:gd name="T8" fmla="*/ 4 w 1899"/>
                <a:gd name="T9" fmla="*/ 208 h 2126"/>
                <a:gd name="T10" fmla="*/ 0 w 1899"/>
                <a:gd name="T11" fmla="*/ 202 h 2126"/>
                <a:gd name="T12" fmla="*/ 1009 w 1899"/>
                <a:gd name="T13" fmla="*/ 292 h 2126"/>
                <a:gd name="T14" fmla="*/ 1474 w 1899"/>
                <a:gd name="T15" fmla="*/ 727 h 2126"/>
                <a:gd name="T16" fmla="*/ 1781 w 1899"/>
                <a:gd name="T17" fmla="*/ 1270 h 2126"/>
                <a:gd name="T18" fmla="*/ 1669 w 1899"/>
                <a:gd name="T19" fmla="*/ 2126 h 2126"/>
                <a:gd name="T20" fmla="*/ 1663 w 1899"/>
                <a:gd name="T21" fmla="*/ 2120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1663" y="2120"/>
                  </a:moveTo>
                  <a:cubicBezTo>
                    <a:pt x="1881" y="1920"/>
                    <a:pt x="1891" y="1600"/>
                    <a:pt x="1774" y="1273"/>
                  </a:cubicBezTo>
                  <a:cubicBezTo>
                    <a:pt x="1708" y="1088"/>
                    <a:pt x="1601" y="901"/>
                    <a:pt x="1468" y="732"/>
                  </a:cubicBezTo>
                  <a:cubicBezTo>
                    <a:pt x="1335" y="563"/>
                    <a:pt x="1175" y="412"/>
                    <a:pt x="1004" y="299"/>
                  </a:cubicBezTo>
                  <a:cubicBezTo>
                    <a:pt x="680" y="85"/>
                    <a:pt x="313" y="8"/>
                    <a:pt x="4" y="208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312" y="0"/>
                    <a:pt x="682" y="77"/>
                    <a:pt x="1009" y="292"/>
                  </a:cubicBezTo>
                  <a:cubicBezTo>
                    <a:pt x="1180" y="406"/>
                    <a:pt x="1340" y="557"/>
                    <a:pt x="1474" y="727"/>
                  </a:cubicBezTo>
                  <a:cubicBezTo>
                    <a:pt x="1607" y="897"/>
                    <a:pt x="1715" y="1085"/>
                    <a:pt x="1781" y="1270"/>
                  </a:cubicBezTo>
                  <a:cubicBezTo>
                    <a:pt x="1899" y="1600"/>
                    <a:pt x="1889" y="1923"/>
                    <a:pt x="1669" y="2126"/>
                  </a:cubicBezTo>
                  <a:cubicBezTo>
                    <a:pt x="1663" y="2120"/>
                    <a:pt x="1663" y="2120"/>
                    <a:pt x="1663" y="212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" name="Freeform 38"/>
            <p:cNvSpPr/>
            <p:nvPr/>
          </p:nvSpPr>
          <p:spPr bwMode="auto">
            <a:xfrm>
              <a:off x="1011" y="727"/>
              <a:ext cx="2580" cy="2888"/>
            </a:xfrm>
            <a:custGeom>
              <a:avLst/>
              <a:gdLst>
                <a:gd name="T0" fmla="*/ 1663 w 1899"/>
                <a:gd name="T1" fmla="*/ 2120 h 2126"/>
                <a:gd name="T2" fmla="*/ 1774 w 1899"/>
                <a:gd name="T3" fmla="*/ 1273 h 2126"/>
                <a:gd name="T4" fmla="*/ 1468 w 1899"/>
                <a:gd name="T5" fmla="*/ 732 h 2126"/>
                <a:gd name="T6" fmla="*/ 1004 w 1899"/>
                <a:gd name="T7" fmla="*/ 299 h 2126"/>
                <a:gd name="T8" fmla="*/ 4 w 1899"/>
                <a:gd name="T9" fmla="*/ 208 h 2126"/>
                <a:gd name="T10" fmla="*/ 0 w 1899"/>
                <a:gd name="T11" fmla="*/ 202 h 2126"/>
                <a:gd name="T12" fmla="*/ 1009 w 1899"/>
                <a:gd name="T13" fmla="*/ 292 h 2126"/>
                <a:gd name="T14" fmla="*/ 1474 w 1899"/>
                <a:gd name="T15" fmla="*/ 727 h 2126"/>
                <a:gd name="T16" fmla="*/ 1781 w 1899"/>
                <a:gd name="T17" fmla="*/ 1270 h 2126"/>
                <a:gd name="T18" fmla="*/ 1669 w 1899"/>
                <a:gd name="T19" fmla="*/ 2126 h 2126"/>
                <a:gd name="T20" fmla="*/ 1663 w 1899"/>
                <a:gd name="T21" fmla="*/ 2120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1663" y="2120"/>
                  </a:moveTo>
                  <a:cubicBezTo>
                    <a:pt x="1881" y="1920"/>
                    <a:pt x="1891" y="1600"/>
                    <a:pt x="1774" y="1273"/>
                  </a:cubicBezTo>
                  <a:cubicBezTo>
                    <a:pt x="1708" y="1088"/>
                    <a:pt x="1601" y="901"/>
                    <a:pt x="1468" y="732"/>
                  </a:cubicBezTo>
                  <a:cubicBezTo>
                    <a:pt x="1335" y="563"/>
                    <a:pt x="1175" y="412"/>
                    <a:pt x="1004" y="299"/>
                  </a:cubicBezTo>
                  <a:cubicBezTo>
                    <a:pt x="680" y="85"/>
                    <a:pt x="313" y="8"/>
                    <a:pt x="4" y="208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312" y="0"/>
                    <a:pt x="682" y="77"/>
                    <a:pt x="1009" y="292"/>
                  </a:cubicBezTo>
                  <a:cubicBezTo>
                    <a:pt x="1180" y="406"/>
                    <a:pt x="1340" y="557"/>
                    <a:pt x="1474" y="727"/>
                  </a:cubicBezTo>
                  <a:cubicBezTo>
                    <a:pt x="1607" y="897"/>
                    <a:pt x="1715" y="1085"/>
                    <a:pt x="1781" y="1270"/>
                  </a:cubicBezTo>
                  <a:cubicBezTo>
                    <a:pt x="1899" y="1600"/>
                    <a:pt x="1889" y="1923"/>
                    <a:pt x="1669" y="2126"/>
                  </a:cubicBezTo>
                  <a:cubicBezTo>
                    <a:pt x="1663" y="2120"/>
                    <a:pt x="1663" y="2120"/>
                    <a:pt x="1663" y="2120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" name="Freeform 39"/>
            <p:cNvSpPr/>
            <p:nvPr/>
          </p:nvSpPr>
          <p:spPr bwMode="auto">
            <a:xfrm>
              <a:off x="621" y="862"/>
              <a:ext cx="3243" cy="2380"/>
            </a:xfrm>
            <a:custGeom>
              <a:avLst/>
              <a:gdLst>
                <a:gd name="T0" fmla="*/ 2183 w 2387"/>
                <a:gd name="T1" fmla="*/ 1749 h 1752"/>
                <a:gd name="T2" fmla="*/ 2115 w 2387"/>
                <a:gd name="T3" fmla="*/ 769 h 1752"/>
                <a:gd name="T4" fmla="*/ 1702 w 2387"/>
                <a:gd name="T5" fmla="*/ 357 h 1752"/>
                <a:gd name="T6" fmla="*/ 1158 w 2387"/>
                <a:gd name="T7" fmla="*/ 108 h 1752"/>
                <a:gd name="T8" fmla="*/ 6 w 2387"/>
                <a:gd name="T9" fmla="*/ 458 h 1752"/>
                <a:gd name="T10" fmla="*/ 0 w 2387"/>
                <a:gd name="T11" fmla="*/ 454 h 1752"/>
                <a:gd name="T12" fmla="*/ 1160 w 2387"/>
                <a:gd name="T13" fmla="*/ 101 h 1752"/>
                <a:gd name="T14" fmla="*/ 1707 w 2387"/>
                <a:gd name="T15" fmla="*/ 350 h 1752"/>
                <a:gd name="T16" fmla="*/ 2121 w 2387"/>
                <a:gd name="T17" fmla="*/ 765 h 1752"/>
                <a:gd name="T18" fmla="*/ 2190 w 2387"/>
                <a:gd name="T19" fmla="*/ 1752 h 1752"/>
                <a:gd name="T20" fmla="*/ 2183 w 2387"/>
                <a:gd name="T21" fmla="*/ 1749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2183" y="1749"/>
                  </a:moveTo>
                  <a:cubicBezTo>
                    <a:pt x="2378" y="1427"/>
                    <a:pt x="2317" y="1070"/>
                    <a:pt x="2115" y="769"/>
                  </a:cubicBezTo>
                  <a:cubicBezTo>
                    <a:pt x="2010" y="613"/>
                    <a:pt x="1867" y="471"/>
                    <a:pt x="1702" y="357"/>
                  </a:cubicBezTo>
                  <a:cubicBezTo>
                    <a:pt x="1538" y="242"/>
                    <a:pt x="1351" y="155"/>
                    <a:pt x="1158" y="108"/>
                  </a:cubicBezTo>
                  <a:cubicBezTo>
                    <a:pt x="751" y="8"/>
                    <a:pt x="316" y="85"/>
                    <a:pt x="6" y="458"/>
                  </a:cubicBezTo>
                  <a:cubicBezTo>
                    <a:pt x="0" y="454"/>
                    <a:pt x="0" y="454"/>
                    <a:pt x="0" y="454"/>
                  </a:cubicBezTo>
                  <a:cubicBezTo>
                    <a:pt x="312" y="78"/>
                    <a:pt x="750" y="0"/>
                    <a:pt x="1160" y="101"/>
                  </a:cubicBezTo>
                  <a:cubicBezTo>
                    <a:pt x="1354" y="148"/>
                    <a:pt x="1541" y="236"/>
                    <a:pt x="1707" y="350"/>
                  </a:cubicBezTo>
                  <a:cubicBezTo>
                    <a:pt x="1872" y="465"/>
                    <a:pt x="2016" y="607"/>
                    <a:pt x="2121" y="765"/>
                  </a:cubicBezTo>
                  <a:cubicBezTo>
                    <a:pt x="2325" y="1068"/>
                    <a:pt x="2387" y="1428"/>
                    <a:pt x="2190" y="1752"/>
                  </a:cubicBezTo>
                  <a:cubicBezTo>
                    <a:pt x="2183" y="1749"/>
                    <a:pt x="2183" y="1749"/>
                    <a:pt x="2183" y="174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" name="Freeform 40"/>
            <p:cNvSpPr/>
            <p:nvPr/>
          </p:nvSpPr>
          <p:spPr bwMode="auto">
            <a:xfrm>
              <a:off x="621" y="862"/>
              <a:ext cx="3243" cy="2380"/>
            </a:xfrm>
            <a:custGeom>
              <a:avLst/>
              <a:gdLst>
                <a:gd name="T0" fmla="*/ 2183 w 2387"/>
                <a:gd name="T1" fmla="*/ 1749 h 1752"/>
                <a:gd name="T2" fmla="*/ 2115 w 2387"/>
                <a:gd name="T3" fmla="*/ 769 h 1752"/>
                <a:gd name="T4" fmla="*/ 1702 w 2387"/>
                <a:gd name="T5" fmla="*/ 357 h 1752"/>
                <a:gd name="T6" fmla="*/ 1158 w 2387"/>
                <a:gd name="T7" fmla="*/ 108 h 1752"/>
                <a:gd name="T8" fmla="*/ 6 w 2387"/>
                <a:gd name="T9" fmla="*/ 458 h 1752"/>
                <a:gd name="T10" fmla="*/ 0 w 2387"/>
                <a:gd name="T11" fmla="*/ 454 h 1752"/>
                <a:gd name="T12" fmla="*/ 1160 w 2387"/>
                <a:gd name="T13" fmla="*/ 101 h 1752"/>
                <a:gd name="T14" fmla="*/ 1707 w 2387"/>
                <a:gd name="T15" fmla="*/ 350 h 1752"/>
                <a:gd name="T16" fmla="*/ 2121 w 2387"/>
                <a:gd name="T17" fmla="*/ 765 h 1752"/>
                <a:gd name="T18" fmla="*/ 2190 w 2387"/>
                <a:gd name="T19" fmla="*/ 1752 h 1752"/>
                <a:gd name="T20" fmla="*/ 2183 w 2387"/>
                <a:gd name="T21" fmla="*/ 1749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2183" y="1749"/>
                  </a:moveTo>
                  <a:cubicBezTo>
                    <a:pt x="2378" y="1427"/>
                    <a:pt x="2317" y="1070"/>
                    <a:pt x="2115" y="769"/>
                  </a:cubicBezTo>
                  <a:cubicBezTo>
                    <a:pt x="2010" y="613"/>
                    <a:pt x="1867" y="471"/>
                    <a:pt x="1702" y="357"/>
                  </a:cubicBezTo>
                  <a:cubicBezTo>
                    <a:pt x="1538" y="242"/>
                    <a:pt x="1351" y="155"/>
                    <a:pt x="1158" y="108"/>
                  </a:cubicBezTo>
                  <a:cubicBezTo>
                    <a:pt x="751" y="8"/>
                    <a:pt x="316" y="85"/>
                    <a:pt x="6" y="458"/>
                  </a:cubicBezTo>
                  <a:cubicBezTo>
                    <a:pt x="0" y="454"/>
                    <a:pt x="0" y="454"/>
                    <a:pt x="0" y="454"/>
                  </a:cubicBezTo>
                  <a:cubicBezTo>
                    <a:pt x="312" y="78"/>
                    <a:pt x="750" y="0"/>
                    <a:pt x="1160" y="101"/>
                  </a:cubicBezTo>
                  <a:cubicBezTo>
                    <a:pt x="1354" y="148"/>
                    <a:pt x="1541" y="236"/>
                    <a:pt x="1707" y="350"/>
                  </a:cubicBezTo>
                  <a:cubicBezTo>
                    <a:pt x="1872" y="465"/>
                    <a:pt x="2016" y="607"/>
                    <a:pt x="2121" y="765"/>
                  </a:cubicBezTo>
                  <a:cubicBezTo>
                    <a:pt x="2325" y="1068"/>
                    <a:pt x="2387" y="1428"/>
                    <a:pt x="2190" y="1752"/>
                  </a:cubicBezTo>
                  <a:cubicBezTo>
                    <a:pt x="2183" y="1749"/>
                    <a:pt x="2183" y="1749"/>
                    <a:pt x="2183" y="174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 useBgFill="1">
        <p:nvSpPr>
          <p:cNvPr id="3" name="矩形 2"/>
          <p:cNvSpPr/>
          <p:nvPr/>
        </p:nvSpPr>
        <p:spPr>
          <a:xfrm>
            <a:off x="0" y="0"/>
            <a:ext cx="12192000" cy="181454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1" name="直接连接符 30"/>
          <p:cNvCxnSpPr/>
          <p:nvPr/>
        </p:nvCxnSpPr>
        <p:spPr>
          <a:xfrm flipV="1">
            <a:off x="0" y="1803400"/>
            <a:ext cx="12192000" cy="57150"/>
          </a:xfrm>
          <a:prstGeom prst="line">
            <a:avLst/>
          </a:prstGeom>
          <a:ln>
            <a:solidFill>
              <a:srgbClr val="72727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0" y="5441950"/>
            <a:ext cx="12192000" cy="57150"/>
          </a:xfrm>
          <a:prstGeom prst="line">
            <a:avLst/>
          </a:prstGeom>
          <a:ln>
            <a:solidFill>
              <a:srgbClr val="72727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文本框 33"/>
          <p:cNvSpPr txBox="1">
            <a:spLocks noChangeArrowheads="1"/>
          </p:cNvSpPr>
          <p:nvPr/>
        </p:nvSpPr>
        <p:spPr bwMode="auto">
          <a:xfrm>
            <a:off x="6560808" y="2587625"/>
            <a:ext cx="40683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文章小结</a:t>
            </a:r>
          </a:p>
        </p:txBody>
      </p:sp>
      <p:sp useBgFill="1">
        <p:nvSpPr>
          <p:cNvPr id="49" name="矩形 48"/>
          <p:cNvSpPr/>
          <p:nvPr/>
        </p:nvSpPr>
        <p:spPr>
          <a:xfrm>
            <a:off x="0" y="5310919"/>
            <a:ext cx="12192000" cy="15744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0" name="Group 4"/>
          <p:cNvGrpSpPr>
            <a:grpSpLocks noChangeAspect="1"/>
          </p:cNvGrpSpPr>
          <p:nvPr/>
        </p:nvGrpSpPr>
        <p:grpSpPr bwMode="auto">
          <a:xfrm>
            <a:off x="-57302" y="1737103"/>
            <a:ext cx="12359602" cy="189743"/>
            <a:chOff x="2667" y="3648"/>
            <a:chExt cx="959" cy="49"/>
          </a:xfrm>
          <a:solidFill>
            <a:schemeClr val="bg1"/>
          </a:solidFill>
        </p:grpSpPr>
        <p:sp>
          <p:nvSpPr>
            <p:cNvPr id="51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5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6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7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8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9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0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1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3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6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7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8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9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0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1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2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3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4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5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6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7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8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9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0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1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2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3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4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5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6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7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8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9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0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1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2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cxnSp>
        <p:nvCxnSpPr>
          <p:cNvPr id="103" name="直接连接符 102"/>
          <p:cNvCxnSpPr/>
          <p:nvPr/>
        </p:nvCxnSpPr>
        <p:spPr>
          <a:xfrm flipV="1">
            <a:off x="0" y="5243385"/>
            <a:ext cx="12192000" cy="57150"/>
          </a:xfrm>
          <a:prstGeom prst="line">
            <a:avLst/>
          </a:prstGeom>
          <a:ln>
            <a:solidFill>
              <a:srgbClr val="72727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" name="Group 4"/>
          <p:cNvGrpSpPr>
            <a:grpSpLocks noChangeAspect="1"/>
          </p:cNvGrpSpPr>
          <p:nvPr/>
        </p:nvGrpSpPr>
        <p:grpSpPr bwMode="auto">
          <a:xfrm>
            <a:off x="-57302" y="5177088"/>
            <a:ext cx="12359602" cy="189743"/>
            <a:chOff x="2667" y="3648"/>
            <a:chExt cx="959" cy="49"/>
          </a:xfrm>
          <a:solidFill>
            <a:schemeClr val="bg1"/>
          </a:solidFill>
        </p:grpSpPr>
        <p:sp>
          <p:nvSpPr>
            <p:cNvPr id="105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6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7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8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9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0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1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2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3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4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5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6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7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8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9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0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1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2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2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6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3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4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5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6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57" name="矩形 156"/>
          <p:cNvSpPr/>
          <p:nvPr/>
        </p:nvSpPr>
        <p:spPr>
          <a:xfrm>
            <a:off x="6581424" y="3138921"/>
            <a:ext cx="465117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 A designer can use default text to simulate what text would look like.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9544266" y="4328010"/>
            <a:ext cx="19243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——The Writer 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19" name="组合 218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220" name="文本框 219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21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23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8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9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0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1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2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3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4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22" name="矩形 221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746814" y="4589712"/>
            <a:ext cx="889884" cy="898847"/>
            <a:chOff x="1746814" y="4589712"/>
            <a:chExt cx="889884" cy="898847"/>
          </a:xfrm>
        </p:grpSpPr>
        <p:sp>
          <p:nvSpPr>
            <p:cNvPr id="55" name="椭圆 31"/>
            <p:cNvSpPr/>
            <p:nvPr/>
          </p:nvSpPr>
          <p:spPr>
            <a:xfrm rot="15654318">
              <a:off x="1742332" y="4594194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59" name="组合 58"/>
            <p:cNvGrpSpPr/>
            <p:nvPr/>
          </p:nvGrpSpPr>
          <p:grpSpPr>
            <a:xfrm>
              <a:off x="1962266" y="4747295"/>
              <a:ext cx="493308" cy="512373"/>
              <a:chOff x="2254250" y="2162175"/>
              <a:chExt cx="657225" cy="682625"/>
            </a:xfrm>
            <a:solidFill>
              <a:schemeClr val="bg1"/>
            </a:solidFill>
          </p:grpSpPr>
          <p:sp>
            <p:nvSpPr>
              <p:cNvPr id="60" name="Freeform 262"/>
              <p:cNvSpPr/>
              <p:nvPr/>
            </p:nvSpPr>
            <p:spPr bwMode="auto">
              <a:xfrm>
                <a:off x="2292350" y="2236788"/>
                <a:ext cx="38100" cy="179388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58" y="7"/>
                  </a:cxn>
                  <a:cxn ang="0">
                    <a:pos x="52" y="16"/>
                  </a:cxn>
                  <a:cxn ang="0">
                    <a:pos x="50" y="36"/>
                  </a:cxn>
                  <a:cxn ang="0">
                    <a:pos x="48" y="64"/>
                  </a:cxn>
                  <a:cxn ang="0">
                    <a:pos x="41" y="122"/>
                  </a:cxn>
                  <a:cxn ang="0">
                    <a:pos x="36" y="150"/>
                  </a:cxn>
                  <a:cxn ang="0">
                    <a:pos x="14" y="245"/>
                  </a:cxn>
                  <a:cxn ang="0">
                    <a:pos x="9" y="267"/>
                  </a:cxn>
                  <a:cxn ang="0">
                    <a:pos x="1" y="311"/>
                  </a:cxn>
                  <a:cxn ang="0">
                    <a:pos x="0" y="333"/>
                  </a:cxn>
                  <a:cxn ang="0">
                    <a:pos x="0" y="335"/>
                  </a:cxn>
                  <a:cxn ang="0">
                    <a:pos x="2" y="338"/>
                  </a:cxn>
                  <a:cxn ang="0">
                    <a:pos x="10" y="338"/>
                  </a:cxn>
                  <a:cxn ang="0">
                    <a:pos x="12" y="338"/>
                  </a:cxn>
                  <a:cxn ang="0">
                    <a:pos x="14" y="335"/>
                  </a:cxn>
                  <a:cxn ang="0">
                    <a:pos x="14" y="331"/>
                  </a:cxn>
                  <a:cxn ang="0">
                    <a:pos x="12" y="328"/>
                  </a:cxn>
                  <a:cxn ang="0">
                    <a:pos x="9" y="328"/>
                  </a:cxn>
                  <a:cxn ang="0">
                    <a:pos x="10" y="310"/>
                  </a:cxn>
                  <a:cxn ang="0">
                    <a:pos x="16" y="272"/>
                  </a:cxn>
                  <a:cxn ang="0">
                    <a:pos x="31" y="215"/>
                  </a:cxn>
                  <a:cxn ang="0">
                    <a:pos x="39" y="178"/>
                  </a:cxn>
                  <a:cxn ang="0">
                    <a:pos x="50" y="118"/>
                  </a:cxn>
                  <a:cxn ang="0">
                    <a:pos x="52" y="98"/>
                  </a:cxn>
                  <a:cxn ang="0">
                    <a:pos x="58" y="54"/>
                  </a:cxn>
                  <a:cxn ang="0">
                    <a:pos x="61" y="24"/>
                  </a:cxn>
                  <a:cxn ang="0">
                    <a:pos x="65" y="14"/>
                  </a:cxn>
                  <a:cxn ang="0">
                    <a:pos x="67" y="15"/>
                  </a:cxn>
                  <a:cxn ang="0">
                    <a:pos x="71" y="13"/>
                  </a:cxn>
                  <a:cxn ang="0">
                    <a:pos x="72" y="4"/>
                  </a:cxn>
                  <a:cxn ang="0">
                    <a:pos x="71" y="2"/>
                  </a:cxn>
                  <a:cxn ang="0">
                    <a:pos x="67" y="0"/>
                  </a:cxn>
                  <a:cxn ang="0">
                    <a:pos x="65" y="0"/>
                  </a:cxn>
                </a:cxnLst>
                <a:rect l="0" t="0" r="r" b="b"/>
                <a:pathLst>
                  <a:path w="72" h="338">
                    <a:moveTo>
                      <a:pt x="65" y="0"/>
                    </a:moveTo>
                    <a:lnTo>
                      <a:pt x="65" y="0"/>
                    </a:lnTo>
                    <a:lnTo>
                      <a:pt x="61" y="4"/>
                    </a:lnTo>
                    <a:lnTo>
                      <a:pt x="58" y="7"/>
                    </a:lnTo>
                    <a:lnTo>
                      <a:pt x="55" y="11"/>
                    </a:lnTo>
                    <a:lnTo>
                      <a:pt x="52" y="16"/>
                    </a:lnTo>
                    <a:lnTo>
                      <a:pt x="50" y="2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48" y="64"/>
                    </a:lnTo>
                    <a:lnTo>
                      <a:pt x="45" y="93"/>
                    </a:lnTo>
                    <a:lnTo>
                      <a:pt x="41" y="122"/>
                    </a:lnTo>
                    <a:lnTo>
                      <a:pt x="36" y="150"/>
                    </a:lnTo>
                    <a:lnTo>
                      <a:pt x="36" y="150"/>
                    </a:lnTo>
                    <a:lnTo>
                      <a:pt x="25" y="197"/>
                    </a:lnTo>
                    <a:lnTo>
                      <a:pt x="14" y="245"/>
                    </a:lnTo>
                    <a:lnTo>
                      <a:pt x="14" y="245"/>
                    </a:lnTo>
                    <a:lnTo>
                      <a:pt x="9" y="267"/>
                    </a:lnTo>
                    <a:lnTo>
                      <a:pt x="4" y="289"/>
                    </a:lnTo>
                    <a:lnTo>
                      <a:pt x="1" y="311"/>
                    </a:lnTo>
                    <a:lnTo>
                      <a:pt x="0" y="322"/>
                    </a:lnTo>
                    <a:lnTo>
                      <a:pt x="0" y="333"/>
                    </a:lnTo>
                    <a:lnTo>
                      <a:pt x="0" y="333"/>
                    </a:lnTo>
                    <a:lnTo>
                      <a:pt x="0" y="335"/>
                    </a:lnTo>
                    <a:lnTo>
                      <a:pt x="1" y="337"/>
                    </a:lnTo>
                    <a:lnTo>
                      <a:pt x="2" y="338"/>
                    </a:lnTo>
                    <a:lnTo>
                      <a:pt x="4" y="338"/>
                    </a:lnTo>
                    <a:lnTo>
                      <a:pt x="10" y="338"/>
                    </a:lnTo>
                    <a:lnTo>
                      <a:pt x="10" y="338"/>
                    </a:lnTo>
                    <a:lnTo>
                      <a:pt x="12" y="338"/>
                    </a:lnTo>
                    <a:lnTo>
                      <a:pt x="14" y="337"/>
                    </a:lnTo>
                    <a:lnTo>
                      <a:pt x="14" y="335"/>
                    </a:lnTo>
                    <a:lnTo>
                      <a:pt x="15" y="333"/>
                    </a:lnTo>
                    <a:lnTo>
                      <a:pt x="14" y="331"/>
                    </a:lnTo>
                    <a:lnTo>
                      <a:pt x="14" y="329"/>
                    </a:lnTo>
                    <a:lnTo>
                      <a:pt x="12" y="328"/>
                    </a:lnTo>
                    <a:lnTo>
                      <a:pt x="10" y="328"/>
                    </a:lnTo>
                    <a:lnTo>
                      <a:pt x="9" y="328"/>
                    </a:lnTo>
                    <a:lnTo>
                      <a:pt x="9" y="328"/>
                    </a:lnTo>
                    <a:lnTo>
                      <a:pt x="10" y="310"/>
                    </a:lnTo>
                    <a:lnTo>
                      <a:pt x="13" y="290"/>
                    </a:lnTo>
                    <a:lnTo>
                      <a:pt x="16" y="272"/>
                    </a:lnTo>
                    <a:lnTo>
                      <a:pt x="20" y="253"/>
                    </a:lnTo>
                    <a:lnTo>
                      <a:pt x="31" y="215"/>
                    </a:lnTo>
                    <a:lnTo>
                      <a:pt x="39" y="178"/>
                    </a:lnTo>
                    <a:lnTo>
                      <a:pt x="39" y="178"/>
                    </a:lnTo>
                    <a:lnTo>
                      <a:pt x="46" y="138"/>
                    </a:lnTo>
                    <a:lnTo>
                      <a:pt x="50" y="118"/>
                    </a:lnTo>
                    <a:lnTo>
                      <a:pt x="52" y="98"/>
                    </a:lnTo>
                    <a:lnTo>
                      <a:pt x="52" y="98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59" y="34"/>
                    </a:lnTo>
                    <a:lnTo>
                      <a:pt x="61" y="24"/>
                    </a:lnTo>
                    <a:lnTo>
                      <a:pt x="62" y="18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2" y="10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71" y="2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63"/>
              <p:cNvSpPr/>
              <p:nvPr/>
            </p:nvSpPr>
            <p:spPr bwMode="auto">
              <a:xfrm>
                <a:off x="2309813" y="2203450"/>
                <a:ext cx="53975" cy="276225"/>
              </a:xfrm>
              <a:custGeom>
                <a:avLst/>
                <a:gdLst/>
                <a:ahLst/>
                <a:cxnLst>
                  <a:cxn ang="0">
                    <a:pos x="104" y="4"/>
                  </a:cxn>
                  <a:cxn ang="0">
                    <a:pos x="103" y="1"/>
                  </a:cxn>
                  <a:cxn ang="0">
                    <a:pos x="100" y="0"/>
                  </a:cxn>
                  <a:cxn ang="0">
                    <a:pos x="97" y="1"/>
                  </a:cxn>
                  <a:cxn ang="0">
                    <a:pos x="95" y="4"/>
                  </a:cxn>
                  <a:cxn ang="0">
                    <a:pos x="94" y="16"/>
                  </a:cxn>
                  <a:cxn ang="0">
                    <a:pos x="90" y="42"/>
                  </a:cxn>
                  <a:cxn ang="0">
                    <a:pos x="89" y="55"/>
                  </a:cxn>
                  <a:cxn ang="0">
                    <a:pos x="89" y="103"/>
                  </a:cxn>
                  <a:cxn ang="0">
                    <a:pos x="87" y="120"/>
                  </a:cxn>
                  <a:cxn ang="0">
                    <a:pos x="62" y="234"/>
                  </a:cxn>
                  <a:cxn ang="0">
                    <a:pos x="52" y="273"/>
                  </a:cxn>
                  <a:cxn ang="0">
                    <a:pos x="32" y="341"/>
                  </a:cxn>
                  <a:cxn ang="0">
                    <a:pos x="17" y="391"/>
                  </a:cxn>
                  <a:cxn ang="0">
                    <a:pos x="14" y="409"/>
                  </a:cxn>
                  <a:cxn ang="0">
                    <a:pos x="12" y="437"/>
                  </a:cxn>
                  <a:cxn ang="0">
                    <a:pos x="10" y="465"/>
                  </a:cxn>
                  <a:cxn ang="0">
                    <a:pos x="9" y="478"/>
                  </a:cxn>
                  <a:cxn ang="0">
                    <a:pos x="9" y="497"/>
                  </a:cxn>
                  <a:cxn ang="0">
                    <a:pos x="5" y="508"/>
                  </a:cxn>
                  <a:cxn ang="0">
                    <a:pos x="1" y="513"/>
                  </a:cxn>
                  <a:cxn ang="0">
                    <a:pos x="0" y="516"/>
                  </a:cxn>
                  <a:cxn ang="0">
                    <a:pos x="2" y="519"/>
                  </a:cxn>
                  <a:cxn ang="0">
                    <a:pos x="5" y="520"/>
                  </a:cxn>
                  <a:cxn ang="0">
                    <a:pos x="8" y="519"/>
                  </a:cxn>
                  <a:cxn ang="0">
                    <a:pos x="13" y="513"/>
                  </a:cxn>
                  <a:cxn ang="0">
                    <a:pos x="18" y="502"/>
                  </a:cxn>
                  <a:cxn ang="0">
                    <a:pos x="18" y="494"/>
                  </a:cxn>
                  <a:cxn ang="0">
                    <a:pos x="22" y="433"/>
                  </a:cxn>
                  <a:cxn ang="0">
                    <a:pos x="24" y="413"/>
                  </a:cxn>
                  <a:cxn ang="0">
                    <a:pos x="31" y="376"/>
                  </a:cxn>
                  <a:cxn ang="0">
                    <a:pos x="47" y="321"/>
                  </a:cxn>
                  <a:cxn ang="0">
                    <a:pos x="59" y="285"/>
                  </a:cxn>
                  <a:cxn ang="0">
                    <a:pos x="79" y="203"/>
                  </a:cxn>
                  <a:cxn ang="0">
                    <a:pos x="96" y="122"/>
                  </a:cxn>
                  <a:cxn ang="0">
                    <a:pos x="98" y="92"/>
                  </a:cxn>
                  <a:cxn ang="0">
                    <a:pos x="98" y="62"/>
                  </a:cxn>
                  <a:cxn ang="0">
                    <a:pos x="101" y="33"/>
                  </a:cxn>
                  <a:cxn ang="0">
                    <a:pos x="104" y="4"/>
                  </a:cxn>
                </a:cxnLst>
                <a:rect l="0" t="0" r="r" b="b"/>
                <a:pathLst>
                  <a:path w="104" h="520">
                    <a:moveTo>
                      <a:pt x="104" y="4"/>
                    </a:moveTo>
                    <a:lnTo>
                      <a:pt x="104" y="4"/>
                    </a:lnTo>
                    <a:lnTo>
                      <a:pt x="104" y="2"/>
                    </a:lnTo>
                    <a:lnTo>
                      <a:pt x="103" y="1"/>
                    </a:lnTo>
                    <a:lnTo>
                      <a:pt x="101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7" y="1"/>
                    </a:lnTo>
                    <a:lnTo>
                      <a:pt x="95" y="2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4" y="16"/>
                    </a:lnTo>
                    <a:lnTo>
                      <a:pt x="92" y="30"/>
                    </a:lnTo>
                    <a:lnTo>
                      <a:pt x="90" y="42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90" y="88"/>
                    </a:lnTo>
                    <a:lnTo>
                      <a:pt x="89" y="103"/>
                    </a:lnTo>
                    <a:lnTo>
                      <a:pt x="87" y="120"/>
                    </a:lnTo>
                    <a:lnTo>
                      <a:pt x="87" y="120"/>
                    </a:lnTo>
                    <a:lnTo>
                      <a:pt x="71" y="196"/>
                    </a:lnTo>
                    <a:lnTo>
                      <a:pt x="62" y="234"/>
                    </a:lnTo>
                    <a:lnTo>
                      <a:pt x="52" y="273"/>
                    </a:lnTo>
                    <a:lnTo>
                      <a:pt x="52" y="273"/>
                    </a:lnTo>
                    <a:lnTo>
                      <a:pt x="42" y="307"/>
                    </a:lnTo>
                    <a:lnTo>
                      <a:pt x="32" y="341"/>
                    </a:lnTo>
                    <a:lnTo>
                      <a:pt x="21" y="375"/>
                    </a:lnTo>
                    <a:lnTo>
                      <a:pt x="17" y="391"/>
                    </a:lnTo>
                    <a:lnTo>
                      <a:pt x="14" y="409"/>
                    </a:lnTo>
                    <a:lnTo>
                      <a:pt x="14" y="409"/>
                    </a:lnTo>
                    <a:lnTo>
                      <a:pt x="13" y="423"/>
                    </a:lnTo>
                    <a:lnTo>
                      <a:pt x="12" y="437"/>
                    </a:lnTo>
                    <a:lnTo>
                      <a:pt x="11" y="451"/>
                    </a:lnTo>
                    <a:lnTo>
                      <a:pt x="10" y="465"/>
                    </a:lnTo>
                    <a:lnTo>
                      <a:pt x="10" y="465"/>
                    </a:lnTo>
                    <a:lnTo>
                      <a:pt x="9" y="478"/>
                    </a:lnTo>
                    <a:lnTo>
                      <a:pt x="10" y="490"/>
                    </a:lnTo>
                    <a:lnTo>
                      <a:pt x="9" y="497"/>
                    </a:lnTo>
                    <a:lnTo>
                      <a:pt x="8" y="502"/>
                    </a:lnTo>
                    <a:lnTo>
                      <a:pt x="5" y="508"/>
                    </a:lnTo>
                    <a:lnTo>
                      <a:pt x="1" y="513"/>
                    </a:lnTo>
                    <a:lnTo>
                      <a:pt x="1" y="513"/>
                    </a:lnTo>
                    <a:lnTo>
                      <a:pt x="0" y="514"/>
                    </a:lnTo>
                    <a:lnTo>
                      <a:pt x="0" y="516"/>
                    </a:lnTo>
                    <a:lnTo>
                      <a:pt x="1" y="518"/>
                    </a:lnTo>
                    <a:lnTo>
                      <a:pt x="2" y="519"/>
                    </a:lnTo>
                    <a:lnTo>
                      <a:pt x="3" y="520"/>
                    </a:lnTo>
                    <a:lnTo>
                      <a:pt x="5" y="520"/>
                    </a:lnTo>
                    <a:lnTo>
                      <a:pt x="6" y="520"/>
                    </a:lnTo>
                    <a:lnTo>
                      <a:pt x="8" y="519"/>
                    </a:lnTo>
                    <a:lnTo>
                      <a:pt x="8" y="519"/>
                    </a:lnTo>
                    <a:lnTo>
                      <a:pt x="13" y="513"/>
                    </a:lnTo>
                    <a:lnTo>
                      <a:pt x="16" y="508"/>
                    </a:lnTo>
                    <a:lnTo>
                      <a:pt x="18" y="502"/>
                    </a:lnTo>
                    <a:lnTo>
                      <a:pt x="18" y="494"/>
                    </a:lnTo>
                    <a:lnTo>
                      <a:pt x="18" y="494"/>
                    </a:lnTo>
                    <a:lnTo>
                      <a:pt x="20" y="463"/>
                    </a:lnTo>
                    <a:lnTo>
                      <a:pt x="22" y="433"/>
                    </a:lnTo>
                    <a:lnTo>
                      <a:pt x="22" y="433"/>
                    </a:lnTo>
                    <a:lnTo>
                      <a:pt x="24" y="413"/>
                    </a:lnTo>
                    <a:lnTo>
                      <a:pt x="27" y="394"/>
                    </a:lnTo>
                    <a:lnTo>
                      <a:pt x="31" y="376"/>
                    </a:lnTo>
                    <a:lnTo>
                      <a:pt x="36" y="357"/>
                    </a:lnTo>
                    <a:lnTo>
                      <a:pt x="47" y="321"/>
                    </a:lnTo>
                    <a:lnTo>
                      <a:pt x="59" y="285"/>
                    </a:lnTo>
                    <a:lnTo>
                      <a:pt x="59" y="285"/>
                    </a:lnTo>
                    <a:lnTo>
                      <a:pt x="69" y="245"/>
                    </a:lnTo>
                    <a:lnTo>
                      <a:pt x="79" y="203"/>
                    </a:lnTo>
                    <a:lnTo>
                      <a:pt x="96" y="122"/>
                    </a:lnTo>
                    <a:lnTo>
                      <a:pt x="96" y="122"/>
                    </a:lnTo>
                    <a:lnTo>
                      <a:pt x="98" y="107"/>
                    </a:lnTo>
                    <a:lnTo>
                      <a:pt x="98" y="92"/>
                    </a:lnTo>
                    <a:lnTo>
                      <a:pt x="98" y="62"/>
                    </a:lnTo>
                    <a:lnTo>
                      <a:pt x="98" y="62"/>
                    </a:lnTo>
                    <a:lnTo>
                      <a:pt x="99" y="47"/>
                    </a:lnTo>
                    <a:lnTo>
                      <a:pt x="101" y="33"/>
                    </a:lnTo>
                    <a:lnTo>
                      <a:pt x="103" y="18"/>
                    </a:lnTo>
                    <a:lnTo>
                      <a:pt x="104" y="4"/>
                    </a:lnTo>
                    <a:lnTo>
                      <a:pt x="10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64"/>
              <p:cNvSpPr/>
              <p:nvPr/>
            </p:nvSpPr>
            <p:spPr bwMode="auto">
              <a:xfrm>
                <a:off x="2349500" y="2176463"/>
                <a:ext cx="61913" cy="34925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0" y="16"/>
                  </a:cxn>
                  <a:cxn ang="0">
                    <a:pos x="96" y="30"/>
                  </a:cxn>
                  <a:cxn ang="0">
                    <a:pos x="93" y="61"/>
                  </a:cxn>
                  <a:cxn ang="0">
                    <a:pos x="90" y="83"/>
                  </a:cxn>
                  <a:cxn ang="0">
                    <a:pos x="78" y="150"/>
                  </a:cxn>
                  <a:cxn ang="0">
                    <a:pos x="69" y="192"/>
                  </a:cxn>
                  <a:cxn ang="0">
                    <a:pos x="39" y="318"/>
                  </a:cxn>
                  <a:cxn ang="0">
                    <a:pos x="30" y="360"/>
                  </a:cxn>
                  <a:cxn ang="0">
                    <a:pos x="18" y="444"/>
                  </a:cxn>
                  <a:cxn ang="0">
                    <a:pos x="14" y="487"/>
                  </a:cxn>
                  <a:cxn ang="0">
                    <a:pos x="7" y="577"/>
                  </a:cxn>
                  <a:cxn ang="0">
                    <a:pos x="2" y="616"/>
                  </a:cxn>
                  <a:cxn ang="0">
                    <a:pos x="0" y="656"/>
                  </a:cxn>
                  <a:cxn ang="0">
                    <a:pos x="0" y="657"/>
                  </a:cxn>
                  <a:cxn ang="0">
                    <a:pos x="2" y="660"/>
                  </a:cxn>
                  <a:cxn ang="0">
                    <a:pos x="6" y="660"/>
                  </a:cxn>
                  <a:cxn ang="0">
                    <a:pos x="8" y="657"/>
                  </a:cxn>
                  <a:cxn ang="0">
                    <a:pos x="9" y="656"/>
                  </a:cxn>
                  <a:cxn ang="0">
                    <a:pos x="15" y="576"/>
                  </a:cxn>
                  <a:cxn ang="0">
                    <a:pos x="22" y="496"/>
                  </a:cxn>
                  <a:cxn ang="0">
                    <a:pos x="26" y="452"/>
                  </a:cxn>
                  <a:cxn ang="0">
                    <a:pos x="39" y="364"/>
                  </a:cxn>
                  <a:cxn ang="0">
                    <a:pos x="49" y="320"/>
                  </a:cxn>
                  <a:cxn ang="0">
                    <a:pos x="85" y="161"/>
                  </a:cxn>
                  <a:cxn ang="0">
                    <a:pos x="92" y="123"/>
                  </a:cxn>
                  <a:cxn ang="0">
                    <a:pos x="99" y="86"/>
                  </a:cxn>
                  <a:cxn ang="0">
                    <a:pos x="103" y="45"/>
                  </a:cxn>
                  <a:cxn ang="0">
                    <a:pos x="108" y="25"/>
                  </a:cxn>
                  <a:cxn ang="0">
                    <a:pos x="116" y="6"/>
                  </a:cxn>
                  <a:cxn ang="0">
                    <a:pos x="117" y="5"/>
                  </a:cxn>
                  <a:cxn ang="0">
                    <a:pos x="116" y="2"/>
                  </a:cxn>
                  <a:cxn ang="0">
                    <a:pos x="111" y="0"/>
                  </a:cxn>
                  <a:cxn ang="0">
                    <a:pos x="108" y="2"/>
                  </a:cxn>
                </a:cxnLst>
                <a:rect l="0" t="0" r="r" b="b"/>
                <a:pathLst>
                  <a:path w="117" h="660">
                    <a:moveTo>
                      <a:pt x="108" y="2"/>
                    </a:moveTo>
                    <a:lnTo>
                      <a:pt x="108" y="2"/>
                    </a:lnTo>
                    <a:lnTo>
                      <a:pt x="103" y="8"/>
                    </a:lnTo>
                    <a:lnTo>
                      <a:pt x="100" y="16"/>
                    </a:lnTo>
                    <a:lnTo>
                      <a:pt x="98" y="23"/>
                    </a:lnTo>
                    <a:lnTo>
                      <a:pt x="96" y="30"/>
                    </a:lnTo>
                    <a:lnTo>
                      <a:pt x="94" y="46"/>
                    </a:lnTo>
                    <a:lnTo>
                      <a:pt x="93" y="61"/>
                    </a:lnTo>
                    <a:lnTo>
                      <a:pt x="93" y="61"/>
                    </a:lnTo>
                    <a:lnTo>
                      <a:pt x="90" y="83"/>
                    </a:lnTo>
                    <a:lnTo>
                      <a:pt x="87" y="106"/>
                    </a:lnTo>
                    <a:lnTo>
                      <a:pt x="78" y="150"/>
                    </a:lnTo>
                    <a:lnTo>
                      <a:pt x="78" y="150"/>
                    </a:lnTo>
                    <a:lnTo>
                      <a:pt x="69" y="192"/>
                    </a:lnTo>
                    <a:lnTo>
                      <a:pt x="60" y="235"/>
                    </a:lnTo>
                    <a:lnTo>
                      <a:pt x="39" y="318"/>
                    </a:lnTo>
                    <a:lnTo>
                      <a:pt x="39" y="318"/>
                    </a:lnTo>
                    <a:lnTo>
                      <a:pt x="30" y="360"/>
                    </a:lnTo>
                    <a:lnTo>
                      <a:pt x="23" y="402"/>
                    </a:lnTo>
                    <a:lnTo>
                      <a:pt x="18" y="444"/>
                    </a:lnTo>
                    <a:lnTo>
                      <a:pt x="14" y="487"/>
                    </a:lnTo>
                    <a:lnTo>
                      <a:pt x="14" y="487"/>
                    </a:lnTo>
                    <a:lnTo>
                      <a:pt x="11" y="532"/>
                    </a:lnTo>
                    <a:lnTo>
                      <a:pt x="7" y="577"/>
                    </a:lnTo>
                    <a:lnTo>
                      <a:pt x="7" y="577"/>
                    </a:lnTo>
                    <a:lnTo>
                      <a:pt x="2" y="616"/>
                    </a:lnTo>
                    <a:lnTo>
                      <a:pt x="1" y="637"/>
                    </a:lnTo>
                    <a:lnTo>
                      <a:pt x="0" y="656"/>
                    </a:lnTo>
                    <a:lnTo>
                      <a:pt x="0" y="656"/>
                    </a:lnTo>
                    <a:lnTo>
                      <a:pt x="0" y="657"/>
                    </a:lnTo>
                    <a:lnTo>
                      <a:pt x="1" y="659"/>
                    </a:lnTo>
                    <a:lnTo>
                      <a:pt x="2" y="660"/>
                    </a:lnTo>
                    <a:lnTo>
                      <a:pt x="4" y="660"/>
                    </a:lnTo>
                    <a:lnTo>
                      <a:pt x="6" y="660"/>
                    </a:lnTo>
                    <a:lnTo>
                      <a:pt x="7" y="659"/>
                    </a:lnTo>
                    <a:lnTo>
                      <a:pt x="8" y="657"/>
                    </a:lnTo>
                    <a:lnTo>
                      <a:pt x="9" y="656"/>
                    </a:lnTo>
                    <a:lnTo>
                      <a:pt x="9" y="656"/>
                    </a:lnTo>
                    <a:lnTo>
                      <a:pt x="12" y="616"/>
                    </a:lnTo>
                    <a:lnTo>
                      <a:pt x="15" y="576"/>
                    </a:lnTo>
                    <a:lnTo>
                      <a:pt x="19" y="535"/>
                    </a:lnTo>
                    <a:lnTo>
                      <a:pt x="22" y="496"/>
                    </a:lnTo>
                    <a:lnTo>
                      <a:pt x="22" y="496"/>
                    </a:lnTo>
                    <a:lnTo>
                      <a:pt x="26" y="452"/>
                    </a:lnTo>
                    <a:lnTo>
                      <a:pt x="32" y="408"/>
                    </a:lnTo>
                    <a:lnTo>
                      <a:pt x="39" y="364"/>
                    </a:lnTo>
                    <a:lnTo>
                      <a:pt x="49" y="320"/>
                    </a:lnTo>
                    <a:lnTo>
                      <a:pt x="49" y="320"/>
                    </a:lnTo>
                    <a:lnTo>
                      <a:pt x="67" y="241"/>
                    </a:lnTo>
                    <a:lnTo>
                      <a:pt x="85" y="161"/>
                    </a:lnTo>
                    <a:lnTo>
                      <a:pt x="85" y="161"/>
                    </a:lnTo>
                    <a:lnTo>
                      <a:pt x="92" y="123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101" y="65"/>
                    </a:lnTo>
                    <a:lnTo>
                      <a:pt x="103" y="45"/>
                    </a:lnTo>
                    <a:lnTo>
                      <a:pt x="106" y="34"/>
                    </a:lnTo>
                    <a:lnTo>
                      <a:pt x="108" y="25"/>
                    </a:lnTo>
                    <a:lnTo>
                      <a:pt x="111" y="16"/>
                    </a:lnTo>
                    <a:lnTo>
                      <a:pt x="116" y="6"/>
                    </a:lnTo>
                    <a:lnTo>
                      <a:pt x="116" y="6"/>
                    </a:lnTo>
                    <a:lnTo>
                      <a:pt x="117" y="5"/>
                    </a:lnTo>
                    <a:lnTo>
                      <a:pt x="117" y="3"/>
                    </a:lnTo>
                    <a:lnTo>
                      <a:pt x="116" y="2"/>
                    </a:lnTo>
                    <a:lnTo>
                      <a:pt x="115" y="1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65"/>
              <p:cNvSpPr/>
              <p:nvPr/>
            </p:nvSpPr>
            <p:spPr bwMode="auto">
              <a:xfrm>
                <a:off x="2386013" y="2193925"/>
                <a:ext cx="58738" cy="395288"/>
              </a:xfrm>
              <a:custGeom>
                <a:avLst/>
                <a:gdLst/>
                <a:ahLst/>
                <a:cxnLst>
                  <a:cxn ang="0">
                    <a:pos x="102" y="5"/>
                  </a:cxn>
                  <a:cxn ang="0">
                    <a:pos x="94" y="49"/>
                  </a:cxn>
                  <a:cxn ang="0">
                    <a:pos x="89" y="93"/>
                  </a:cxn>
                  <a:cxn ang="0">
                    <a:pos x="88" y="142"/>
                  </a:cxn>
                  <a:cxn ang="0">
                    <a:pos x="85" y="190"/>
                  </a:cxn>
                  <a:cxn ang="0">
                    <a:pos x="81" y="216"/>
                  </a:cxn>
                  <a:cxn ang="0">
                    <a:pos x="73" y="268"/>
                  </a:cxn>
                  <a:cxn ang="0">
                    <a:pos x="54" y="343"/>
                  </a:cxn>
                  <a:cxn ang="0">
                    <a:pos x="41" y="394"/>
                  </a:cxn>
                  <a:cxn ang="0">
                    <a:pos x="30" y="438"/>
                  </a:cxn>
                  <a:cxn ang="0">
                    <a:pos x="24" y="484"/>
                  </a:cxn>
                  <a:cxn ang="0">
                    <a:pos x="16" y="576"/>
                  </a:cxn>
                  <a:cxn ang="0">
                    <a:pos x="13" y="618"/>
                  </a:cxn>
                  <a:cxn ang="0">
                    <a:pos x="12" y="628"/>
                  </a:cxn>
                  <a:cxn ang="0">
                    <a:pos x="8" y="648"/>
                  </a:cxn>
                  <a:cxn ang="0">
                    <a:pos x="7" y="657"/>
                  </a:cxn>
                  <a:cxn ang="0">
                    <a:pos x="7" y="705"/>
                  </a:cxn>
                  <a:cxn ang="0">
                    <a:pos x="6" y="715"/>
                  </a:cxn>
                  <a:cxn ang="0">
                    <a:pos x="1" y="735"/>
                  </a:cxn>
                  <a:cxn ang="0">
                    <a:pos x="0" y="745"/>
                  </a:cxn>
                  <a:cxn ang="0">
                    <a:pos x="1" y="748"/>
                  </a:cxn>
                  <a:cxn ang="0">
                    <a:pos x="5" y="749"/>
                  </a:cxn>
                  <a:cxn ang="0">
                    <a:pos x="10" y="747"/>
                  </a:cxn>
                  <a:cxn ang="0">
                    <a:pos x="10" y="745"/>
                  </a:cxn>
                  <a:cxn ang="0">
                    <a:pos x="13" y="729"/>
                  </a:cxn>
                  <a:cxn ang="0">
                    <a:pos x="16" y="713"/>
                  </a:cxn>
                  <a:cxn ang="0">
                    <a:pos x="17" y="701"/>
                  </a:cxn>
                  <a:cxn ang="0">
                    <a:pos x="16" y="662"/>
                  </a:cxn>
                  <a:cxn ang="0">
                    <a:pos x="17" y="655"/>
                  </a:cxn>
                  <a:cxn ang="0">
                    <a:pos x="21" y="633"/>
                  </a:cxn>
                  <a:cxn ang="0">
                    <a:pos x="23" y="609"/>
                  </a:cxn>
                  <a:cxn ang="0">
                    <a:pos x="25" y="585"/>
                  </a:cxn>
                  <a:cxn ang="0">
                    <a:pos x="34" y="481"/>
                  </a:cxn>
                  <a:cxn ang="0">
                    <a:pos x="43" y="430"/>
                  </a:cxn>
                  <a:cxn ang="0">
                    <a:pos x="54" y="379"/>
                  </a:cxn>
                  <a:cxn ang="0">
                    <a:pos x="66" y="335"/>
                  </a:cxn>
                  <a:cxn ang="0">
                    <a:pos x="86" y="245"/>
                  </a:cxn>
                  <a:cxn ang="0">
                    <a:pos x="93" y="200"/>
                  </a:cxn>
                  <a:cxn ang="0">
                    <a:pos x="97" y="151"/>
                  </a:cxn>
                  <a:cxn ang="0">
                    <a:pos x="99" y="102"/>
                  </a:cxn>
                  <a:cxn ang="0">
                    <a:pos x="100" y="78"/>
                  </a:cxn>
                  <a:cxn ang="0">
                    <a:pos x="108" y="29"/>
                  </a:cxn>
                  <a:cxn ang="0">
                    <a:pos x="111" y="5"/>
                  </a:cxn>
                  <a:cxn ang="0">
                    <a:pos x="110" y="1"/>
                  </a:cxn>
                  <a:cxn ang="0">
                    <a:pos x="107" y="0"/>
                  </a:cxn>
                  <a:cxn ang="0">
                    <a:pos x="102" y="3"/>
                  </a:cxn>
                  <a:cxn ang="0">
                    <a:pos x="102" y="5"/>
                  </a:cxn>
                </a:cxnLst>
                <a:rect l="0" t="0" r="r" b="b"/>
                <a:pathLst>
                  <a:path w="111" h="749">
                    <a:moveTo>
                      <a:pt x="102" y="5"/>
                    </a:moveTo>
                    <a:lnTo>
                      <a:pt x="102" y="5"/>
                    </a:lnTo>
                    <a:lnTo>
                      <a:pt x="99" y="27"/>
                    </a:lnTo>
                    <a:lnTo>
                      <a:pt x="94" y="49"/>
                    </a:lnTo>
                    <a:lnTo>
                      <a:pt x="91" y="71"/>
                    </a:lnTo>
                    <a:lnTo>
                      <a:pt x="89" y="93"/>
                    </a:lnTo>
                    <a:lnTo>
                      <a:pt x="89" y="93"/>
                    </a:lnTo>
                    <a:lnTo>
                      <a:pt x="88" y="142"/>
                    </a:lnTo>
                    <a:lnTo>
                      <a:pt x="87" y="167"/>
                    </a:lnTo>
                    <a:lnTo>
                      <a:pt x="85" y="190"/>
                    </a:lnTo>
                    <a:lnTo>
                      <a:pt x="85" y="190"/>
                    </a:lnTo>
                    <a:lnTo>
                      <a:pt x="81" y="216"/>
                    </a:lnTo>
                    <a:lnTo>
                      <a:pt x="77" y="242"/>
                    </a:lnTo>
                    <a:lnTo>
                      <a:pt x="73" y="268"/>
                    </a:lnTo>
                    <a:lnTo>
                      <a:pt x="66" y="293"/>
                    </a:lnTo>
                    <a:lnTo>
                      <a:pt x="54" y="343"/>
                    </a:lnTo>
                    <a:lnTo>
                      <a:pt x="41" y="394"/>
                    </a:lnTo>
                    <a:lnTo>
                      <a:pt x="41" y="394"/>
                    </a:lnTo>
                    <a:lnTo>
                      <a:pt x="36" y="416"/>
                    </a:lnTo>
                    <a:lnTo>
                      <a:pt x="30" y="438"/>
                    </a:lnTo>
                    <a:lnTo>
                      <a:pt x="27" y="461"/>
                    </a:lnTo>
                    <a:lnTo>
                      <a:pt x="24" y="484"/>
                    </a:lnTo>
                    <a:lnTo>
                      <a:pt x="19" y="530"/>
                    </a:lnTo>
                    <a:lnTo>
                      <a:pt x="16" y="576"/>
                    </a:lnTo>
                    <a:lnTo>
                      <a:pt x="16" y="576"/>
                    </a:lnTo>
                    <a:lnTo>
                      <a:pt x="13" y="618"/>
                    </a:lnTo>
                    <a:lnTo>
                      <a:pt x="13" y="618"/>
                    </a:lnTo>
                    <a:lnTo>
                      <a:pt x="12" y="628"/>
                    </a:lnTo>
                    <a:lnTo>
                      <a:pt x="10" y="638"/>
                    </a:lnTo>
                    <a:lnTo>
                      <a:pt x="8" y="648"/>
                    </a:lnTo>
                    <a:lnTo>
                      <a:pt x="7" y="657"/>
                    </a:lnTo>
                    <a:lnTo>
                      <a:pt x="7" y="657"/>
                    </a:lnTo>
                    <a:lnTo>
                      <a:pt x="7" y="681"/>
                    </a:lnTo>
                    <a:lnTo>
                      <a:pt x="7" y="705"/>
                    </a:lnTo>
                    <a:lnTo>
                      <a:pt x="7" y="705"/>
                    </a:lnTo>
                    <a:lnTo>
                      <a:pt x="6" y="715"/>
                    </a:lnTo>
                    <a:lnTo>
                      <a:pt x="3" y="724"/>
                    </a:lnTo>
                    <a:lnTo>
                      <a:pt x="1" y="735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0" y="747"/>
                    </a:lnTo>
                    <a:lnTo>
                      <a:pt x="1" y="748"/>
                    </a:lnTo>
                    <a:lnTo>
                      <a:pt x="2" y="749"/>
                    </a:lnTo>
                    <a:lnTo>
                      <a:pt x="5" y="749"/>
                    </a:lnTo>
                    <a:lnTo>
                      <a:pt x="8" y="748"/>
                    </a:lnTo>
                    <a:lnTo>
                      <a:pt x="10" y="747"/>
                    </a:lnTo>
                    <a:lnTo>
                      <a:pt x="10" y="745"/>
                    </a:lnTo>
                    <a:lnTo>
                      <a:pt x="10" y="745"/>
                    </a:lnTo>
                    <a:lnTo>
                      <a:pt x="11" y="737"/>
                    </a:lnTo>
                    <a:lnTo>
                      <a:pt x="13" y="729"/>
                    </a:lnTo>
                    <a:lnTo>
                      <a:pt x="15" y="721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7" y="701"/>
                    </a:lnTo>
                    <a:lnTo>
                      <a:pt x="17" y="688"/>
                    </a:lnTo>
                    <a:lnTo>
                      <a:pt x="16" y="662"/>
                    </a:lnTo>
                    <a:lnTo>
                      <a:pt x="16" y="662"/>
                    </a:lnTo>
                    <a:lnTo>
                      <a:pt x="17" y="655"/>
                    </a:lnTo>
                    <a:lnTo>
                      <a:pt x="18" y="648"/>
                    </a:lnTo>
                    <a:lnTo>
                      <a:pt x="21" y="633"/>
                    </a:lnTo>
                    <a:lnTo>
                      <a:pt x="21" y="633"/>
                    </a:lnTo>
                    <a:lnTo>
                      <a:pt x="23" y="609"/>
                    </a:lnTo>
                    <a:lnTo>
                      <a:pt x="25" y="585"/>
                    </a:lnTo>
                    <a:lnTo>
                      <a:pt x="25" y="585"/>
                    </a:lnTo>
                    <a:lnTo>
                      <a:pt x="29" y="532"/>
                    </a:lnTo>
                    <a:lnTo>
                      <a:pt x="34" y="481"/>
                    </a:lnTo>
                    <a:lnTo>
                      <a:pt x="39" y="456"/>
                    </a:lnTo>
                    <a:lnTo>
                      <a:pt x="43" y="430"/>
                    </a:lnTo>
                    <a:lnTo>
                      <a:pt x="48" y="404"/>
                    </a:lnTo>
                    <a:lnTo>
                      <a:pt x="54" y="379"/>
                    </a:lnTo>
                    <a:lnTo>
                      <a:pt x="54" y="379"/>
                    </a:lnTo>
                    <a:lnTo>
                      <a:pt x="66" y="335"/>
                    </a:lnTo>
                    <a:lnTo>
                      <a:pt x="77" y="289"/>
                    </a:lnTo>
                    <a:lnTo>
                      <a:pt x="86" y="245"/>
                    </a:lnTo>
                    <a:lnTo>
                      <a:pt x="93" y="200"/>
                    </a:lnTo>
                    <a:lnTo>
                      <a:pt x="93" y="200"/>
                    </a:lnTo>
                    <a:lnTo>
                      <a:pt x="95" y="175"/>
                    </a:lnTo>
                    <a:lnTo>
                      <a:pt x="97" y="151"/>
                    </a:lnTo>
                    <a:lnTo>
                      <a:pt x="99" y="102"/>
                    </a:lnTo>
                    <a:lnTo>
                      <a:pt x="99" y="102"/>
                    </a:lnTo>
                    <a:lnTo>
                      <a:pt x="99" y="90"/>
                    </a:lnTo>
                    <a:lnTo>
                      <a:pt x="100" y="78"/>
                    </a:lnTo>
                    <a:lnTo>
                      <a:pt x="104" y="54"/>
                    </a:lnTo>
                    <a:lnTo>
                      <a:pt x="108" y="29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11" y="3"/>
                    </a:lnTo>
                    <a:lnTo>
                      <a:pt x="110" y="1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104" y="1"/>
                    </a:lnTo>
                    <a:lnTo>
                      <a:pt x="102" y="3"/>
                    </a:lnTo>
                    <a:lnTo>
                      <a:pt x="102" y="5"/>
                    </a:lnTo>
                    <a:lnTo>
                      <a:pt x="10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66"/>
              <p:cNvSpPr/>
              <p:nvPr/>
            </p:nvSpPr>
            <p:spPr bwMode="auto">
              <a:xfrm>
                <a:off x="2413000" y="2193925"/>
                <a:ext cx="79375" cy="442913"/>
              </a:xfrm>
              <a:custGeom>
                <a:avLst/>
                <a:gdLst/>
                <a:ahLst/>
                <a:cxnLst>
                  <a:cxn ang="0">
                    <a:pos x="139" y="5"/>
                  </a:cxn>
                  <a:cxn ang="0">
                    <a:pos x="135" y="30"/>
                  </a:cxn>
                  <a:cxn ang="0">
                    <a:pos x="128" y="56"/>
                  </a:cxn>
                  <a:cxn ang="0">
                    <a:pos x="116" y="93"/>
                  </a:cxn>
                  <a:cxn ang="0">
                    <a:pos x="113" y="106"/>
                  </a:cxn>
                  <a:cxn ang="0">
                    <a:pos x="106" y="155"/>
                  </a:cxn>
                  <a:cxn ang="0">
                    <a:pos x="102" y="206"/>
                  </a:cxn>
                  <a:cxn ang="0">
                    <a:pos x="95" y="257"/>
                  </a:cxn>
                  <a:cxn ang="0">
                    <a:pos x="85" y="309"/>
                  </a:cxn>
                  <a:cxn ang="0">
                    <a:pos x="77" y="337"/>
                  </a:cxn>
                  <a:cxn ang="0">
                    <a:pos x="62" y="392"/>
                  </a:cxn>
                  <a:cxn ang="0">
                    <a:pos x="56" y="420"/>
                  </a:cxn>
                  <a:cxn ang="0">
                    <a:pos x="36" y="532"/>
                  </a:cxn>
                  <a:cxn ang="0">
                    <a:pos x="19" y="646"/>
                  </a:cxn>
                  <a:cxn ang="0">
                    <a:pos x="7" y="719"/>
                  </a:cxn>
                  <a:cxn ang="0">
                    <a:pos x="6" y="744"/>
                  </a:cxn>
                  <a:cxn ang="0">
                    <a:pos x="3" y="788"/>
                  </a:cxn>
                  <a:cxn ang="0">
                    <a:pos x="0" y="834"/>
                  </a:cxn>
                  <a:cxn ang="0">
                    <a:pos x="0" y="835"/>
                  </a:cxn>
                  <a:cxn ang="0">
                    <a:pos x="3" y="838"/>
                  </a:cxn>
                  <a:cxn ang="0">
                    <a:pos x="6" y="838"/>
                  </a:cxn>
                  <a:cxn ang="0">
                    <a:pos x="9" y="835"/>
                  </a:cxn>
                  <a:cxn ang="0">
                    <a:pos x="9" y="834"/>
                  </a:cxn>
                  <a:cxn ang="0">
                    <a:pos x="12" y="792"/>
                  </a:cxn>
                  <a:cxn ang="0">
                    <a:pos x="15" y="752"/>
                  </a:cxn>
                  <a:cxn ang="0">
                    <a:pos x="18" y="721"/>
                  </a:cxn>
                  <a:cxn ang="0">
                    <a:pos x="26" y="660"/>
                  </a:cxn>
                  <a:cxn ang="0">
                    <a:pos x="31" y="629"/>
                  </a:cxn>
                  <a:cxn ang="0">
                    <a:pos x="58" y="461"/>
                  </a:cxn>
                  <a:cxn ang="0">
                    <a:pos x="68" y="405"/>
                  </a:cxn>
                  <a:cxn ang="0">
                    <a:pos x="82" y="353"/>
                  </a:cxn>
                  <a:cxn ang="0">
                    <a:pos x="96" y="304"/>
                  </a:cxn>
                  <a:cxn ang="0">
                    <a:pos x="101" y="279"/>
                  </a:cxn>
                  <a:cxn ang="0">
                    <a:pos x="112" y="206"/>
                  </a:cxn>
                  <a:cxn ang="0">
                    <a:pos x="115" y="179"/>
                  </a:cxn>
                  <a:cxn ang="0">
                    <a:pos x="120" y="126"/>
                  </a:cxn>
                  <a:cxn ang="0">
                    <a:pos x="124" y="100"/>
                  </a:cxn>
                  <a:cxn ang="0">
                    <a:pos x="130" y="76"/>
                  </a:cxn>
                  <a:cxn ang="0">
                    <a:pos x="142" y="42"/>
                  </a:cxn>
                  <a:cxn ang="0">
                    <a:pos x="147" y="18"/>
                  </a:cxn>
                  <a:cxn ang="0">
                    <a:pos x="149" y="5"/>
                  </a:cxn>
                  <a:cxn ang="0">
                    <a:pos x="147" y="1"/>
                  </a:cxn>
                  <a:cxn ang="0">
                    <a:pos x="144" y="0"/>
                  </a:cxn>
                  <a:cxn ang="0">
                    <a:pos x="140" y="1"/>
                  </a:cxn>
                  <a:cxn ang="0">
                    <a:pos x="139" y="5"/>
                  </a:cxn>
                </a:cxnLst>
                <a:rect l="0" t="0" r="r" b="b"/>
                <a:pathLst>
                  <a:path w="149" h="838">
                    <a:moveTo>
                      <a:pt x="139" y="5"/>
                    </a:moveTo>
                    <a:lnTo>
                      <a:pt x="139" y="5"/>
                    </a:lnTo>
                    <a:lnTo>
                      <a:pt x="137" y="18"/>
                    </a:lnTo>
                    <a:lnTo>
                      <a:pt x="135" y="30"/>
                    </a:lnTo>
                    <a:lnTo>
                      <a:pt x="131" y="44"/>
                    </a:lnTo>
                    <a:lnTo>
                      <a:pt x="128" y="56"/>
                    </a:lnTo>
                    <a:lnTo>
                      <a:pt x="120" y="81"/>
                    </a:lnTo>
                    <a:lnTo>
                      <a:pt x="116" y="93"/>
                    </a:lnTo>
                    <a:lnTo>
                      <a:pt x="113" y="106"/>
                    </a:lnTo>
                    <a:lnTo>
                      <a:pt x="113" y="106"/>
                    </a:lnTo>
                    <a:lnTo>
                      <a:pt x="109" y="130"/>
                    </a:lnTo>
                    <a:lnTo>
                      <a:pt x="106" y="155"/>
                    </a:lnTo>
                    <a:lnTo>
                      <a:pt x="102" y="206"/>
                    </a:lnTo>
                    <a:lnTo>
                      <a:pt x="102" y="206"/>
                    </a:lnTo>
                    <a:lnTo>
                      <a:pt x="99" y="232"/>
                    </a:lnTo>
                    <a:lnTo>
                      <a:pt x="95" y="257"/>
                    </a:lnTo>
                    <a:lnTo>
                      <a:pt x="90" y="283"/>
                    </a:lnTo>
                    <a:lnTo>
                      <a:pt x="85" y="309"/>
                    </a:lnTo>
                    <a:lnTo>
                      <a:pt x="85" y="309"/>
                    </a:lnTo>
                    <a:lnTo>
                      <a:pt x="77" y="337"/>
                    </a:lnTo>
                    <a:lnTo>
                      <a:pt x="69" y="364"/>
                    </a:lnTo>
                    <a:lnTo>
                      <a:pt x="62" y="392"/>
                    </a:lnTo>
                    <a:lnTo>
                      <a:pt x="56" y="420"/>
                    </a:lnTo>
                    <a:lnTo>
                      <a:pt x="56" y="420"/>
                    </a:lnTo>
                    <a:lnTo>
                      <a:pt x="45" y="476"/>
                    </a:lnTo>
                    <a:lnTo>
                      <a:pt x="36" y="532"/>
                    </a:lnTo>
                    <a:lnTo>
                      <a:pt x="19" y="646"/>
                    </a:lnTo>
                    <a:lnTo>
                      <a:pt x="19" y="646"/>
                    </a:lnTo>
                    <a:lnTo>
                      <a:pt x="10" y="694"/>
                    </a:lnTo>
                    <a:lnTo>
                      <a:pt x="7" y="719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5" y="767"/>
                    </a:lnTo>
                    <a:lnTo>
                      <a:pt x="3" y="788"/>
                    </a:lnTo>
                    <a:lnTo>
                      <a:pt x="1" y="811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5"/>
                    </a:lnTo>
                    <a:lnTo>
                      <a:pt x="1" y="837"/>
                    </a:lnTo>
                    <a:lnTo>
                      <a:pt x="3" y="838"/>
                    </a:lnTo>
                    <a:lnTo>
                      <a:pt x="4" y="838"/>
                    </a:lnTo>
                    <a:lnTo>
                      <a:pt x="6" y="838"/>
                    </a:lnTo>
                    <a:lnTo>
                      <a:pt x="8" y="837"/>
                    </a:lnTo>
                    <a:lnTo>
                      <a:pt x="9" y="835"/>
                    </a:lnTo>
                    <a:lnTo>
                      <a:pt x="9" y="834"/>
                    </a:lnTo>
                    <a:lnTo>
                      <a:pt x="9" y="834"/>
                    </a:lnTo>
                    <a:lnTo>
                      <a:pt x="10" y="813"/>
                    </a:lnTo>
                    <a:lnTo>
                      <a:pt x="12" y="792"/>
                    </a:lnTo>
                    <a:lnTo>
                      <a:pt x="14" y="773"/>
                    </a:lnTo>
                    <a:lnTo>
                      <a:pt x="15" y="752"/>
                    </a:lnTo>
                    <a:lnTo>
                      <a:pt x="15" y="752"/>
                    </a:lnTo>
                    <a:lnTo>
                      <a:pt x="18" y="721"/>
                    </a:lnTo>
                    <a:lnTo>
                      <a:pt x="21" y="690"/>
                    </a:lnTo>
                    <a:lnTo>
                      <a:pt x="26" y="660"/>
                    </a:lnTo>
                    <a:lnTo>
                      <a:pt x="31" y="629"/>
                    </a:lnTo>
                    <a:lnTo>
                      <a:pt x="31" y="629"/>
                    </a:lnTo>
                    <a:lnTo>
                      <a:pt x="49" y="517"/>
                    </a:lnTo>
                    <a:lnTo>
                      <a:pt x="58" y="461"/>
                    </a:lnTo>
                    <a:lnTo>
                      <a:pt x="68" y="405"/>
                    </a:lnTo>
                    <a:lnTo>
                      <a:pt x="68" y="405"/>
                    </a:lnTo>
                    <a:lnTo>
                      <a:pt x="74" y="379"/>
                    </a:lnTo>
                    <a:lnTo>
                      <a:pt x="82" y="353"/>
                    </a:lnTo>
                    <a:lnTo>
                      <a:pt x="89" y="329"/>
                    </a:lnTo>
                    <a:lnTo>
                      <a:pt x="96" y="304"/>
                    </a:lnTo>
                    <a:lnTo>
                      <a:pt x="96" y="304"/>
                    </a:lnTo>
                    <a:lnTo>
                      <a:pt x="101" y="279"/>
                    </a:lnTo>
                    <a:lnTo>
                      <a:pt x="105" y="255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5" y="179"/>
                    </a:lnTo>
                    <a:lnTo>
                      <a:pt x="117" y="153"/>
                    </a:lnTo>
                    <a:lnTo>
                      <a:pt x="120" y="126"/>
                    </a:lnTo>
                    <a:lnTo>
                      <a:pt x="124" y="100"/>
                    </a:lnTo>
                    <a:lnTo>
                      <a:pt x="124" y="100"/>
                    </a:lnTo>
                    <a:lnTo>
                      <a:pt x="126" y="88"/>
                    </a:lnTo>
                    <a:lnTo>
                      <a:pt x="130" y="76"/>
                    </a:lnTo>
                    <a:lnTo>
                      <a:pt x="137" y="53"/>
                    </a:lnTo>
                    <a:lnTo>
                      <a:pt x="142" y="42"/>
                    </a:lnTo>
                    <a:lnTo>
                      <a:pt x="145" y="29"/>
                    </a:lnTo>
                    <a:lnTo>
                      <a:pt x="147" y="18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48" y="3"/>
                    </a:lnTo>
                    <a:lnTo>
                      <a:pt x="147" y="1"/>
                    </a:lnTo>
                    <a:lnTo>
                      <a:pt x="146" y="1"/>
                    </a:lnTo>
                    <a:lnTo>
                      <a:pt x="144" y="0"/>
                    </a:lnTo>
                    <a:lnTo>
                      <a:pt x="143" y="1"/>
                    </a:lnTo>
                    <a:lnTo>
                      <a:pt x="140" y="1"/>
                    </a:lnTo>
                    <a:lnTo>
                      <a:pt x="139" y="3"/>
                    </a:lnTo>
                    <a:lnTo>
                      <a:pt x="139" y="5"/>
                    </a:lnTo>
                    <a:lnTo>
                      <a:pt x="13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67"/>
              <p:cNvSpPr/>
              <p:nvPr/>
            </p:nvSpPr>
            <p:spPr bwMode="auto">
              <a:xfrm>
                <a:off x="2476500" y="2239963"/>
                <a:ext cx="38100" cy="149225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1"/>
                  </a:cxn>
                  <a:cxn ang="0">
                    <a:pos x="56" y="13"/>
                  </a:cxn>
                  <a:cxn ang="0">
                    <a:pos x="48" y="26"/>
                  </a:cxn>
                  <a:cxn ang="0">
                    <a:pos x="42" y="39"/>
                  </a:cxn>
                  <a:cxn ang="0">
                    <a:pos x="38" y="53"/>
                  </a:cxn>
                  <a:cxn ang="0">
                    <a:pos x="35" y="67"/>
                  </a:cxn>
                  <a:cxn ang="0">
                    <a:pos x="32" y="82"/>
                  </a:cxn>
                  <a:cxn ang="0">
                    <a:pos x="29" y="111"/>
                  </a:cxn>
                  <a:cxn ang="0">
                    <a:pos x="29" y="111"/>
                  </a:cxn>
                  <a:cxn ang="0">
                    <a:pos x="26" y="132"/>
                  </a:cxn>
                  <a:cxn ang="0">
                    <a:pos x="22" y="153"/>
                  </a:cxn>
                  <a:cxn ang="0">
                    <a:pos x="12" y="193"/>
                  </a:cxn>
                  <a:cxn ang="0">
                    <a:pos x="8" y="214"/>
                  </a:cxn>
                  <a:cxn ang="0">
                    <a:pos x="4" y="235"/>
                  </a:cxn>
                  <a:cxn ang="0">
                    <a:pos x="1" y="255"/>
                  </a:cxn>
                  <a:cxn ang="0">
                    <a:pos x="0" y="277"/>
                  </a:cxn>
                  <a:cxn ang="0">
                    <a:pos x="0" y="277"/>
                  </a:cxn>
                  <a:cxn ang="0">
                    <a:pos x="1" y="279"/>
                  </a:cxn>
                  <a:cxn ang="0">
                    <a:pos x="2" y="280"/>
                  </a:cxn>
                  <a:cxn ang="0">
                    <a:pos x="3" y="281"/>
                  </a:cxn>
                  <a:cxn ang="0">
                    <a:pos x="5" y="281"/>
                  </a:cxn>
                  <a:cxn ang="0">
                    <a:pos x="6" y="281"/>
                  </a:cxn>
                  <a:cxn ang="0">
                    <a:pos x="8" y="280"/>
                  </a:cxn>
                  <a:cxn ang="0">
                    <a:pos x="9" y="279"/>
                  </a:cxn>
                  <a:cxn ang="0">
                    <a:pos x="9" y="277"/>
                  </a:cxn>
                  <a:cxn ang="0">
                    <a:pos x="9" y="277"/>
                  </a:cxn>
                  <a:cxn ang="0">
                    <a:pos x="10" y="258"/>
                  </a:cxn>
                  <a:cxn ang="0">
                    <a:pos x="12" y="240"/>
                  </a:cxn>
                  <a:cxn ang="0">
                    <a:pos x="14" y="222"/>
                  </a:cxn>
                  <a:cxn ang="0">
                    <a:pos x="18" y="204"/>
                  </a:cxn>
                  <a:cxn ang="0">
                    <a:pos x="18" y="204"/>
                  </a:cxn>
                  <a:cxn ang="0">
                    <a:pos x="23" y="186"/>
                  </a:cxn>
                  <a:cxn ang="0">
                    <a:pos x="28" y="168"/>
                  </a:cxn>
                  <a:cxn ang="0">
                    <a:pos x="32" y="150"/>
                  </a:cxn>
                  <a:cxn ang="0">
                    <a:pos x="35" y="132"/>
                  </a:cxn>
                  <a:cxn ang="0">
                    <a:pos x="35" y="132"/>
                  </a:cxn>
                  <a:cxn ang="0">
                    <a:pos x="39" y="99"/>
                  </a:cxn>
                  <a:cxn ang="0">
                    <a:pos x="41" y="83"/>
                  </a:cxn>
                  <a:cxn ang="0">
                    <a:pos x="44" y="67"/>
                  </a:cxn>
                  <a:cxn ang="0">
                    <a:pos x="48" y="51"/>
                  </a:cxn>
                  <a:cxn ang="0">
                    <a:pos x="54" y="35"/>
                  </a:cxn>
                  <a:cxn ang="0">
                    <a:pos x="57" y="28"/>
                  </a:cxn>
                  <a:cxn ang="0">
                    <a:pos x="61" y="21"/>
                  </a:cxn>
                  <a:cxn ang="0">
                    <a:pos x="66" y="14"/>
                  </a:cxn>
                  <a:cxn ang="0">
                    <a:pos x="71" y="8"/>
                  </a:cxn>
                  <a:cxn ang="0">
                    <a:pos x="71" y="8"/>
                  </a:cxn>
                  <a:cxn ang="0">
                    <a:pos x="72" y="6"/>
                  </a:cxn>
                  <a:cxn ang="0">
                    <a:pos x="72" y="4"/>
                  </a:cxn>
                  <a:cxn ang="0">
                    <a:pos x="72" y="3"/>
                  </a:cxn>
                  <a:cxn ang="0">
                    <a:pos x="71" y="1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5" y="1"/>
                  </a:cxn>
                  <a:cxn ang="0">
                    <a:pos x="65" y="1"/>
                  </a:cxn>
                </a:cxnLst>
                <a:rect l="0" t="0" r="r" b="b"/>
                <a:pathLst>
                  <a:path w="72" h="281">
                    <a:moveTo>
                      <a:pt x="65" y="1"/>
                    </a:moveTo>
                    <a:lnTo>
                      <a:pt x="65" y="1"/>
                    </a:lnTo>
                    <a:lnTo>
                      <a:pt x="56" y="13"/>
                    </a:lnTo>
                    <a:lnTo>
                      <a:pt x="48" y="26"/>
                    </a:lnTo>
                    <a:lnTo>
                      <a:pt x="42" y="39"/>
                    </a:lnTo>
                    <a:lnTo>
                      <a:pt x="38" y="53"/>
                    </a:lnTo>
                    <a:lnTo>
                      <a:pt x="35" y="67"/>
                    </a:lnTo>
                    <a:lnTo>
                      <a:pt x="32" y="82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26" y="132"/>
                    </a:lnTo>
                    <a:lnTo>
                      <a:pt x="22" y="153"/>
                    </a:lnTo>
                    <a:lnTo>
                      <a:pt x="12" y="193"/>
                    </a:lnTo>
                    <a:lnTo>
                      <a:pt x="8" y="214"/>
                    </a:lnTo>
                    <a:lnTo>
                      <a:pt x="4" y="235"/>
                    </a:lnTo>
                    <a:lnTo>
                      <a:pt x="1" y="255"/>
                    </a:lnTo>
                    <a:lnTo>
                      <a:pt x="0" y="277"/>
                    </a:lnTo>
                    <a:lnTo>
                      <a:pt x="0" y="277"/>
                    </a:lnTo>
                    <a:lnTo>
                      <a:pt x="1" y="279"/>
                    </a:lnTo>
                    <a:lnTo>
                      <a:pt x="2" y="280"/>
                    </a:lnTo>
                    <a:lnTo>
                      <a:pt x="3" y="281"/>
                    </a:lnTo>
                    <a:lnTo>
                      <a:pt x="5" y="281"/>
                    </a:lnTo>
                    <a:lnTo>
                      <a:pt x="6" y="281"/>
                    </a:lnTo>
                    <a:lnTo>
                      <a:pt x="8" y="280"/>
                    </a:lnTo>
                    <a:lnTo>
                      <a:pt x="9" y="279"/>
                    </a:lnTo>
                    <a:lnTo>
                      <a:pt x="9" y="277"/>
                    </a:lnTo>
                    <a:lnTo>
                      <a:pt x="9" y="277"/>
                    </a:lnTo>
                    <a:lnTo>
                      <a:pt x="10" y="258"/>
                    </a:lnTo>
                    <a:lnTo>
                      <a:pt x="12" y="240"/>
                    </a:lnTo>
                    <a:lnTo>
                      <a:pt x="14" y="222"/>
                    </a:lnTo>
                    <a:lnTo>
                      <a:pt x="18" y="204"/>
                    </a:lnTo>
                    <a:lnTo>
                      <a:pt x="18" y="204"/>
                    </a:lnTo>
                    <a:lnTo>
                      <a:pt x="23" y="186"/>
                    </a:lnTo>
                    <a:lnTo>
                      <a:pt x="28" y="168"/>
                    </a:lnTo>
                    <a:lnTo>
                      <a:pt x="32" y="150"/>
                    </a:lnTo>
                    <a:lnTo>
                      <a:pt x="35" y="132"/>
                    </a:lnTo>
                    <a:lnTo>
                      <a:pt x="35" y="132"/>
                    </a:lnTo>
                    <a:lnTo>
                      <a:pt x="39" y="99"/>
                    </a:lnTo>
                    <a:lnTo>
                      <a:pt x="41" y="83"/>
                    </a:lnTo>
                    <a:lnTo>
                      <a:pt x="44" y="67"/>
                    </a:lnTo>
                    <a:lnTo>
                      <a:pt x="48" y="51"/>
                    </a:lnTo>
                    <a:lnTo>
                      <a:pt x="54" y="35"/>
                    </a:lnTo>
                    <a:lnTo>
                      <a:pt x="57" y="28"/>
                    </a:lnTo>
                    <a:lnTo>
                      <a:pt x="61" y="21"/>
                    </a:lnTo>
                    <a:lnTo>
                      <a:pt x="66" y="14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2" y="3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68"/>
              <p:cNvSpPr/>
              <p:nvPr/>
            </p:nvSpPr>
            <p:spPr bwMode="auto">
              <a:xfrm>
                <a:off x="2516188" y="2290763"/>
                <a:ext cx="19050" cy="74613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1"/>
                  </a:cxn>
                  <a:cxn ang="0">
                    <a:pos x="23" y="19"/>
                  </a:cxn>
                  <a:cxn ang="0">
                    <a:pos x="19" y="32"/>
                  </a:cxn>
                  <a:cxn ang="0">
                    <a:pos x="14" y="46"/>
                  </a:cxn>
                  <a:cxn ang="0">
                    <a:pos x="13" y="53"/>
                  </a:cxn>
                  <a:cxn ang="0">
                    <a:pos x="12" y="60"/>
                  </a:cxn>
                  <a:cxn ang="0">
                    <a:pos x="12" y="60"/>
                  </a:cxn>
                  <a:cxn ang="0">
                    <a:pos x="10" y="79"/>
                  </a:cxn>
                  <a:cxn ang="0">
                    <a:pos x="8" y="98"/>
                  </a:cxn>
                  <a:cxn ang="0">
                    <a:pos x="5" y="117"/>
                  </a:cxn>
                  <a:cxn ang="0">
                    <a:pos x="4" y="126"/>
                  </a:cxn>
                  <a:cxn ang="0">
                    <a:pos x="1" y="136"/>
                  </a:cxn>
                  <a:cxn ang="0">
                    <a:pos x="1" y="136"/>
                  </a:cxn>
                  <a:cxn ang="0">
                    <a:pos x="0" y="138"/>
                  </a:cxn>
                  <a:cxn ang="0">
                    <a:pos x="1" y="140"/>
                  </a:cxn>
                  <a:cxn ang="0">
                    <a:pos x="2" y="141"/>
                  </a:cxn>
                  <a:cxn ang="0">
                    <a:pos x="4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10" y="141"/>
                  </a:cxn>
                  <a:cxn ang="0">
                    <a:pos x="11" y="138"/>
                  </a:cxn>
                  <a:cxn ang="0">
                    <a:pos x="11" y="138"/>
                  </a:cxn>
                  <a:cxn ang="0">
                    <a:pos x="15" y="123"/>
                  </a:cxn>
                  <a:cxn ang="0">
                    <a:pos x="17" y="109"/>
                  </a:cxn>
                  <a:cxn ang="0">
                    <a:pos x="19" y="93"/>
                  </a:cxn>
                  <a:cxn ang="0">
                    <a:pos x="20" y="77"/>
                  </a:cxn>
                  <a:cxn ang="0">
                    <a:pos x="20" y="77"/>
                  </a:cxn>
                  <a:cxn ang="0">
                    <a:pos x="21" y="67"/>
                  </a:cxn>
                  <a:cxn ang="0">
                    <a:pos x="22" y="58"/>
                  </a:cxn>
                  <a:cxn ang="0">
                    <a:pos x="27" y="40"/>
                  </a:cxn>
                  <a:cxn ang="0">
                    <a:pos x="32" y="23"/>
                  </a:cxn>
                  <a:cxn ang="0">
                    <a:pos x="34" y="13"/>
                  </a:cxn>
                  <a:cxn ang="0">
                    <a:pos x="35" y="4"/>
                  </a:cxn>
                  <a:cxn ang="0">
                    <a:pos x="35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5" h="142">
                    <a:moveTo>
                      <a:pt x="26" y="4"/>
                    </a:moveTo>
                    <a:lnTo>
                      <a:pt x="26" y="4"/>
                    </a:lnTo>
                    <a:lnTo>
                      <a:pt x="25" y="11"/>
                    </a:lnTo>
                    <a:lnTo>
                      <a:pt x="23" y="19"/>
                    </a:lnTo>
                    <a:lnTo>
                      <a:pt x="19" y="32"/>
                    </a:lnTo>
                    <a:lnTo>
                      <a:pt x="14" y="46"/>
                    </a:lnTo>
                    <a:lnTo>
                      <a:pt x="13" y="53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0" y="79"/>
                    </a:lnTo>
                    <a:lnTo>
                      <a:pt x="8" y="98"/>
                    </a:lnTo>
                    <a:lnTo>
                      <a:pt x="5" y="117"/>
                    </a:lnTo>
                    <a:lnTo>
                      <a:pt x="4" y="126"/>
                    </a:lnTo>
                    <a:lnTo>
                      <a:pt x="1" y="136"/>
                    </a:lnTo>
                    <a:lnTo>
                      <a:pt x="1" y="136"/>
                    </a:lnTo>
                    <a:lnTo>
                      <a:pt x="0" y="138"/>
                    </a:lnTo>
                    <a:lnTo>
                      <a:pt x="1" y="140"/>
                    </a:lnTo>
                    <a:lnTo>
                      <a:pt x="2" y="141"/>
                    </a:lnTo>
                    <a:lnTo>
                      <a:pt x="4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10" y="141"/>
                    </a:lnTo>
                    <a:lnTo>
                      <a:pt x="11" y="138"/>
                    </a:lnTo>
                    <a:lnTo>
                      <a:pt x="11" y="138"/>
                    </a:lnTo>
                    <a:lnTo>
                      <a:pt x="15" y="123"/>
                    </a:lnTo>
                    <a:lnTo>
                      <a:pt x="17" y="109"/>
                    </a:lnTo>
                    <a:lnTo>
                      <a:pt x="19" y="93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21" y="67"/>
                    </a:lnTo>
                    <a:lnTo>
                      <a:pt x="22" y="58"/>
                    </a:lnTo>
                    <a:lnTo>
                      <a:pt x="27" y="40"/>
                    </a:lnTo>
                    <a:lnTo>
                      <a:pt x="32" y="23"/>
                    </a:lnTo>
                    <a:lnTo>
                      <a:pt x="34" y="13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69"/>
              <p:cNvSpPr/>
              <p:nvPr/>
            </p:nvSpPr>
            <p:spPr bwMode="auto">
              <a:xfrm>
                <a:off x="2443163" y="2420938"/>
                <a:ext cx="38100" cy="21590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53" y="21"/>
                  </a:cxn>
                  <a:cxn ang="0">
                    <a:pos x="48" y="39"/>
                  </a:cxn>
                  <a:cxn ang="0">
                    <a:pos x="44" y="82"/>
                  </a:cxn>
                  <a:cxn ang="0">
                    <a:pos x="35" y="143"/>
                  </a:cxn>
                  <a:cxn ang="0">
                    <a:pos x="23" y="204"/>
                  </a:cxn>
                  <a:cxn ang="0">
                    <a:pos x="19" y="217"/>
                  </a:cxn>
                  <a:cxn ang="0">
                    <a:pos x="16" y="241"/>
                  </a:cxn>
                  <a:cxn ang="0">
                    <a:pos x="13" y="252"/>
                  </a:cxn>
                  <a:cxn ang="0">
                    <a:pos x="5" y="289"/>
                  </a:cxn>
                  <a:cxn ang="0">
                    <a:pos x="3" y="303"/>
                  </a:cxn>
                  <a:cxn ang="0">
                    <a:pos x="0" y="352"/>
                  </a:cxn>
                  <a:cxn ang="0">
                    <a:pos x="1" y="404"/>
                  </a:cxn>
                  <a:cxn ang="0">
                    <a:pos x="2" y="407"/>
                  </a:cxn>
                  <a:cxn ang="0">
                    <a:pos x="6" y="408"/>
                  </a:cxn>
                  <a:cxn ang="0">
                    <a:pos x="9" y="407"/>
                  </a:cxn>
                  <a:cxn ang="0">
                    <a:pos x="10" y="404"/>
                  </a:cxn>
                  <a:cxn ang="0">
                    <a:pos x="10" y="361"/>
                  </a:cxn>
                  <a:cxn ang="0">
                    <a:pos x="11" y="319"/>
                  </a:cxn>
                  <a:cxn ang="0">
                    <a:pos x="13" y="294"/>
                  </a:cxn>
                  <a:cxn ang="0">
                    <a:pos x="25" y="245"/>
                  </a:cxn>
                  <a:cxn ang="0">
                    <a:pos x="29" y="220"/>
                  </a:cxn>
                  <a:cxn ang="0">
                    <a:pos x="31" y="206"/>
                  </a:cxn>
                  <a:cxn ang="0">
                    <a:pos x="39" y="164"/>
                  </a:cxn>
                  <a:cxn ang="0">
                    <a:pos x="49" y="108"/>
                  </a:cxn>
                  <a:cxn ang="0">
                    <a:pos x="51" y="95"/>
                  </a:cxn>
                  <a:cxn ang="0">
                    <a:pos x="55" y="56"/>
                  </a:cxn>
                  <a:cxn ang="0">
                    <a:pos x="60" y="30"/>
                  </a:cxn>
                  <a:cxn ang="0">
                    <a:pos x="68" y="13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5" y="2"/>
                  </a:cxn>
                </a:cxnLst>
                <a:rect l="0" t="0" r="r" b="b"/>
                <a:pathLst>
                  <a:path w="73" h="408">
                    <a:moveTo>
                      <a:pt x="65" y="2"/>
                    </a:moveTo>
                    <a:lnTo>
                      <a:pt x="65" y="2"/>
                    </a:lnTo>
                    <a:lnTo>
                      <a:pt x="59" y="11"/>
                    </a:lnTo>
                    <a:lnTo>
                      <a:pt x="53" y="21"/>
                    </a:lnTo>
                    <a:lnTo>
                      <a:pt x="50" y="30"/>
                    </a:lnTo>
                    <a:lnTo>
                      <a:pt x="48" y="39"/>
                    </a:lnTo>
                    <a:lnTo>
                      <a:pt x="46" y="60"/>
                    </a:lnTo>
                    <a:lnTo>
                      <a:pt x="44" y="82"/>
                    </a:lnTo>
                    <a:lnTo>
                      <a:pt x="44" y="82"/>
                    </a:lnTo>
                    <a:lnTo>
                      <a:pt x="35" y="143"/>
                    </a:lnTo>
                    <a:lnTo>
                      <a:pt x="29" y="173"/>
                    </a:lnTo>
                    <a:lnTo>
                      <a:pt x="23" y="204"/>
                    </a:lnTo>
                    <a:lnTo>
                      <a:pt x="23" y="204"/>
                    </a:lnTo>
                    <a:lnTo>
                      <a:pt x="19" y="217"/>
                    </a:lnTo>
                    <a:lnTo>
                      <a:pt x="17" y="228"/>
                    </a:lnTo>
                    <a:lnTo>
                      <a:pt x="16" y="241"/>
                    </a:lnTo>
                    <a:lnTo>
                      <a:pt x="13" y="252"/>
                    </a:lnTo>
                    <a:lnTo>
                      <a:pt x="13" y="252"/>
                    </a:lnTo>
                    <a:lnTo>
                      <a:pt x="7" y="277"/>
                    </a:lnTo>
                    <a:lnTo>
                      <a:pt x="5" y="289"/>
                    </a:lnTo>
                    <a:lnTo>
                      <a:pt x="3" y="303"/>
                    </a:lnTo>
                    <a:lnTo>
                      <a:pt x="3" y="303"/>
                    </a:lnTo>
                    <a:lnTo>
                      <a:pt x="1" y="327"/>
                    </a:lnTo>
                    <a:lnTo>
                      <a:pt x="0" y="352"/>
                    </a:lnTo>
                    <a:lnTo>
                      <a:pt x="1" y="404"/>
                    </a:lnTo>
                    <a:lnTo>
                      <a:pt x="1" y="404"/>
                    </a:lnTo>
                    <a:lnTo>
                      <a:pt x="1" y="405"/>
                    </a:lnTo>
                    <a:lnTo>
                      <a:pt x="2" y="407"/>
                    </a:lnTo>
                    <a:lnTo>
                      <a:pt x="4" y="408"/>
                    </a:lnTo>
                    <a:lnTo>
                      <a:pt x="6" y="408"/>
                    </a:lnTo>
                    <a:lnTo>
                      <a:pt x="7" y="408"/>
                    </a:lnTo>
                    <a:lnTo>
                      <a:pt x="9" y="407"/>
                    </a:lnTo>
                    <a:lnTo>
                      <a:pt x="10" y="405"/>
                    </a:lnTo>
                    <a:lnTo>
                      <a:pt x="10" y="404"/>
                    </a:lnTo>
                    <a:lnTo>
                      <a:pt x="10" y="404"/>
                    </a:lnTo>
                    <a:lnTo>
                      <a:pt x="10" y="361"/>
                    </a:lnTo>
                    <a:lnTo>
                      <a:pt x="11" y="319"/>
                    </a:lnTo>
                    <a:lnTo>
                      <a:pt x="11" y="319"/>
                    </a:lnTo>
                    <a:lnTo>
                      <a:pt x="12" y="307"/>
                    </a:lnTo>
                    <a:lnTo>
                      <a:pt x="13" y="294"/>
                    </a:lnTo>
                    <a:lnTo>
                      <a:pt x="19" y="270"/>
                    </a:lnTo>
                    <a:lnTo>
                      <a:pt x="25" y="245"/>
                    </a:lnTo>
                    <a:lnTo>
                      <a:pt x="28" y="232"/>
                    </a:lnTo>
                    <a:lnTo>
                      <a:pt x="29" y="220"/>
                    </a:lnTo>
                    <a:lnTo>
                      <a:pt x="29" y="220"/>
                    </a:lnTo>
                    <a:lnTo>
                      <a:pt x="31" y="206"/>
                    </a:lnTo>
                    <a:lnTo>
                      <a:pt x="33" y="192"/>
                    </a:lnTo>
                    <a:lnTo>
                      <a:pt x="39" y="164"/>
                    </a:lnTo>
                    <a:lnTo>
                      <a:pt x="45" y="136"/>
                    </a:lnTo>
                    <a:lnTo>
                      <a:pt x="49" y="108"/>
                    </a:lnTo>
                    <a:lnTo>
                      <a:pt x="49" y="108"/>
                    </a:lnTo>
                    <a:lnTo>
                      <a:pt x="51" y="95"/>
                    </a:lnTo>
                    <a:lnTo>
                      <a:pt x="52" y="83"/>
                    </a:lnTo>
                    <a:lnTo>
                      <a:pt x="55" y="56"/>
                    </a:lnTo>
                    <a:lnTo>
                      <a:pt x="57" y="42"/>
                    </a:lnTo>
                    <a:lnTo>
                      <a:pt x="60" y="30"/>
                    </a:lnTo>
                    <a:lnTo>
                      <a:pt x="65" y="19"/>
                    </a:lnTo>
                    <a:lnTo>
                      <a:pt x="68" y="13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5" y="2"/>
                    </a:lnTo>
                    <a:lnTo>
                      <a:pt x="6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70"/>
              <p:cNvSpPr/>
              <p:nvPr/>
            </p:nvSpPr>
            <p:spPr bwMode="auto">
              <a:xfrm>
                <a:off x="2463800" y="2487613"/>
                <a:ext cx="34925" cy="169863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5" y="22"/>
                  </a:cxn>
                  <a:cxn ang="0">
                    <a:pos x="51" y="40"/>
                  </a:cxn>
                  <a:cxn ang="0">
                    <a:pos x="42" y="75"/>
                  </a:cxn>
                  <a:cxn ang="0">
                    <a:pos x="42" y="75"/>
                  </a:cxn>
                  <a:cxn ang="0">
                    <a:pos x="25" y="161"/>
                  </a:cxn>
                  <a:cxn ang="0">
                    <a:pos x="25" y="161"/>
                  </a:cxn>
                  <a:cxn ang="0">
                    <a:pos x="17" y="199"/>
                  </a:cxn>
                  <a:cxn ang="0">
                    <a:pos x="9" y="238"/>
                  </a:cxn>
                  <a:cxn ang="0">
                    <a:pos x="5" y="256"/>
                  </a:cxn>
                  <a:cxn ang="0">
                    <a:pos x="3" y="276"/>
                  </a:cxn>
                  <a:cxn ang="0">
                    <a:pos x="1" y="295"/>
                  </a:cxn>
                  <a:cxn ang="0">
                    <a:pos x="0" y="314"/>
                  </a:cxn>
                  <a:cxn ang="0">
                    <a:pos x="0" y="314"/>
                  </a:cxn>
                  <a:cxn ang="0">
                    <a:pos x="0" y="316"/>
                  </a:cxn>
                  <a:cxn ang="0">
                    <a:pos x="1" y="318"/>
                  </a:cxn>
                  <a:cxn ang="0">
                    <a:pos x="3" y="318"/>
                  </a:cxn>
                  <a:cxn ang="0">
                    <a:pos x="4" y="319"/>
                  </a:cxn>
                  <a:cxn ang="0">
                    <a:pos x="6" y="318"/>
                  </a:cxn>
                  <a:cxn ang="0">
                    <a:pos x="7" y="318"/>
                  </a:cxn>
                  <a:cxn ang="0">
                    <a:pos x="8" y="316"/>
                  </a:cxn>
                  <a:cxn ang="0">
                    <a:pos x="9" y="314"/>
                  </a:cxn>
                  <a:cxn ang="0">
                    <a:pos x="9" y="314"/>
                  </a:cxn>
                  <a:cxn ang="0">
                    <a:pos x="10" y="294"/>
                  </a:cxn>
                  <a:cxn ang="0">
                    <a:pos x="12" y="274"/>
                  </a:cxn>
                  <a:cxn ang="0">
                    <a:pos x="16" y="254"/>
                  </a:cxn>
                  <a:cxn ang="0">
                    <a:pos x="19" y="234"/>
                  </a:cxn>
                  <a:cxn ang="0">
                    <a:pos x="36" y="155"/>
                  </a:cxn>
                  <a:cxn ang="0">
                    <a:pos x="36" y="155"/>
                  </a:cxn>
                  <a:cxn ang="0">
                    <a:pos x="54" y="69"/>
                  </a:cxn>
                  <a:cxn ang="0">
                    <a:pos x="54" y="69"/>
                  </a:cxn>
                  <a:cxn ang="0">
                    <a:pos x="61" y="37"/>
                  </a:cxn>
                  <a:cxn ang="0">
                    <a:pos x="64" y="2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19">
                    <a:moveTo>
                      <a:pt x="57" y="4"/>
                    </a:moveTo>
                    <a:lnTo>
                      <a:pt x="57" y="4"/>
                    </a:lnTo>
                    <a:lnTo>
                      <a:pt x="55" y="22"/>
                    </a:lnTo>
                    <a:lnTo>
                      <a:pt x="51" y="40"/>
                    </a:lnTo>
                    <a:lnTo>
                      <a:pt x="42" y="75"/>
                    </a:lnTo>
                    <a:lnTo>
                      <a:pt x="42" y="75"/>
                    </a:lnTo>
                    <a:lnTo>
                      <a:pt x="25" y="161"/>
                    </a:lnTo>
                    <a:lnTo>
                      <a:pt x="25" y="161"/>
                    </a:lnTo>
                    <a:lnTo>
                      <a:pt x="17" y="199"/>
                    </a:lnTo>
                    <a:lnTo>
                      <a:pt x="9" y="238"/>
                    </a:lnTo>
                    <a:lnTo>
                      <a:pt x="5" y="256"/>
                    </a:lnTo>
                    <a:lnTo>
                      <a:pt x="3" y="276"/>
                    </a:lnTo>
                    <a:lnTo>
                      <a:pt x="1" y="295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0" y="316"/>
                    </a:lnTo>
                    <a:lnTo>
                      <a:pt x="1" y="318"/>
                    </a:lnTo>
                    <a:lnTo>
                      <a:pt x="3" y="318"/>
                    </a:lnTo>
                    <a:lnTo>
                      <a:pt x="4" y="319"/>
                    </a:lnTo>
                    <a:lnTo>
                      <a:pt x="6" y="318"/>
                    </a:lnTo>
                    <a:lnTo>
                      <a:pt x="7" y="318"/>
                    </a:lnTo>
                    <a:lnTo>
                      <a:pt x="8" y="316"/>
                    </a:lnTo>
                    <a:lnTo>
                      <a:pt x="9" y="314"/>
                    </a:lnTo>
                    <a:lnTo>
                      <a:pt x="9" y="314"/>
                    </a:lnTo>
                    <a:lnTo>
                      <a:pt x="10" y="294"/>
                    </a:lnTo>
                    <a:lnTo>
                      <a:pt x="12" y="274"/>
                    </a:lnTo>
                    <a:lnTo>
                      <a:pt x="16" y="254"/>
                    </a:lnTo>
                    <a:lnTo>
                      <a:pt x="19" y="234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54" y="69"/>
                    </a:lnTo>
                    <a:lnTo>
                      <a:pt x="54" y="69"/>
                    </a:lnTo>
                    <a:lnTo>
                      <a:pt x="61" y="37"/>
                    </a:lnTo>
                    <a:lnTo>
                      <a:pt x="64" y="2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71"/>
              <p:cNvSpPr/>
              <p:nvPr/>
            </p:nvSpPr>
            <p:spPr bwMode="auto">
              <a:xfrm>
                <a:off x="2482850" y="2514600"/>
                <a:ext cx="46038" cy="158750"/>
              </a:xfrm>
              <a:custGeom>
                <a:avLst/>
                <a:gdLst/>
                <a:ahLst/>
                <a:cxnLst>
                  <a:cxn ang="0">
                    <a:pos x="77" y="4"/>
                  </a:cxn>
                  <a:cxn ang="0">
                    <a:pos x="77" y="4"/>
                  </a:cxn>
                  <a:cxn ang="0">
                    <a:pos x="76" y="13"/>
                  </a:cxn>
                  <a:cxn ang="0">
                    <a:pos x="73" y="22"/>
                  </a:cxn>
                  <a:cxn ang="0">
                    <a:pos x="66" y="40"/>
                  </a:cxn>
                  <a:cxn ang="0">
                    <a:pos x="59" y="57"/>
                  </a:cxn>
                  <a:cxn ang="0">
                    <a:pos x="52" y="74"/>
                  </a:cxn>
                  <a:cxn ang="0">
                    <a:pos x="52" y="74"/>
                  </a:cxn>
                  <a:cxn ang="0">
                    <a:pos x="47" y="94"/>
                  </a:cxn>
                  <a:cxn ang="0">
                    <a:pos x="42" y="113"/>
                  </a:cxn>
                  <a:cxn ang="0">
                    <a:pos x="34" y="152"/>
                  </a:cxn>
                  <a:cxn ang="0">
                    <a:pos x="34" y="152"/>
                  </a:cxn>
                  <a:cxn ang="0">
                    <a:pos x="30" y="170"/>
                  </a:cxn>
                  <a:cxn ang="0">
                    <a:pos x="25" y="188"/>
                  </a:cxn>
                  <a:cxn ang="0">
                    <a:pos x="15" y="223"/>
                  </a:cxn>
                  <a:cxn ang="0">
                    <a:pos x="10" y="240"/>
                  </a:cxn>
                  <a:cxn ang="0">
                    <a:pos x="5" y="258"/>
                  </a:cxn>
                  <a:cxn ang="0">
                    <a:pos x="2" y="276"/>
                  </a:cxn>
                  <a:cxn ang="0">
                    <a:pos x="0" y="295"/>
                  </a:cxn>
                  <a:cxn ang="0">
                    <a:pos x="0" y="295"/>
                  </a:cxn>
                  <a:cxn ang="0">
                    <a:pos x="1" y="297"/>
                  </a:cxn>
                  <a:cxn ang="0">
                    <a:pos x="2" y="298"/>
                  </a:cxn>
                  <a:cxn ang="0">
                    <a:pos x="3" y="299"/>
                  </a:cxn>
                  <a:cxn ang="0">
                    <a:pos x="5" y="299"/>
                  </a:cxn>
                  <a:cxn ang="0">
                    <a:pos x="7" y="299"/>
                  </a:cxn>
                  <a:cxn ang="0">
                    <a:pos x="8" y="298"/>
                  </a:cxn>
                  <a:cxn ang="0">
                    <a:pos x="10" y="297"/>
                  </a:cxn>
                  <a:cxn ang="0">
                    <a:pos x="11" y="295"/>
                  </a:cxn>
                  <a:cxn ang="0">
                    <a:pos x="11" y="295"/>
                  </a:cxn>
                  <a:cxn ang="0">
                    <a:pos x="12" y="275"/>
                  </a:cxn>
                  <a:cxn ang="0">
                    <a:pos x="15" y="257"/>
                  </a:cxn>
                  <a:cxn ang="0">
                    <a:pos x="19" y="238"/>
                  </a:cxn>
                  <a:cxn ang="0">
                    <a:pos x="24" y="220"/>
                  </a:cxn>
                  <a:cxn ang="0">
                    <a:pos x="35" y="183"/>
                  </a:cxn>
                  <a:cxn ang="0">
                    <a:pos x="40" y="165"/>
                  </a:cxn>
                  <a:cxn ang="0">
                    <a:pos x="45" y="146"/>
                  </a:cxn>
                  <a:cxn ang="0">
                    <a:pos x="45" y="146"/>
                  </a:cxn>
                  <a:cxn ang="0">
                    <a:pos x="48" y="127"/>
                  </a:cxn>
                  <a:cxn ang="0">
                    <a:pos x="53" y="107"/>
                  </a:cxn>
                  <a:cxn ang="0">
                    <a:pos x="58" y="88"/>
                  </a:cxn>
                  <a:cxn ang="0">
                    <a:pos x="64" y="70"/>
                  </a:cxn>
                  <a:cxn ang="0">
                    <a:pos x="64" y="70"/>
                  </a:cxn>
                  <a:cxn ang="0">
                    <a:pos x="70" y="53"/>
                  </a:cxn>
                  <a:cxn ang="0">
                    <a:pos x="78" y="38"/>
                  </a:cxn>
                  <a:cxn ang="0">
                    <a:pos x="83" y="21"/>
                  </a:cxn>
                  <a:cxn ang="0">
                    <a:pos x="85" y="13"/>
                  </a:cxn>
                  <a:cxn ang="0">
                    <a:pos x="86" y="4"/>
                  </a:cxn>
                  <a:cxn ang="0">
                    <a:pos x="86" y="4"/>
                  </a:cxn>
                  <a:cxn ang="0">
                    <a:pos x="86" y="2"/>
                  </a:cxn>
                  <a:cxn ang="0">
                    <a:pos x="85" y="1"/>
                  </a:cxn>
                  <a:cxn ang="0">
                    <a:pos x="83" y="0"/>
                  </a:cxn>
                  <a:cxn ang="0">
                    <a:pos x="82" y="0"/>
                  </a:cxn>
                  <a:cxn ang="0">
                    <a:pos x="79" y="1"/>
                  </a:cxn>
                  <a:cxn ang="0">
                    <a:pos x="77" y="2"/>
                  </a:cxn>
                  <a:cxn ang="0">
                    <a:pos x="77" y="4"/>
                  </a:cxn>
                  <a:cxn ang="0">
                    <a:pos x="77" y="4"/>
                  </a:cxn>
                </a:cxnLst>
                <a:rect l="0" t="0" r="r" b="b"/>
                <a:pathLst>
                  <a:path w="86" h="299">
                    <a:moveTo>
                      <a:pt x="77" y="4"/>
                    </a:moveTo>
                    <a:lnTo>
                      <a:pt x="77" y="4"/>
                    </a:lnTo>
                    <a:lnTo>
                      <a:pt x="76" y="13"/>
                    </a:lnTo>
                    <a:lnTo>
                      <a:pt x="73" y="22"/>
                    </a:lnTo>
                    <a:lnTo>
                      <a:pt x="66" y="40"/>
                    </a:lnTo>
                    <a:lnTo>
                      <a:pt x="59" y="57"/>
                    </a:lnTo>
                    <a:lnTo>
                      <a:pt x="52" y="74"/>
                    </a:lnTo>
                    <a:lnTo>
                      <a:pt x="52" y="74"/>
                    </a:lnTo>
                    <a:lnTo>
                      <a:pt x="47" y="94"/>
                    </a:lnTo>
                    <a:lnTo>
                      <a:pt x="42" y="113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0" y="170"/>
                    </a:lnTo>
                    <a:lnTo>
                      <a:pt x="25" y="188"/>
                    </a:lnTo>
                    <a:lnTo>
                      <a:pt x="15" y="223"/>
                    </a:lnTo>
                    <a:lnTo>
                      <a:pt x="10" y="240"/>
                    </a:lnTo>
                    <a:lnTo>
                      <a:pt x="5" y="258"/>
                    </a:lnTo>
                    <a:lnTo>
                      <a:pt x="2" y="276"/>
                    </a:lnTo>
                    <a:lnTo>
                      <a:pt x="0" y="295"/>
                    </a:lnTo>
                    <a:lnTo>
                      <a:pt x="0" y="295"/>
                    </a:lnTo>
                    <a:lnTo>
                      <a:pt x="1" y="297"/>
                    </a:lnTo>
                    <a:lnTo>
                      <a:pt x="2" y="298"/>
                    </a:lnTo>
                    <a:lnTo>
                      <a:pt x="3" y="299"/>
                    </a:lnTo>
                    <a:lnTo>
                      <a:pt x="5" y="299"/>
                    </a:lnTo>
                    <a:lnTo>
                      <a:pt x="7" y="299"/>
                    </a:lnTo>
                    <a:lnTo>
                      <a:pt x="8" y="298"/>
                    </a:lnTo>
                    <a:lnTo>
                      <a:pt x="10" y="297"/>
                    </a:lnTo>
                    <a:lnTo>
                      <a:pt x="11" y="295"/>
                    </a:lnTo>
                    <a:lnTo>
                      <a:pt x="11" y="295"/>
                    </a:lnTo>
                    <a:lnTo>
                      <a:pt x="12" y="275"/>
                    </a:lnTo>
                    <a:lnTo>
                      <a:pt x="15" y="257"/>
                    </a:lnTo>
                    <a:lnTo>
                      <a:pt x="19" y="238"/>
                    </a:lnTo>
                    <a:lnTo>
                      <a:pt x="24" y="220"/>
                    </a:lnTo>
                    <a:lnTo>
                      <a:pt x="35" y="183"/>
                    </a:lnTo>
                    <a:lnTo>
                      <a:pt x="40" y="165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8" y="127"/>
                    </a:lnTo>
                    <a:lnTo>
                      <a:pt x="53" y="107"/>
                    </a:lnTo>
                    <a:lnTo>
                      <a:pt x="58" y="88"/>
                    </a:lnTo>
                    <a:lnTo>
                      <a:pt x="64" y="70"/>
                    </a:lnTo>
                    <a:lnTo>
                      <a:pt x="64" y="70"/>
                    </a:lnTo>
                    <a:lnTo>
                      <a:pt x="70" y="53"/>
                    </a:lnTo>
                    <a:lnTo>
                      <a:pt x="78" y="38"/>
                    </a:lnTo>
                    <a:lnTo>
                      <a:pt x="83" y="21"/>
                    </a:lnTo>
                    <a:lnTo>
                      <a:pt x="85" y="13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5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9" y="1"/>
                    </a:lnTo>
                    <a:lnTo>
                      <a:pt x="77" y="2"/>
                    </a:lnTo>
                    <a:lnTo>
                      <a:pt x="77" y="4"/>
                    </a:lnTo>
                    <a:lnTo>
                      <a:pt x="7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72"/>
              <p:cNvSpPr/>
              <p:nvPr/>
            </p:nvSpPr>
            <p:spPr bwMode="auto">
              <a:xfrm>
                <a:off x="2516188" y="2557463"/>
                <a:ext cx="28575" cy="163513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45" y="4"/>
                  </a:cxn>
                  <a:cxn ang="0">
                    <a:pos x="29" y="78"/>
                  </a:cxn>
                  <a:cxn ang="0">
                    <a:pos x="16" y="152"/>
                  </a:cxn>
                  <a:cxn ang="0">
                    <a:pos x="10" y="189"/>
                  </a:cxn>
                  <a:cxn ang="0">
                    <a:pos x="4" y="226"/>
                  </a:cxn>
                  <a:cxn ang="0">
                    <a:pos x="1" y="265"/>
                  </a:cxn>
                  <a:cxn ang="0">
                    <a:pos x="0" y="303"/>
                  </a:cxn>
                  <a:cxn ang="0">
                    <a:pos x="0" y="303"/>
                  </a:cxn>
                  <a:cxn ang="0">
                    <a:pos x="0" y="304"/>
                  </a:cxn>
                  <a:cxn ang="0">
                    <a:pos x="1" y="306"/>
                  </a:cxn>
                  <a:cxn ang="0">
                    <a:pos x="2" y="307"/>
                  </a:cxn>
                  <a:cxn ang="0">
                    <a:pos x="4" y="307"/>
                  </a:cxn>
                  <a:cxn ang="0">
                    <a:pos x="6" y="307"/>
                  </a:cxn>
                  <a:cxn ang="0">
                    <a:pos x="7" y="306"/>
                  </a:cxn>
                  <a:cxn ang="0">
                    <a:pos x="9" y="304"/>
                  </a:cxn>
                  <a:cxn ang="0">
                    <a:pos x="10" y="303"/>
                  </a:cxn>
                  <a:cxn ang="0">
                    <a:pos x="10" y="303"/>
                  </a:cxn>
                  <a:cxn ang="0">
                    <a:pos x="11" y="265"/>
                  </a:cxn>
                  <a:cxn ang="0">
                    <a:pos x="14" y="227"/>
                  </a:cxn>
                  <a:cxn ang="0">
                    <a:pos x="19" y="190"/>
                  </a:cxn>
                  <a:cxn ang="0">
                    <a:pos x="25" y="153"/>
                  </a:cxn>
                  <a:cxn ang="0">
                    <a:pos x="38" y="80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3" y="4"/>
                  </a:cxn>
                  <a:cxn ang="0">
                    <a:pos x="53" y="2"/>
                  </a:cxn>
                  <a:cxn ang="0">
                    <a:pos x="50" y="1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5" y="2"/>
                  </a:cxn>
                  <a:cxn ang="0">
                    <a:pos x="45" y="4"/>
                  </a:cxn>
                  <a:cxn ang="0">
                    <a:pos x="45" y="4"/>
                  </a:cxn>
                </a:cxnLst>
                <a:rect l="0" t="0" r="r" b="b"/>
                <a:pathLst>
                  <a:path w="53" h="307">
                    <a:moveTo>
                      <a:pt x="45" y="4"/>
                    </a:moveTo>
                    <a:lnTo>
                      <a:pt x="45" y="4"/>
                    </a:lnTo>
                    <a:lnTo>
                      <a:pt x="29" y="78"/>
                    </a:lnTo>
                    <a:lnTo>
                      <a:pt x="16" y="152"/>
                    </a:lnTo>
                    <a:lnTo>
                      <a:pt x="10" y="189"/>
                    </a:lnTo>
                    <a:lnTo>
                      <a:pt x="4" y="226"/>
                    </a:lnTo>
                    <a:lnTo>
                      <a:pt x="1" y="265"/>
                    </a:lnTo>
                    <a:lnTo>
                      <a:pt x="0" y="303"/>
                    </a:lnTo>
                    <a:lnTo>
                      <a:pt x="0" y="303"/>
                    </a:lnTo>
                    <a:lnTo>
                      <a:pt x="0" y="304"/>
                    </a:lnTo>
                    <a:lnTo>
                      <a:pt x="1" y="306"/>
                    </a:lnTo>
                    <a:lnTo>
                      <a:pt x="2" y="307"/>
                    </a:lnTo>
                    <a:lnTo>
                      <a:pt x="4" y="307"/>
                    </a:lnTo>
                    <a:lnTo>
                      <a:pt x="6" y="307"/>
                    </a:lnTo>
                    <a:lnTo>
                      <a:pt x="7" y="306"/>
                    </a:lnTo>
                    <a:lnTo>
                      <a:pt x="9" y="304"/>
                    </a:lnTo>
                    <a:lnTo>
                      <a:pt x="10" y="303"/>
                    </a:lnTo>
                    <a:lnTo>
                      <a:pt x="10" y="303"/>
                    </a:lnTo>
                    <a:lnTo>
                      <a:pt x="11" y="265"/>
                    </a:lnTo>
                    <a:lnTo>
                      <a:pt x="14" y="227"/>
                    </a:lnTo>
                    <a:lnTo>
                      <a:pt x="19" y="190"/>
                    </a:lnTo>
                    <a:lnTo>
                      <a:pt x="25" y="153"/>
                    </a:lnTo>
                    <a:lnTo>
                      <a:pt x="38" y="80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1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73"/>
              <p:cNvSpPr/>
              <p:nvPr/>
            </p:nvSpPr>
            <p:spPr bwMode="auto">
              <a:xfrm>
                <a:off x="2549525" y="2571750"/>
                <a:ext cx="28575" cy="161925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45" y="4"/>
                  </a:cxn>
                  <a:cxn ang="0">
                    <a:pos x="44" y="12"/>
                  </a:cxn>
                  <a:cxn ang="0">
                    <a:pos x="42" y="21"/>
                  </a:cxn>
                  <a:cxn ang="0">
                    <a:pos x="37" y="37"/>
                  </a:cxn>
                  <a:cxn ang="0">
                    <a:pos x="33" y="53"/>
                  </a:cxn>
                  <a:cxn ang="0">
                    <a:pos x="29" y="68"/>
                  </a:cxn>
                  <a:cxn ang="0">
                    <a:pos x="29" y="68"/>
                  </a:cxn>
                  <a:cxn ang="0">
                    <a:pos x="27" y="88"/>
                  </a:cxn>
                  <a:cxn ang="0">
                    <a:pos x="25" y="107"/>
                  </a:cxn>
                  <a:cxn ang="0">
                    <a:pos x="21" y="147"/>
                  </a:cxn>
                  <a:cxn ang="0">
                    <a:pos x="21" y="147"/>
                  </a:cxn>
                  <a:cxn ang="0">
                    <a:pos x="15" y="185"/>
                  </a:cxn>
                  <a:cxn ang="0">
                    <a:pos x="7" y="224"/>
                  </a:cxn>
                  <a:cxn ang="0">
                    <a:pos x="2" y="262"/>
                  </a:cxn>
                  <a:cxn ang="0">
                    <a:pos x="1" y="282"/>
                  </a:cxn>
                  <a:cxn ang="0">
                    <a:pos x="0" y="302"/>
                  </a:cxn>
                  <a:cxn ang="0">
                    <a:pos x="0" y="302"/>
                  </a:cxn>
                  <a:cxn ang="0">
                    <a:pos x="0" y="304"/>
                  </a:cxn>
                  <a:cxn ang="0">
                    <a:pos x="1" y="305"/>
                  </a:cxn>
                  <a:cxn ang="0">
                    <a:pos x="3" y="306"/>
                  </a:cxn>
                  <a:cxn ang="0">
                    <a:pos x="4" y="306"/>
                  </a:cxn>
                  <a:cxn ang="0">
                    <a:pos x="6" y="306"/>
                  </a:cxn>
                  <a:cxn ang="0">
                    <a:pos x="7" y="305"/>
                  </a:cxn>
                  <a:cxn ang="0">
                    <a:pos x="10" y="304"/>
                  </a:cxn>
                  <a:cxn ang="0">
                    <a:pos x="10" y="302"/>
                  </a:cxn>
                  <a:cxn ang="0">
                    <a:pos x="10" y="302"/>
                  </a:cxn>
                  <a:cxn ang="0">
                    <a:pos x="11" y="281"/>
                  </a:cxn>
                  <a:cxn ang="0">
                    <a:pos x="13" y="261"/>
                  </a:cxn>
                  <a:cxn ang="0">
                    <a:pos x="18" y="221"/>
                  </a:cxn>
                  <a:cxn ang="0">
                    <a:pos x="24" y="181"/>
                  </a:cxn>
                  <a:cxn ang="0">
                    <a:pos x="31" y="140"/>
                  </a:cxn>
                  <a:cxn ang="0">
                    <a:pos x="31" y="140"/>
                  </a:cxn>
                  <a:cxn ang="0">
                    <a:pos x="35" y="102"/>
                  </a:cxn>
                  <a:cxn ang="0">
                    <a:pos x="37" y="83"/>
                  </a:cxn>
                  <a:cxn ang="0">
                    <a:pos x="40" y="64"/>
                  </a:cxn>
                  <a:cxn ang="0">
                    <a:pos x="40" y="64"/>
                  </a:cxn>
                  <a:cxn ang="0">
                    <a:pos x="43" y="49"/>
                  </a:cxn>
                  <a:cxn ang="0">
                    <a:pos x="48" y="34"/>
                  </a:cxn>
                  <a:cxn ang="0">
                    <a:pos x="52" y="20"/>
                  </a:cxn>
                  <a:cxn ang="0">
                    <a:pos x="53" y="12"/>
                  </a:cxn>
                  <a:cxn ang="0">
                    <a:pos x="54" y="4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6" y="1"/>
                  </a:cxn>
                  <a:cxn ang="0">
                    <a:pos x="45" y="2"/>
                  </a:cxn>
                  <a:cxn ang="0">
                    <a:pos x="45" y="4"/>
                  </a:cxn>
                  <a:cxn ang="0">
                    <a:pos x="45" y="4"/>
                  </a:cxn>
                </a:cxnLst>
                <a:rect l="0" t="0" r="r" b="b"/>
                <a:pathLst>
                  <a:path w="54" h="306">
                    <a:moveTo>
                      <a:pt x="45" y="4"/>
                    </a:moveTo>
                    <a:lnTo>
                      <a:pt x="45" y="4"/>
                    </a:lnTo>
                    <a:lnTo>
                      <a:pt x="44" y="12"/>
                    </a:lnTo>
                    <a:lnTo>
                      <a:pt x="42" y="21"/>
                    </a:lnTo>
                    <a:lnTo>
                      <a:pt x="37" y="37"/>
                    </a:lnTo>
                    <a:lnTo>
                      <a:pt x="33" y="53"/>
                    </a:lnTo>
                    <a:lnTo>
                      <a:pt x="29" y="68"/>
                    </a:lnTo>
                    <a:lnTo>
                      <a:pt x="29" y="68"/>
                    </a:lnTo>
                    <a:lnTo>
                      <a:pt x="27" y="88"/>
                    </a:lnTo>
                    <a:lnTo>
                      <a:pt x="25" y="107"/>
                    </a:lnTo>
                    <a:lnTo>
                      <a:pt x="21" y="147"/>
                    </a:lnTo>
                    <a:lnTo>
                      <a:pt x="21" y="147"/>
                    </a:lnTo>
                    <a:lnTo>
                      <a:pt x="15" y="185"/>
                    </a:lnTo>
                    <a:lnTo>
                      <a:pt x="7" y="224"/>
                    </a:lnTo>
                    <a:lnTo>
                      <a:pt x="2" y="262"/>
                    </a:lnTo>
                    <a:lnTo>
                      <a:pt x="1" y="282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0" y="304"/>
                    </a:lnTo>
                    <a:lnTo>
                      <a:pt x="1" y="305"/>
                    </a:lnTo>
                    <a:lnTo>
                      <a:pt x="3" y="306"/>
                    </a:lnTo>
                    <a:lnTo>
                      <a:pt x="4" y="306"/>
                    </a:lnTo>
                    <a:lnTo>
                      <a:pt x="6" y="306"/>
                    </a:lnTo>
                    <a:lnTo>
                      <a:pt x="7" y="305"/>
                    </a:lnTo>
                    <a:lnTo>
                      <a:pt x="10" y="304"/>
                    </a:lnTo>
                    <a:lnTo>
                      <a:pt x="10" y="302"/>
                    </a:lnTo>
                    <a:lnTo>
                      <a:pt x="10" y="302"/>
                    </a:lnTo>
                    <a:lnTo>
                      <a:pt x="11" y="281"/>
                    </a:lnTo>
                    <a:lnTo>
                      <a:pt x="13" y="261"/>
                    </a:lnTo>
                    <a:lnTo>
                      <a:pt x="18" y="221"/>
                    </a:lnTo>
                    <a:lnTo>
                      <a:pt x="24" y="181"/>
                    </a:lnTo>
                    <a:lnTo>
                      <a:pt x="31" y="140"/>
                    </a:lnTo>
                    <a:lnTo>
                      <a:pt x="31" y="140"/>
                    </a:lnTo>
                    <a:lnTo>
                      <a:pt x="35" y="102"/>
                    </a:lnTo>
                    <a:lnTo>
                      <a:pt x="37" y="83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43" y="49"/>
                    </a:lnTo>
                    <a:lnTo>
                      <a:pt x="48" y="34"/>
                    </a:lnTo>
                    <a:lnTo>
                      <a:pt x="52" y="20"/>
                    </a:lnTo>
                    <a:lnTo>
                      <a:pt x="53" y="1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6" y="1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74"/>
              <p:cNvSpPr/>
              <p:nvPr/>
            </p:nvSpPr>
            <p:spPr bwMode="auto">
              <a:xfrm>
                <a:off x="2579688" y="2598738"/>
                <a:ext cx="15875" cy="15557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8" y="40"/>
                  </a:cxn>
                  <a:cxn ang="0">
                    <a:pos x="16" y="75"/>
                  </a:cxn>
                  <a:cxn ang="0">
                    <a:pos x="12" y="110"/>
                  </a:cxn>
                  <a:cxn ang="0">
                    <a:pos x="8" y="146"/>
                  </a:cxn>
                  <a:cxn ang="0">
                    <a:pos x="8" y="146"/>
                  </a:cxn>
                  <a:cxn ang="0">
                    <a:pos x="6" y="164"/>
                  </a:cxn>
                  <a:cxn ang="0">
                    <a:pos x="6" y="181"/>
                  </a:cxn>
                  <a:cxn ang="0">
                    <a:pos x="5" y="217"/>
                  </a:cxn>
                  <a:cxn ang="0">
                    <a:pos x="4" y="252"/>
                  </a:cxn>
                  <a:cxn ang="0">
                    <a:pos x="3" y="269"/>
                  </a:cxn>
                  <a:cxn ang="0">
                    <a:pos x="0" y="287"/>
                  </a:cxn>
                  <a:cxn ang="0">
                    <a:pos x="0" y="287"/>
                  </a:cxn>
                  <a:cxn ang="0">
                    <a:pos x="0" y="289"/>
                  </a:cxn>
                  <a:cxn ang="0">
                    <a:pos x="1" y="291"/>
                  </a:cxn>
                  <a:cxn ang="0">
                    <a:pos x="4" y="293"/>
                  </a:cxn>
                  <a:cxn ang="0">
                    <a:pos x="5" y="293"/>
                  </a:cxn>
                  <a:cxn ang="0">
                    <a:pos x="7" y="293"/>
                  </a:cxn>
                  <a:cxn ang="0">
                    <a:pos x="8" y="292"/>
                  </a:cxn>
                  <a:cxn ang="0">
                    <a:pos x="9" y="290"/>
                  </a:cxn>
                  <a:cxn ang="0">
                    <a:pos x="9" y="290"/>
                  </a:cxn>
                  <a:cxn ang="0">
                    <a:pos x="11" y="274"/>
                  </a:cxn>
                  <a:cxn ang="0">
                    <a:pos x="13" y="258"/>
                  </a:cxn>
                  <a:cxn ang="0">
                    <a:pos x="16" y="226"/>
                  </a:cxn>
                  <a:cxn ang="0">
                    <a:pos x="16" y="194"/>
                  </a:cxn>
                  <a:cxn ang="0">
                    <a:pos x="16" y="162"/>
                  </a:cxn>
                  <a:cxn ang="0">
                    <a:pos x="16" y="162"/>
                  </a:cxn>
                  <a:cxn ang="0">
                    <a:pos x="17" y="143"/>
                  </a:cxn>
                  <a:cxn ang="0">
                    <a:pos x="19" y="125"/>
                  </a:cxn>
                  <a:cxn ang="0">
                    <a:pos x="22" y="106"/>
                  </a:cxn>
                  <a:cxn ang="0">
                    <a:pos x="24" y="87"/>
                  </a:cxn>
                  <a:cxn ang="0">
                    <a:pos x="24" y="87"/>
                  </a:cxn>
                  <a:cxn ang="0">
                    <a:pos x="27" y="46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28" h="293">
                    <a:moveTo>
                      <a:pt x="28" y="4"/>
                    </a:moveTo>
                    <a:lnTo>
                      <a:pt x="28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8" y="40"/>
                    </a:lnTo>
                    <a:lnTo>
                      <a:pt x="16" y="75"/>
                    </a:lnTo>
                    <a:lnTo>
                      <a:pt x="12" y="110"/>
                    </a:lnTo>
                    <a:lnTo>
                      <a:pt x="8" y="146"/>
                    </a:lnTo>
                    <a:lnTo>
                      <a:pt x="8" y="146"/>
                    </a:lnTo>
                    <a:lnTo>
                      <a:pt x="6" y="164"/>
                    </a:lnTo>
                    <a:lnTo>
                      <a:pt x="6" y="181"/>
                    </a:lnTo>
                    <a:lnTo>
                      <a:pt x="5" y="217"/>
                    </a:lnTo>
                    <a:lnTo>
                      <a:pt x="4" y="252"/>
                    </a:lnTo>
                    <a:lnTo>
                      <a:pt x="3" y="269"/>
                    </a:lnTo>
                    <a:lnTo>
                      <a:pt x="0" y="287"/>
                    </a:lnTo>
                    <a:lnTo>
                      <a:pt x="0" y="287"/>
                    </a:lnTo>
                    <a:lnTo>
                      <a:pt x="0" y="289"/>
                    </a:lnTo>
                    <a:lnTo>
                      <a:pt x="1" y="291"/>
                    </a:lnTo>
                    <a:lnTo>
                      <a:pt x="4" y="293"/>
                    </a:lnTo>
                    <a:lnTo>
                      <a:pt x="5" y="293"/>
                    </a:lnTo>
                    <a:lnTo>
                      <a:pt x="7" y="293"/>
                    </a:lnTo>
                    <a:lnTo>
                      <a:pt x="8" y="292"/>
                    </a:lnTo>
                    <a:lnTo>
                      <a:pt x="9" y="290"/>
                    </a:lnTo>
                    <a:lnTo>
                      <a:pt x="9" y="290"/>
                    </a:lnTo>
                    <a:lnTo>
                      <a:pt x="11" y="274"/>
                    </a:lnTo>
                    <a:lnTo>
                      <a:pt x="13" y="258"/>
                    </a:lnTo>
                    <a:lnTo>
                      <a:pt x="16" y="226"/>
                    </a:lnTo>
                    <a:lnTo>
                      <a:pt x="16" y="194"/>
                    </a:lnTo>
                    <a:lnTo>
                      <a:pt x="16" y="162"/>
                    </a:lnTo>
                    <a:lnTo>
                      <a:pt x="16" y="162"/>
                    </a:lnTo>
                    <a:lnTo>
                      <a:pt x="17" y="143"/>
                    </a:lnTo>
                    <a:lnTo>
                      <a:pt x="19" y="125"/>
                    </a:lnTo>
                    <a:lnTo>
                      <a:pt x="22" y="106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27" y="46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75"/>
              <p:cNvSpPr/>
              <p:nvPr/>
            </p:nvSpPr>
            <p:spPr bwMode="auto">
              <a:xfrm>
                <a:off x="2609850" y="2592388"/>
                <a:ext cx="25400" cy="15875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23"/>
                  </a:cxn>
                  <a:cxn ang="0">
                    <a:pos x="36" y="42"/>
                  </a:cxn>
                  <a:cxn ang="0">
                    <a:pos x="32" y="78"/>
                  </a:cxn>
                  <a:cxn ang="0">
                    <a:pos x="26" y="114"/>
                  </a:cxn>
                  <a:cxn ang="0">
                    <a:pos x="18" y="150"/>
                  </a:cxn>
                  <a:cxn ang="0">
                    <a:pos x="12" y="186"/>
                  </a:cxn>
                  <a:cxn ang="0">
                    <a:pos x="6" y="222"/>
                  </a:cxn>
                  <a:cxn ang="0">
                    <a:pos x="2" y="258"/>
                  </a:cxn>
                  <a:cxn ang="0">
                    <a:pos x="1" y="277"/>
                  </a:cxn>
                  <a:cxn ang="0">
                    <a:pos x="0" y="296"/>
                  </a:cxn>
                  <a:cxn ang="0">
                    <a:pos x="0" y="296"/>
                  </a:cxn>
                  <a:cxn ang="0">
                    <a:pos x="0" y="298"/>
                  </a:cxn>
                  <a:cxn ang="0">
                    <a:pos x="1" y="299"/>
                  </a:cxn>
                  <a:cxn ang="0">
                    <a:pos x="3" y="300"/>
                  </a:cxn>
                  <a:cxn ang="0">
                    <a:pos x="4" y="300"/>
                  </a:cxn>
                  <a:cxn ang="0">
                    <a:pos x="6" y="300"/>
                  </a:cxn>
                  <a:cxn ang="0">
                    <a:pos x="8" y="299"/>
                  </a:cxn>
                  <a:cxn ang="0">
                    <a:pos x="9" y="298"/>
                  </a:cxn>
                  <a:cxn ang="0">
                    <a:pos x="9" y="296"/>
                  </a:cxn>
                  <a:cxn ang="0">
                    <a:pos x="9" y="296"/>
                  </a:cxn>
                  <a:cxn ang="0">
                    <a:pos x="10" y="277"/>
                  </a:cxn>
                  <a:cxn ang="0">
                    <a:pos x="11" y="258"/>
                  </a:cxn>
                  <a:cxn ang="0">
                    <a:pos x="15" y="222"/>
                  </a:cxn>
                  <a:cxn ang="0">
                    <a:pos x="22" y="186"/>
                  </a:cxn>
                  <a:cxn ang="0">
                    <a:pos x="29" y="150"/>
                  </a:cxn>
                  <a:cxn ang="0">
                    <a:pos x="35" y="114"/>
                  </a:cxn>
                  <a:cxn ang="0">
                    <a:pos x="41" y="78"/>
                  </a:cxn>
                  <a:cxn ang="0">
                    <a:pos x="45" y="42"/>
                  </a:cxn>
                  <a:cxn ang="0">
                    <a:pos x="46" y="23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7" h="300">
                    <a:moveTo>
                      <a:pt x="38" y="4"/>
                    </a:moveTo>
                    <a:lnTo>
                      <a:pt x="38" y="4"/>
                    </a:lnTo>
                    <a:lnTo>
                      <a:pt x="37" y="23"/>
                    </a:lnTo>
                    <a:lnTo>
                      <a:pt x="36" y="42"/>
                    </a:lnTo>
                    <a:lnTo>
                      <a:pt x="32" y="78"/>
                    </a:lnTo>
                    <a:lnTo>
                      <a:pt x="26" y="114"/>
                    </a:lnTo>
                    <a:lnTo>
                      <a:pt x="18" y="150"/>
                    </a:lnTo>
                    <a:lnTo>
                      <a:pt x="12" y="186"/>
                    </a:lnTo>
                    <a:lnTo>
                      <a:pt x="6" y="222"/>
                    </a:lnTo>
                    <a:lnTo>
                      <a:pt x="2" y="258"/>
                    </a:lnTo>
                    <a:lnTo>
                      <a:pt x="1" y="277"/>
                    </a:lnTo>
                    <a:lnTo>
                      <a:pt x="0" y="296"/>
                    </a:lnTo>
                    <a:lnTo>
                      <a:pt x="0" y="296"/>
                    </a:lnTo>
                    <a:lnTo>
                      <a:pt x="0" y="298"/>
                    </a:lnTo>
                    <a:lnTo>
                      <a:pt x="1" y="299"/>
                    </a:lnTo>
                    <a:lnTo>
                      <a:pt x="3" y="300"/>
                    </a:lnTo>
                    <a:lnTo>
                      <a:pt x="4" y="300"/>
                    </a:lnTo>
                    <a:lnTo>
                      <a:pt x="6" y="300"/>
                    </a:lnTo>
                    <a:lnTo>
                      <a:pt x="8" y="299"/>
                    </a:lnTo>
                    <a:lnTo>
                      <a:pt x="9" y="298"/>
                    </a:lnTo>
                    <a:lnTo>
                      <a:pt x="9" y="296"/>
                    </a:lnTo>
                    <a:lnTo>
                      <a:pt x="9" y="296"/>
                    </a:lnTo>
                    <a:lnTo>
                      <a:pt x="10" y="277"/>
                    </a:lnTo>
                    <a:lnTo>
                      <a:pt x="11" y="258"/>
                    </a:lnTo>
                    <a:lnTo>
                      <a:pt x="15" y="222"/>
                    </a:lnTo>
                    <a:lnTo>
                      <a:pt x="22" y="186"/>
                    </a:lnTo>
                    <a:lnTo>
                      <a:pt x="29" y="150"/>
                    </a:lnTo>
                    <a:lnTo>
                      <a:pt x="35" y="114"/>
                    </a:lnTo>
                    <a:lnTo>
                      <a:pt x="41" y="78"/>
                    </a:lnTo>
                    <a:lnTo>
                      <a:pt x="45" y="42"/>
                    </a:lnTo>
                    <a:lnTo>
                      <a:pt x="46" y="23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76"/>
              <p:cNvSpPr/>
              <p:nvPr/>
            </p:nvSpPr>
            <p:spPr bwMode="auto">
              <a:xfrm>
                <a:off x="2649538" y="2581275"/>
                <a:ext cx="22225" cy="206375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3" y="25"/>
                  </a:cxn>
                  <a:cxn ang="0">
                    <a:pos x="30" y="47"/>
                  </a:cxn>
                  <a:cxn ang="0">
                    <a:pos x="24" y="89"/>
                  </a:cxn>
                  <a:cxn ang="0">
                    <a:pos x="19" y="133"/>
                  </a:cxn>
                  <a:cxn ang="0">
                    <a:pos x="17" y="154"/>
                  </a:cxn>
                  <a:cxn ang="0">
                    <a:pos x="16" y="175"/>
                  </a:cxn>
                  <a:cxn ang="0">
                    <a:pos x="16" y="175"/>
                  </a:cxn>
                  <a:cxn ang="0">
                    <a:pos x="15" y="191"/>
                  </a:cxn>
                  <a:cxn ang="0">
                    <a:pos x="14" y="207"/>
                  </a:cxn>
                  <a:cxn ang="0">
                    <a:pos x="11" y="239"/>
                  </a:cxn>
                  <a:cxn ang="0">
                    <a:pos x="11" y="239"/>
                  </a:cxn>
                  <a:cxn ang="0">
                    <a:pos x="6" y="290"/>
                  </a:cxn>
                  <a:cxn ang="0">
                    <a:pos x="2" y="340"/>
                  </a:cxn>
                  <a:cxn ang="0">
                    <a:pos x="2" y="340"/>
                  </a:cxn>
                  <a:cxn ang="0">
                    <a:pos x="1" y="351"/>
                  </a:cxn>
                  <a:cxn ang="0">
                    <a:pos x="0" y="365"/>
                  </a:cxn>
                  <a:cxn ang="0">
                    <a:pos x="0" y="372"/>
                  </a:cxn>
                  <a:cxn ang="0">
                    <a:pos x="0" y="380"/>
                  </a:cxn>
                  <a:cxn ang="0">
                    <a:pos x="2" y="385"/>
                  </a:cxn>
                  <a:cxn ang="0">
                    <a:pos x="3" y="387"/>
                  </a:cxn>
                  <a:cxn ang="0">
                    <a:pos x="5" y="388"/>
                  </a:cxn>
                  <a:cxn ang="0">
                    <a:pos x="5" y="388"/>
                  </a:cxn>
                  <a:cxn ang="0">
                    <a:pos x="7" y="388"/>
                  </a:cxn>
                  <a:cxn ang="0">
                    <a:pos x="8" y="388"/>
                  </a:cxn>
                  <a:cxn ang="0">
                    <a:pos x="11" y="387"/>
                  </a:cxn>
                  <a:cxn ang="0">
                    <a:pos x="12" y="386"/>
                  </a:cxn>
                  <a:cxn ang="0">
                    <a:pos x="13" y="384"/>
                  </a:cxn>
                  <a:cxn ang="0">
                    <a:pos x="13" y="383"/>
                  </a:cxn>
                  <a:cxn ang="0">
                    <a:pos x="12" y="381"/>
                  </a:cxn>
                  <a:cxn ang="0">
                    <a:pos x="10" y="380"/>
                  </a:cxn>
                  <a:cxn ang="0">
                    <a:pos x="10" y="380"/>
                  </a:cxn>
                  <a:cxn ang="0">
                    <a:pos x="12" y="380"/>
                  </a:cxn>
                  <a:cxn ang="0">
                    <a:pos x="12" y="380"/>
                  </a:cxn>
                  <a:cxn ang="0">
                    <a:pos x="11" y="375"/>
                  </a:cxn>
                  <a:cxn ang="0">
                    <a:pos x="11" y="375"/>
                  </a:cxn>
                  <a:cxn ang="0">
                    <a:pos x="12" y="362"/>
                  </a:cxn>
                  <a:cxn ang="0">
                    <a:pos x="12" y="362"/>
                  </a:cxn>
                  <a:cxn ang="0">
                    <a:pos x="14" y="324"/>
                  </a:cxn>
                  <a:cxn ang="0">
                    <a:pos x="14" y="324"/>
                  </a:cxn>
                  <a:cxn ang="0">
                    <a:pos x="21" y="226"/>
                  </a:cxn>
                  <a:cxn ang="0">
                    <a:pos x="21" y="226"/>
                  </a:cxn>
                  <a:cxn ang="0">
                    <a:pos x="23" y="197"/>
                  </a:cxn>
                  <a:cxn ang="0">
                    <a:pos x="26" y="168"/>
                  </a:cxn>
                  <a:cxn ang="0">
                    <a:pos x="26" y="168"/>
                  </a:cxn>
                  <a:cxn ang="0">
                    <a:pos x="30" y="127"/>
                  </a:cxn>
                  <a:cxn ang="0">
                    <a:pos x="33" y="86"/>
                  </a:cxn>
                  <a:cxn ang="0">
                    <a:pos x="33" y="86"/>
                  </a:cxn>
                  <a:cxn ang="0">
                    <a:pos x="36" y="66"/>
                  </a:cxn>
                  <a:cxn ang="0">
                    <a:pos x="39" y="45"/>
                  </a:cxn>
                  <a:cxn ang="0">
                    <a:pos x="42" y="25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4" y="3"/>
                  </a:cxn>
                  <a:cxn ang="0">
                    <a:pos x="43" y="1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7" y="1"/>
                  </a:cxn>
                  <a:cxn ang="0">
                    <a:pos x="36" y="1"/>
                  </a:cxn>
                  <a:cxn ang="0">
                    <a:pos x="34" y="3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4" h="388">
                    <a:moveTo>
                      <a:pt x="34" y="5"/>
                    </a:moveTo>
                    <a:lnTo>
                      <a:pt x="34" y="5"/>
                    </a:lnTo>
                    <a:lnTo>
                      <a:pt x="33" y="25"/>
                    </a:lnTo>
                    <a:lnTo>
                      <a:pt x="30" y="47"/>
                    </a:lnTo>
                    <a:lnTo>
                      <a:pt x="24" y="89"/>
                    </a:lnTo>
                    <a:lnTo>
                      <a:pt x="19" y="133"/>
                    </a:lnTo>
                    <a:lnTo>
                      <a:pt x="17" y="154"/>
                    </a:lnTo>
                    <a:lnTo>
                      <a:pt x="16" y="175"/>
                    </a:lnTo>
                    <a:lnTo>
                      <a:pt x="16" y="175"/>
                    </a:lnTo>
                    <a:lnTo>
                      <a:pt x="15" y="191"/>
                    </a:lnTo>
                    <a:lnTo>
                      <a:pt x="14" y="207"/>
                    </a:lnTo>
                    <a:lnTo>
                      <a:pt x="11" y="239"/>
                    </a:lnTo>
                    <a:lnTo>
                      <a:pt x="11" y="239"/>
                    </a:lnTo>
                    <a:lnTo>
                      <a:pt x="6" y="290"/>
                    </a:lnTo>
                    <a:lnTo>
                      <a:pt x="2" y="340"/>
                    </a:lnTo>
                    <a:lnTo>
                      <a:pt x="2" y="340"/>
                    </a:lnTo>
                    <a:lnTo>
                      <a:pt x="1" y="351"/>
                    </a:lnTo>
                    <a:lnTo>
                      <a:pt x="0" y="365"/>
                    </a:lnTo>
                    <a:lnTo>
                      <a:pt x="0" y="372"/>
                    </a:lnTo>
                    <a:lnTo>
                      <a:pt x="0" y="380"/>
                    </a:lnTo>
                    <a:lnTo>
                      <a:pt x="2" y="385"/>
                    </a:lnTo>
                    <a:lnTo>
                      <a:pt x="3" y="387"/>
                    </a:lnTo>
                    <a:lnTo>
                      <a:pt x="5" y="388"/>
                    </a:lnTo>
                    <a:lnTo>
                      <a:pt x="5" y="388"/>
                    </a:lnTo>
                    <a:lnTo>
                      <a:pt x="7" y="388"/>
                    </a:lnTo>
                    <a:lnTo>
                      <a:pt x="8" y="388"/>
                    </a:lnTo>
                    <a:lnTo>
                      <a:pt x="11" y="387"/>
                    </a:lnTo>
                    <a:lnTo>
                      <a:pt x="12" y="386"/>
                    </a:lnTo>
                    <a:lnTo>
                      <a:pt x="13" y="384"/>
                    </a:lnTo>
                    <a:lnTo>
                      <a:pt x="13" y="383"/>
                    </a:lnTo>
                    <a:lnTo>
                      <a:pt x="12" y="381"/>
                    </a:lnTo>
                    <a:lnTo>
                      <a:pt x="10" y="380"/>
                    </a:lnTo>
                    <a:lnTo>
                      <a:pt x="10" y="380"/>
                    </a:lnTo>
                    <a:lnTo>
                      <a:pt x="12" y="380"/>
                    </a:lnTo>
                    <a:lnTo>
                      <a:pt x="12" y="380"/>
                    </a:lnTo>
                    <a:lnTo>
                      <a:pt x="11" y="375"/>
                    </a:lnTo>
                    <a:lnTo>
                      <a:pt x="11" y="375"/>
                    </a:lnTo>
                    <a:lnTo>
                      <a:pt x="12" y="362"/>
                    </a:lnTo>
                    <a:lnTo>
                      <a:pt x="12" y="362"/>
                    </a:lnTo>
                    <a:lnTo>
                      <a:pt x="14" y="324"/>
                    </a:lnTo>
                    <a:lnTo>
                      <a:pt x="14" y="324"/>
                    </a:lnTo>
                    <a:lnTo>
                      <a:pt x="21" y="226"/>
                    </a:lnTo>
                    <a:lnTo>
                      <a:pt x="21" y="226"/>
                    </a:lnTo>
                    <a:lnTo>
                      <a:pt x="23" y="197"/>
                    </a:lnTo>
                    <a:lnTo>
                      <a:pt x="26" y="168"/>
                    </a:lnTo>
                    <a:lnTo>
                      <a:pt x="26" y="168"/>
                    </a:lnTo>
                    <a:lnTo>
                      <a:pt x="30" y="127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6" y="66"/>
                    </a:lnTo>
                    <a:lnTo>
                      <a:pt x="39" y="45"/>
                    </a:lnTo>
                    <a:lnTo>
                      <a:pt x="42" y="2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77"/>
              <p:cNvSpPr/>
              <p:nvPr/>
            </p:nvSpPr>
            <p:spPr bwMode="auto">
              <a:xfrm>
                <a:off x="2687638" y="2544763"/>
                <a:ext cx="20638" cy="236538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31" y="5"/>
                  </a:cxn>
                  <a:cxn ang="0">
                    <a:pos x="29" y="58"/>
                  </a:cxn>
                  <a:cxn ang="0">
                    <a:pos x="26" y="113"/>
                  </a:cxn>
                  <a:cxn ang="0">
                    <a:pos x="23" y="167"/>
                  </a:cxn>
                  <a:cxn ang="0">
                    <a:pos x="18" y="219"/>
                  </a:cxn>
                  <a:cxn ang="0">
                    <a:pos x="18" y="219"/>
                  </a:cxn>
                  <a:cxn ang="0">
                    <a:pos x="13" y="275"/>
                  </a:cxn>
                  <a:cxn ang="0">
                    <a:pos x="7" y="330"/>
                  </a:cxn>
                  <a:cxn ang="0">
                    <a:pos x="2" y="386"/>
                  </a:cxn>
                  <a:cxn ang="0">
                    <a:pos x="0" y="414"/>
                  </a:cxn>
                  <a:cxn ang="0">
                    <a:pos x="0" y="441"/>
                  </a:cxn>
                  <a:cxn ang="0">
                    <a:pos x="0" y="441"/>
                  </a:cxn>
                  <a:cxn ang="0">
                    <a:pos x="0" y="444"/>
                  </a:cxn>
                  <a:cxn ang="0">
                    <a:pos x="1" y="445"/>
                  </a:cxn>
                  <a:cxn ang="0">
                    <a:pos x="3" y="446"/>
                  </a:cxn>
                  <a:cxn ang="0">
                    <a:pos x="4" y="446"/>
                  </a:cxn>
                  <a:cxn ang="0">
                    <a:pos x="6" y="446"/>
                  </a:cxn>
                  <a:cxn ang="0">
                    <a:pos x="7" y="445"/>
                  </a:cxn>
                  <a:cxn ang="0">
                    <a:pos x="8" y="444"/>
                  </a:cxn>
                  <a:cxn ang="0">
                    <a:pos x="9" y="441"/>
                  </a:cxn>
                  <a:cxn ang="0">
                    <a:pos x="9" y="441"/>
                  </a:cxn>
                  <a:cxn ang="0">
                    <a:pos x="10" y="414"/>
                  </a:cxn>
                  <a:cxn ang="0">
                    <a:pos x="11" y="386"/>
                  </a:cxn>
                  <a:cxn ang="0">
                    <a:pos x="16" y="330"/>
                  </a:cxn>
                  <a:cxn ang="0">
                    <a:pos x="22" y="275"/>
                  </a:cxn>
                  <a:cxn ang="0">
                    <a:pos x="27" y="219"/>
                  </a:cxn>
                  <a:cxn ang="0">
                    <a:pos x="27" y="219"/>
                  </a:cxn>
                  <a:cxn ang="0">
                    <a:pos x="33" y="167"/>
                  </a:cxn>
                  <a:cxn ang="0">
                    <a:pos x="37" y="113"/>
                  </a:cxn>
                  <a:cxn ang="0">
                    <a:pos x="39" y="59"/>
                  </a:cxn>
                  <a:cxn ang="0">
                    <a:pos x="40" y="5"/>
                  </a:cxn>
                  <a:cxn ang="0">
                    <a:pos x="40" y="5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1" y="5"/>
                  </a:cxn>
                  <a:cxn ang="0">
                    <a:pos x="31" y="5"/>
                  </a:cxn>
                </a:cxnLst>
                <a:rect l="0" t="0" r="r" b="b"/>
                <a:pathLst>
                  <a:path w="40" h="446">
                    <a:moveTo>
                      <a:pt x="31" y="5"/>
                    </a:moveTo>
                    <a:lnTo>
                      <a:pt x="31" y="5"/>
                    </a:lnTo>
                    <a:lnTo>
                      <a:pt x="29" y="58"/>
                    </a:lnTo>
                    <a:lnTo>
                      <a:pt x="26" y="113"/>
                    </a:lnTo>
                    <a:lnTo>
                      <a:pt x="23" y="167"/>
                    </a:lnTo>
                    <a:lnTo>
                      <a:pt x="18" y="219"/>
                    </a:lnTo>
                    <a:lnTo>
                      <a:pt x="18" y="219"/>
                    </a:lnTo>
                    <a:lnTo>
                      <a:pt x="13" y="275"/>
                    </a:lnTo>
                    <a:lnTo>
                      <a:pt x="7" y="330"/>
                    </a:lnTo>
                    <a:lnTo>
                      <a:pt x="2" y="386"/>
                    </a:lnTo>
                    <a:lnTo>
                      <a:pt x="0" y="414"/>
                    </a:lnTo>
                    <a:lnTo>
                      <a:pt x="0" y="441"/>
                    </a:lnTo>
                    <a:lnTo>
                      <a:pt x="0" y="441"/>
                    </a:lnTo>
                    <a:lnTo>
                      <a:pt x="0" y="444"/>
                    </a:lnTo>
                    <a:lnTo>
                      <a:pt x="1" y="445"/>
                    </a:lnTo>
                    <a:lnTo>
                      <a:pt x="3" y="446"/>
                    </a:lnTo>
                    <a:lnTo>
                      <a:pt x="4" y="446"/>
                    </a:lnTo>
                    <a:lnTo>
                      <a:pt x="6" y="446"/>
                    </a:lnTo>
                    <a:lnTo>
                      <a:pt x="7" y="445"/>
                    </a:lnTo>
                    <a:lnTo>
                      <a:pt x="8" y="444"/>
                    </a:lnTo>
                    <a:lnTo>
                      <a:pt x="9" y="441"/>
                    </a:lnTo>
                    <a:lnTo>
                      <a:pt x="9" y="441"/>
                    </a:lnTo>
                    <a:lnTo>
                      <a:pt x="10" y="414"/>
                    </a:lnTo>
                    <a:lnTo>
                      <a:pt x="11" y="386"/>
                    </a:lnTo>
                    <a:lnTo>
                      <a:pt x="16" y="330"/>
                    </a:lnTo>
                    <a:lnTo>
                      <a:pt x="22" y="275"/>
                    </a:lnTo>
                    <a:lnTo>
                      <a:pt x="27" y="219"/>
                    </a:lnTo>
                    <a:lnTo>
                      <a:pt x="27" y="219"/>
                    </a:lnTo>
                    <a:lnTo>
                      <a:pt x="33" y="167"/>
                    </a:lnTo>
                    <a:lnTo>
                      <a:pt x="37" y="113"/>
                    </a:lnTo>
                    <a:lnTo>
                      <a:pt x="39" y="59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1" y="5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278"/>
              <p:cNvSpPr/>
              <p:nvPr/>
            </p:nvSpPr>
            <p:spPr bwMode="auto">
              <a:xfrm>
                <a:off x="2714625" y="2535238"/>
                <a:ext cx="17463" cy="265113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20" y="34"/>
                  </a:cxn>
                  <a:cxn ang="0">
                    <a:pos x="21" y="64"/>
                  </a:cxn>
                  <a:cxn ang="0">
                    <a:pos x="23" y="125"/>
                  </a:cxn>
                  <a:cxn ang="0">
                    <a:pos x="24" y="155"/>
                  </a:cxn>
                  <a:cxn ang="0">
                    <a:pos x="24" y="185"/>
                  </a:cxn>
                  <a:cxn ang="0">
                    <a:pos x="23" y="215"/>
                  </a:cxn>
                  <a:cxn ang="0">
                    <a:pos x="20" y="245"/>
                  </a:cxn>
                  <a:cxn ang="0">
                    <a:pos x="20" y="245"/>
                  </a:cxn>
                  <a:cxn ang="0">
                    <a:pos x="13" y="306"/>
                  </a:cxn>
                  <a:cxn ang="0">
                    <a:pos x="9" y="335"/>
                  </a:cxn>
                  <a:cxn ang="0">
                    <a:pos x="7" y="366"/>
                  </a:cxn>
                  <a:cxn ang="0">
                    <a:pos x="7" y="366"/>
                  </a:cxn>
                  <a:cxn ang="0">
                    <a:pos x="3" y="427"/>
                  </a:cxn>
                  <a:cxn ang="0">
                    <a:pos x="1" y="458"/>
                  </a:cxn>
                  <a:cxn ang="0">
                    <a:pos x="0" y="489"/>
                  </a:cxn>
                  <a:cxn ang="0">
                    <a:pos x="0" y="489"/>
                  </a:cxn>
                  <a:cxn ang="0">
                    <a:pos x="0" y="490"/>
                  </a:cxn>
                  <a:cxn ang="0">
                    <a:pos x="0" y="497"/>
                  </a:cxn>
                  <a:cxn ang="0">
                    <a:pos x="0" y="497"/>
                  </a:cxn>
                  <a:cxn ang="0">
                    <a:pos x="0" y="499"/>
                  </a:cxn>
                  <a:cxn ang="0">
                    <a:pos x="1" y="501"/>
                  </a:cxn>
                  <a:cxn ang="0">
                    <a:pos x="3" y="502"/>
                  </a:cxn>
                  <a:cxn ang="0">
                    <a:pos x="4" y="502"/>
                  </a:cxn>
                  <a:cxn ang="0">
                    <a:pos x="6" y="502"/>
                  </a:cxn>
                  <a:cxn ang="0">
                    <a:pos x="7" y="501"/>
                  </a:cxn>
                  <a:cxn ang="0">
                    <a:pos x="8" y="499"/>
                  </a:cxn>
                  <a:cxn ang="0">
                    <a:pos x="9" y="497"/>
                  </a:cxn>
                  <a:cxn ang="0">
                    <a:pos x="9" y="497"/>
                  </a:cxn>
                  <a:cxn ang="0">
                    <a:pos x="10" y="467"/>
                  </a:cxn>
                  <a:cxn ang="0">
                    <a:pos x="13" y="436"/>
                  </a:cxn>
                  <a:cxn ang="0">
                    <a:pos x="15" y="406"/>
                  </a:cxn>
                  <a:cxn ang="0">
                    <a:pos x="17" y="376"/>
                  </a:cxn>
                  <a:cxn ang="0">
                    <a:pos x="17" y="376"/>
                  </a:cxn>
                  <a:cxn ang="0">
                    <a:pos x="18" y="345"/>
                  </a:cxn>
                  <a:cxn ang="0">
                    <a:pos x="21" y="314"/>
                  </a:cxn>
                  <a:cxn ang="0">
                    <a:pos x="29" y="253"/>
                  </a:cxn>
                  <a:cxn ang="0">
                    <a:pos x="29" y="253"/>
                  </a:cxn>
                  <a:cxn ang="0">
                    <a:pos x="32" y="222"/>
                  </a:cxn>
                  <a:cxn ang="0">
                    <a:pos x="33" y="191"/>
                  </a:cxn>
                  <a:cxn ang="0">
                    <a:pos x="33" y="160"/>
                  </a:cxn>
                  <a:cxn ang="0">
                    <a:pos x="32" y="129"/>
                  </a:cxn>
                  <a:cxn ang="0">
                    <a:pos x="30" y="67"/>
                  </a:cxn>
                  <a:cxn ang="0">
                    <a:pos x="29" y="35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3" h="502">
                    <a:moveTo>
                      <a:pt x="28" y="4"/>
                    </a:moveTo>
                    <a:lnTo>
                      <a:pt x="28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0" y="34"/>
                    </a:lnTo>
                    <a:lnTo>
                      <a:pt x="21" y="64"/>
                    </a:lnTo>
                    <a:lnTo>
                      <a:pt x="23" y="125"/>
                    </a:lnTo>
                    <a:lnTo>
                      <a:pt x="24" y="155"/>
                    </a:lnTo>
                    <a:lnTo>
                      <a:pt x="24" y="185"/>
                    </a:lnTo>
                    <a:lnTo>
                      <a:pt x="23" y="215"/>
                    </a:lnTo>
                    <a:lnTo>
                      <a:pt x="20" y="245"/>
                    </a:lnTo>
                    <a:lnTo>
                      <a:pt x="20" y="245"/>
                    </a:lnTo>
                    <a:lnTo>
                      <a:pt x="13" y="306"/>
                    </a:lnTo>
                    <a:lnTo>
                      <a:pt x="9" y="335"/>
                    </a:lnTo>
                    <a:lnTo>
                      <a:pt x="7" y="366"/>
                    </a:lnTo>
                    <a:lnTo>
                      <a:pt x="7" y="366"/>
                    </a:lnTo>
                    <a:lnTo>
                      <a:pt x="3" y="427"/>
                    </a:lnTo>
                    <a:lnTo>
                      <a:pt x="1" y="458"/>
                    </a:lnTo>
                    <a:lnTo>
                      <a:pt x="0" y="489"/>
                    </a:lnTo>
                    <a:lnTo>
                      <a:pt x="0" y="489"/>
                    </a:lnTo>
                    <a:lnTo>
                      <a:pt x="0" y="490"/>
                    </a:lnTo>
                    <a:lnTo>
                      <a:pt x="0" y="497"/>
                    </a:lnTo>
                    <a:lnTo>
                      <a:pt x="0" y="497"/>
                    </a:lnTo>
                    <a:lnTo>
                      <a:pt x="0" y="499"/>
                    </a:lnTo>
                    <a:lnTo>
                      <a:pt x="1" y="501"/>
                    </a:lnTo>
                    <a:lnTo>
                      <a:pt x="3" y="502"/>
                    </a:lnTo>
                    <a:lnTo>
                      <a:pt x="4" y="502"/>
                    </a:lnTo>
                    <a:lnTo>
                      <a:pt x="6" y="502"/>
                    </a:lnTo>
                    <a:lnTo>
                      <a:pt x="7" y="501"/>
                    </a:lnTo>
                    <a:lnTo>
                      <a:pt x="8" y="499"/>
                    </a:lnTo>
                    <a:lnTo>
                      <a:pt x="9" y="497"/>
                    </a:lnTo>
                    <a:lnTo>
                      <a:pt x="9" y="497"/>
                    </a:lnTo>
                    <a:lnTo>
                      <a:pt x="10" y="467"/>
                    </a:lnTo>
                    <a:lnTo>
                      <a:pt x="13" y="436"/>
                    </a:lnTo>
                    <a:lnTo>
                      <a:pt x="15" y="406"/>
                    </a:lnTo>
                    <a:lnTo>
                      <a:pt x="17" y="376"/>
                    </a:lnTo>
                    <a:lnTo>
                      <a:pt x="17" y="376"/>
                    </a:lnTo>
                    <a:lnTo>
                      <a:pt x="18" y="345"/>
                    </a:lnTo>
                    <a:lnTo>
                      <a:pt x="21" y="314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32" y="222"/>
                    </a:lnTo>
                    <a:lnTo>
                      <a:pt x="33" y="191"/>
                    </a:lnTo>
                    <a:lnTo>
                      <a:pt x="33" y="160"/>
                    </a:lnTo>
                    <a:lnTo>
                      <a:pt x="32" y="129"/>
                    </a:lnTo>
                    <a:lnTo>
                      <a:pt x="30" y="67"/>
                    </a:lnTo>
                    <a:lnTo>
                      <a:pt x="29" y="35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279"/>
              <p:cNvSpPr/>
              <p:nvPr/>
            </p:nvSpPr>
            <p:spPr bwMode="auto">
              <a:xfrm>
                <a:off x="2744788" y="2547938"/>
                <a:ext cx="19050" cy="252413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5" y="5"/>
                  </a:cxn>
                  <a:cxn ang="0">
                    <a:pos x="25" y="5"/>
                  </a:cxn>
                  <a:cxn ang="0">
                    <a:pos x="26" y="64"/>
                  </a:cxn>
                  <a:cxn ang="0">
                    <a:pos x="27" y="123"/>
                  </a:cxn>
                  <a:cxn ang="0">
                    <a:pos x="27" y="123"/>
                  </a:cxn>
                  <a:cxn ang="0">
                    <a:pos x="25" y="151"/>
                  </a:cxn>
                  <a:cxn ang="0">
                    <a:pos x="23" y="180"/>
                  </a:cxn>
                  <a:cxn ang="0">
                    <a:pos x="16" y="238"/>
                  </a:cxn>
                  <a:cxn ang="0">
                    <a:pos x="16" y="238"/>
                  </a:cxn>
                  <a:cxn ang="0">
                    <a:pos x="6" y="355"/>
                  </a:cxn>
                  <a:cxn ang="0">
                    <a:pos x="2" y="414"/>
                  </a:cxn>
                  <a:cxn ang="0">
                    <a:pos x="0" y="443"/>
                  </a:cxn>
                  <a:cxn ang="0">
                    <a:pos x="0" y="472"/>
                  </a:cxn>
                  <a:cxn ang="0">
                    <a:pos x="0" y="472"/>
                  </a:cxn>
                  <a:cxn ang="0">
                    <a:pos x="0" y="474"/>
                  </a:cxn>
                  <a:cxn ang="0">
                    <a:pos x="1" y="476"/>
                  </a:cxn>
                  <a:cxn ang="0">
                    <a:pos x="3" y="477"/>
                  </a:cxn>
                  <a:cxn ang="0">
                    <a:pos x="4" y="477"/>
                  </a:cxn>
                  <a:cxn ang="0">
                    <a:pos x="6" y="477"/>
                  </a:cxn>
                  <a:cxn ang="0">
                    <a:pos x="7" y="476"/>
                  </a:cxn>
                  <a:cxn ang="0">
                    <a:pos x="9" y="474"/>
                  </a:cxn>
                  <a:cxn ang="0">
                    <a:pos x="9" y="472"/>
                  </a:cxn>
                  <a:cxn ang="0">
                    <a:pos x="9" y="472"/>
                  </a:cxn>
                  <a:cxn ang="0">
                    <a:pos x="9" y="443"/>
                  </a:cxn>
                  <a:cxn ang="0">
                    <a:pos x="11" y="414"/>
                  </a:cxn>
                  <a:cxn ang="0">
                    <a:pos x="15" y="355"/>
                  </a:cxn>
                  <a:cxn ang="0">
                    <a:pos x="26" y="238"/>
                  </a:cxn>
                  <a:cxn ang="0">
                    <a:pos x="26" y="238"/>
                  </a:cxn>
                  <a:cxn ang="0">
                    <a:pos x="32" y="180"/>
                  </a:cxn>
                  <a:cxn ang="0">
                    <a:pos x="35" y="151"/>
                  </a:cxn>
                  <a:cxn ang="0">
                    <a:pos x="36" y="123"/>
                  </a:cxn>
                  <a:cxn ang="0">
                    <a:pos x="36" y="123"/>
                  </a:cxn>
                  <a:cxn ang="0">
                    <a:pos x="36" y="93"/>
                  </a:cxn>
                  <a:cxn ang="0">
                    <a:pos x="35" y="64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36" h="477">
                    <a:moveTo>
                      <a:pt x="34" y="5"/>
                    </a:move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64"/>
                    </a:lnTo>
                    <a:lnTo>
                      <a:pt x="27" y="123"/>
                    </a:lnTo>
                    <a:lnTo>
                      <a:pt x="27" y="123"/>
                    </a:lnTo>
                    <a:lnTo>
                      <a:pt x="25" y="151"/>
                    </a:lnTo>
                    <a:lnTo>
                      <a:pt x="23" y="180"/>
                    </a:lnTo>
                    <a:lnTo>
                      <a:pt x="16" y="238"/>
                    </a:lnTo>
                    <a:lnTo>
                      <a:pt x="16" y="238"/>
                    </a:lnTo>
                    <a:lnTo>
                      <a:pt x="6" y="355"/>
                    </a:lnTo>
                    <a:lnTo>
                      <a:pt x="2" y="414"/>
                    </a:lnTo>
                    <a:lnTo>
                      <a:pt x="0" y="443"/>
                    </a:lnTo>
                    <a:lnTo>
                      <a:pt x="0" y="472"/>
                    </a:lnTo>
                    <a:lnTo>
                      <a:pt x="0" y="472"/>
                    </a:lnTo>
                    <a:lnTo>
                      <a:pt x="0" y="474"/>
                    </a:lnTo>
                    <a:lnTo>
                      <a:pt x="1" y="476"/>
                    </a:lnTo>
                    <a:lnTo>
                      <a:pt x="3" y="477"/>
                    </a:lnTo>
                    <a:lnTo>
                      <a:pt x="4" y="477"/>
                    </a:lnTo>
                    <a:lnTo>
                      <a:pt x="6" y="477"/>
                    </a:lnTo>
                    <a:lnTo>
                      <a:pt x="7" y="476"/>
                    </a:lnTo>
                    <a:lnTo>
                      <a:pt x="9" y="474"/>
                    </a:lnTo>
                    <a:lnTo>
                      <a:pt x="9" y="472"/>
                    </a:lnTo>
                    <a:lnTo>
                      <a:pt x="9" y="472"/>
                    </a:lnTo>
                    <a:lnTo>
                      <a:pt x="9" y="443"/>
                    </a:lnTo>
                    <a:lnTo>
                      <a:pt x="11" y="414"/>
                    </a:lnTo>
                    <a:lnTo>
                      <a:pt x="15" y="355"/>
                    </a:lnTo>
                    <a:lnTo>
                      <a:pt x="26" y="238"/>
                    </a:lnTo>
                    <a:lnTo>
                      <a:pt x="26" y="238"/>
                    </a:lnTo>
                    <a:lnTo>
                      <a:pt x="32" y="180"/>
                    </a:lnTo>
                    <a:lnTo>
                      <a:pt x="35" y="151"/>
                    </a:lnTo>
                    <a:lnTo>
                      <a:pt x="36" y="123"/>
                    </a:lnTo>
                    <a:lnTo>
                      <a:pt x="36" y="123"/>
                    </a:lnTo>
                    <a:lnTo>
                      <a:pt x="36" y="93"/>
                    </a:lnTo>
                    <a:lnTo>
                      <a:pt x="35" y="64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280"/>
              <p:cNvSpPr/>
              <p:nvPr/>
            </p:nvSpPr>
            <p:spPr bwMode="auto">
              <a:xfrm>
                <a:off x="2774950" y="2544763"/>
                <a:ext cx="25400" cy="242888"/>
              </a:xfrm>
              <a:custGeom>
                <a:avLst/>
                <a:gdLst/>
                <a:ahLst/>
                <a:cxnLst>
                  <a:cxn ang="0">
                    <a:pos x="47" y="5"/>
                  </a:cxn>
                  <a:cxn ang="0">
                    <a:pos x="47" y="5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60"/>
                  </a:cxn>
                  <a:cxn ang="0">
                    <a:pos x="39" y="116"/>
                  </a:cxn>
                  <a:cxn ang="0">
                    <a:pos x="39" y="144"/>
                  </a:cxn>
                  <a:cxn ang="0">
                    <a:pos x="39" y="172"/>
                  </a:cxn>
                  <a:cxn ang="0">
                    <a:pos x="37" y="200"/>
                  </a:cxn>
                  <a:cxn ang="0">
                    <a:pos x="35" y="228"/>
                  </a:cxn>
                  <a:cxn ang="0">
                    <a:pos x="35" y="228"/>
                  </a:cxn>
                  <a:cxn ang="0">
                    <a:pos x="27" y="291"/>
                  </a:cxn>
                  <a:cxn ang="0">
                    <a:pos x="21" y="322"/>
                  </a:cxn>
                  <a:cxn ang="0">
                    <a:pos x="16" y="353"/>
                  </a:cxn>
                  <a:cxn ang="0">
                    <a:pos x="16" y="353"/>
                  </a:cxn>
                  <a:cxn ang="0">
                    <a:pos x="7" y="395"/>
                  </a:cxn>
                  <a:cxn ang="0">
                    <a:pos x="3" y="417"/>
                  </a:cxn>
                  <a:cxn ang="0">
                    <a:pos x="1" y="438"/>
                  </a:cxn>
                  <a:cxn ang="0">
                    <a:pos x="1" y="438"/>
                  </a:cxn>
                  <a:cxn ang="0">
                    <a:pos x="0" y="441"/>
                  </a:cxn>
                  <a:cxn ang="0">
                    <a:pos x="0" y="454"/>
                  </a:cxn>
                  <a:cxn ang="0">
                    <a:pos x="0" y="454"/>
                  </a:cxn>
                  <a:cxn ang="0">
                    <a:pos x="0" y="456"/>
                  </a:cxn>
                  <a:cxn ang="0">
                    <a:pos x="1" y="457"/>
                  </a:cxn>
                  <a:cxn ang="0">
                    <a:pos x="3" y="458"/>
                  </a:cxn>
                  <a:cxn ang="0">
                    <a:pos x="4" y="458"/>
                  </a:cxn>
                  <a:cxn ang="0">
                    <a:pos x="6" y="458"/>
                  </a:cxn>
                  <a:cxn ang="0">
                    <a:pos x="8" y="457"/>
                  </a:cxn>
                  <a:cxn ang="0">
                    <a:pos x="9" y="456"/>
                  </a:cxn>
                  <a:cxn ang="0">
                    <a:pos x="9" y="454"/>
                  </a:cxn>
                  <a:cxn ang="0">
                    <a:pos x="9" y="454"/>
                  </a:cxn>
                  <a:cxn ang="0">
                    <a:pos x="10" y="440"/>
                  </a:cxn>
                  <a:cxn ang="0">
                    <a:pos x="11" y="426"/>
                  </a:cxn>
                  <a:cxn ang="0">
                    <a:pos x="15" y="399"/>
                  </a:cxn>
                  <a:cxn ang="0">
                    <a:pos x="27" y="345"/>
                  </a:cxn>
                  <a:cxn ang="0">
                    <a:pos x="27" y="345"/>
                  </a:cxn>
                  <a:cxn ang="0">
                    <a:pos x="32" y="319"/>
                  </a:cxn>
                  <a:cxn ang="0">
                    <a:pos x="36" y="292"/>
                  </a:cxn>
                  <a:cxn ang="0">
                    <a:pos x="43" y="237"/>
                  </a:cxn>
                  <a:cxn ang="0">
                    <a:pos x="43" y="237"/>
                  </a:cxn>
                  <a:cxn ang="0">
                    <a:pos x="46" y="208"/>
                  </a:cxn>
                  <a:cxn ang="0">
                    <a:pos x="47" y="179"/>
                  </a:cxn>
                  <a:cxn ang="0">
                    <a:pos x="48" y="150"/>
                  </a:cxn>
                  <a:cxn ang="0">
                    <a:pos x="48" y="121"/>
                  </a:cxn>
                  <a:cxn ang="0">
                    <a:pos x="48" y="63"/>
                  </a:cxn>
                  <a:cxn ang="0">
                    <a:pos x="47" y="5"/>
                  </a:cxn>
                  <a:cxn ang="0">
                    <a:pos x="47" y="5"/>
                  </a:cxn>
                </a:cxnLst>
                <a:rect l="0" t="0" r="r" b="b"/>
                <a:pathLst>
                  <a:path w="48" h="458">
                    <a:moveTo>
                      <a:pt x="47" y="5"/>
                    </a:moveTo>
                    <a:lnTo>
                      <a:pt x="47" y="5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60"/>
                    </a:lnTo>
                    <a:lnTo>
                      <a:pt x="39" y="116"/>
                    </a:lnTo>
                    <a:lnTo>
                      <a:pt x="39" y="144"/>
                    </a:lnTo>
                    <a:lnTo>
                      <a:pt x="39" y="172"/>
                    </a:lnTo>
                    <a:lnTo>
                      <a:pt x="37" y="200"/>
                    </a:lnTo>
                    <a:lnTo>
                      <a:pt x="35" y="228"/>
                    </a:lnTo>
                    <a:lnTo>
                      <a:pt x="35" y="228"/>
                    </a:lnTo>
                    <a:lnTo>
                      <a:pt x="27" y="291"/>
                    </a:lnTo>
                    <a:lnTo>
                      <a:pt x="21" y="322"/>
                    </a:lnTo>
                    <a:lnTo>
                      <a:pt x="16" y="353"/>
                    </a:lnTo>
                    <a:lnTo>
                      <a:pt x="16" y="353"/>
                    </a:lnTo>
                    <a:lnTo>
                      <a:pt x="7" y="395"/>
                    </a:lnTo>
                    <a:lnTo>
                      <a:pt x="3" y="417"/>
                    </a:lnTo>
                    <a:lnTo>
                      <a:pt x="1" y="438"/>
                    </a:lnTo>
                    <a:lnTo>
                      <a:pt x="1" y="438"/>
                    </a:lnTo>
                    <a:lnTo>
                      <a:pt x="0" y="441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6"/>
                    </a:lnTo>
                    <a:lnTo>
                      <a:pt x="1" y="457"/>
                    </a:lnTo>
                    <a:lnTo>
                      <a:pt x="3" y="458"/>
                    </a:lnTo>
                    <a:lnTo>
                      <a:pt x="4" y="458"/>
                    </a:lnTo>
                    <a:lnTo>
                      <a:pt x="6" y="458"/>
                    </a:lnTo>
                    <a:lnTo>
                      <a:pt x="8" y="457"/>
                    </a:lnTo>
                    <a:lnTo>
                      <a:pt x="9" y="456"/>
                    </a:lnTo>
                    <a:lnTo>
                      <a:pt x="9" y="454"/>
                    </a:lnTo>
                    <a:lnTo>
                      <a:pt x="9" y="454"/>
                    </a:lnTo>
                    <a:lnTo>
                      <a:pt x="10" y="440"/>
                    </a:lnTo>
                    <a:lnTo>
                      <a:pt x="11" y="426"/>
                    </a:lnTo>
                    <a:lnTo>
                      <a:pt x="15" y="399"/>
                    </a:lnTo>
                    <a:lnTo>
                      <a:pt x="27" y="345"/>
                    </a:lnTo>
                    <a:lnTo>
                      <a:pt x="27" y="345"/>
                    </a:lnTo>
                    <a:lnTo>
                      <a:pt x="32" y="319"/>
                    </a:lnTo>
                    <a:lnTo>
                      <a:pt x="36" y="292"/>
                    </a:lnTo>
                    <a:lnTo>
                      <a:pt x="43" y="237"/>
                    </a:lnTo>
                    <a:lnTo>
                      <a:pt x="43" y="237"/>
                    </a:lnTo>
                    <a:lnTo>
                      <a:pt x="46" y="208"/>
                    </a:lnTo>
                    <a:lnTo>
                      <a:pt x="47" y="179"/>
                    </a:lnTo>
                    <a:lnTo>
                      <a:pt x="48" y="150"/>
                    </a:lnTo>
                    <a:lnTo>
                      <a:pt x="48" y="121"/>
                    </a:lnTo>
                    <a:lnTo>
                      <a:pt x="48" y="63"/>
                    </a:lnTo>
                    <a:lnTo>
                      <a:pt x="47" y="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81"/>
              <p:cNvSpPr/>
              <p:nvPr/>
            </p:nvSpPr>
            <p:spPr bwMode="auto">
              <a:xfrm>
                <a:off x="2808288" y="2571750"/>
                <a:ext cx="20638" cy="20955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31" y="50"/>
                  </a:cxn>
                  <a:cxn ang="0">
                    <a:pos x="30" y="95"/>
                  </a:cxn>
                  <a:cxn ang="0">
                    <a:pos x="30" y="95"/>
                  </a:cxn>
                  <a:cxn ang="0">
                    <a:pos x="28" y="121"/>
                  </a:cxn>
                  <a:cxn ang="0">
                    <a:pos x="24" y="147"/>
                  </a:cxn>
                  <a:cxn ang="0">
                    <a:pos x="20" y="171"/>
                  </a:cxn>
                  <a:cxn ang="0">
                    <a:pos x="17" y="197"/>
                  </a:cxn>
                  <a:cxn ang="0">
                    <a:pos x="17" y="197"/>
                  </a:cxn>
                  <a:cxn ang="0">
                    <a:pos x="6" y="293"/>
                  </a:cxn>
                  <a:cxn ang="0">
                    <a:pos x="2" y="342"/>
                  </a:cxn>
                  <a:cxn ang="0">
                    <a:pos x="0" y="366"/>
                  </a:cxn>
                  <a:cxn ang="0">
                    <a:pos x="0" y="390"/>
                  </a:cxn>
                  <a:cxn ang="0">
                    <a:pos x="0" y="390"/>
                  </a:cxn>
                  <a:cxn ang="0">
                    <a:pos x="0" y="393"/>
                  </a:cxn>
                  <a:cxn ang="0">
                    <a:pos x="1" y="394"/>
                  </a:cxn>
                  <a:cxn ang="0">
                    <a:pos x="3" y="395"/>
                  </a:cxn>
                  <a:cxn ang="0">
                    <a:pos x="5" y="395"/>
                  </a:cxn>
                  <a:cxn ang="0">
                    <a:pos x="6" y="395"/>
                  </a:cxn>
                  <a:cxn ang="0">
                    <a:pos x="8" y="394"/>
                  </a:cxn>
                  <a:cxn ang="0">
                    <a:pos x="9" y="393"/>
                  </a:cxn>
                  <a:cxn ang="0">
                    <a:pos x="9" y="390"/>
                  </a:cxn>
                  <a:cxn ang="0">
                    <a:pos x="9" y="390"/>
                  </a:cxn>
                  <a:cxn ang="0">
                    <a:pos x="10" y="366"/>
                  </a:cxn>
                  <a:cxn ang="0">
                    <a:pos x="11" y="342"/>
                  </a:cxn>
                  <a:cxn ang="0">
                    <a:pos x="15" y="293"/>
                  </a:cxn>
                  <a:cxn ang="0">
                    <a:pos x="21" y="246"/>
                  </a:cxn>
                  <a:cxn ang="0">
                    <a:pos x="27" y="197"/>
                  </a:cxn>
                  <a:cxn ang="0">
                    <a:pos x="27" y="197"/>
                  </a:cxn>
                  <a:cxn ang="0">
                    <a:pos x="30" y="174"/>
                  </a:cxn>
                  <a:cxn ang="0">
                    <a:pos x="33" y="151"/>
                  </a:cxn>
                  <a:cxn ang="0">
                    <a:pos x="36" y="127"/>
                  </a:cxn>
                  <a:cxn ang="0">
                    <a:pos x="39" y="103"/>
                  </a:cxn>
                  <a:cxn ang="0">
                    <a:pos x="39" y="103"/>
                  </a:cxn>
                  <a:cxn ang="0">
                    <a:pos x="40" y="79"/>
                  </a:cxn>
                  <a:cxn ang="0">
                    <a:pos x="41" y="54"/>
                  </a:cxn>
                  <a:cxn ang="0">
                    <a:pos x="41" y="4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395">
                    <a:moveTo>
                      <a:pt x="32" y="4"/>
                    </a:moveTo>
                    <a:lnTo>
                      <a:pt x="32" y="4"/>
                    </a:lnTo>
                    <a:lnTo>
                      <a:pt x="31" y="50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28" y="121"/>
                    </a:lnTo>
                    <a:lnTo>
                      <a:pt x="24" y="147"/>
                    </a:lnTo>
                    <a:lnTo>
                      <a:pt x="20" y="171"/>
                    </a:lnTo>
                    <a:lnTo>
                      <a:pt x="17" y="197"/>
                    </a:lnTo>
                    <a:lnTo>
                      <a:pt x="17" y="197"/>
                    </a:lnTo>
                    <a:lnTo>
                      <a:pt x="6" y="293"/>
                    </a:lnTo>
                    <a:lnTo>
                      <a:pt x="2" y="342"/>
                    </a:lnTo>
                    <a:lnTo>
                      <a:pt x="0" y="36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3"/>
                    </a:lnTo>
                    <a:lnTo>
                      <a:pt x="1" y="394"/>
                    </a:lnTo>
                    <a:lnTo>
                      <a:pt x="3" y="395"/>
                    </a:lnTo>
                    <a:lnTo>
                      <a:pt x="5" y="395"/>
                    </a:lnTo>
                    <a:lnTo>
                      <a:pt x="6" y="395"/>
                    </a:lnTo>
                    <a:lnTo>
                      <a:pt x="8" y="394"/>
                    </a:lnTo>
                    <a:lnTo>
                      <a:pt x="9" y="393"/>
                    </a:lnTo>
                    <a:lnTo>
                      <a:pt x="9" y="390"/>
                    </a:lnTo>
                    <a:lnTo>
                      <a:pt x="9" y="390"/>
                    </a:lnTo>
                    <a:lnTo>
                      <a:pt x="10" y="366"/>
                    </a:lnTo>
                    <a:lnTo>
                      <a:pt x="11" y="342"/>
                    </a:lnTo>
                    <a:lnTo>
                      <a:pt x="15" y="293"/>
                    </a:lnTo>
                    <a:lnTo>
                      <a:pt x="21" y="246"/>
                    </a:lnTo>
                    <a:lnTo>
                      <a:pt x="27" y="197"/>
                    </a:lnTo>
                    <a:lnTo>
                      <a:pt x="27" y="197"/>
                    </a:lnTo>
                    <a:lnTo>
                      <a:pt x="30" y="174"/>
                    </a:lnTo>
                    <a:lnTo>
                      <a:pt x="33" y="151"/>
                    </a:lnTo>
                    <a:lnTo>
                      <a:pt x="36" y="127"/>
                    </a:lnTo>
                    <a:lnTo>
                      <a:pt x="39" y="103"/>
                    </a:lnTo>
                    <a:lnTo>
                      <a:pt x="39" y="103"/>
                    </a:lnTo>
                    <a:lnTo>
                      <a:pt x="40" y="79"/>
                    </a:lnTo>
                    <a:lnTo>
                      <a:pt x="41" y="5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82"/>
              <p:cNvSpPr/>
              <p:nvPr/>
            </p:nvSpPr>
            <p:spPr bwMode="auto">
              <a:xfrm>
                <a:off x="2847975" y="2592388"/>
                <a:ext cx="14288" cy="144463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20" y="4"/>
                  </a:cxn>
                  <a:cxn ang="0">
                    <a:pos x="19" y="18"/>
                  </a:cxn>
                  <a:cxn ang="0">
                    <a:pos x="17" y="31"/>
                  </a:cxn>
                  <a:cxn ang="0">
                    <a:pos x="15" y="44"/>
                  </a:cxn>
                  <a:cxn ang="0">
                    <a:pos x="14" y="57"/>
                  </a:cxn>
                  <a:cxn ang="0">
                    <a:pos x="14" y="133"/>
                  </a:cxn>
                  <a:cxn ang="0">
                    <a:pos x="14" y="133"/>
                  </a:cxn>
                  <a:cxn ang="0">
                    <a:pos x="13" y="151"/>
                  </a:cxn>
                  <a:cxn ang="0">
                    <a:pos x="12" y="168"/>
                  </a:cxn>
                  <a:cxn ang="0">
                    <a:pos x="7" y="202"/>
                  </a:cxn>
                  <a:cxn ang="0">
                    <a:pos x="3" y="236"/>
                  </a:cxn>
                  <a:cxn ang="0">
                    <a:pos x="1" y="253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1" y="272"/>
                  </a:cxn>
                  <a:cxn ang="0">
                    <a:pos x="2" y="273"/>
                  </a:cxn>
                  <a:cxn ang="0">
                    <a:pos x="3" y="274"/>
                  </a:cxn>
                  <a:cxn ang="0">
                    <a:pos x="5" y="275"/>
                  </a:cxn>
                  <a:cxn ang="0">
                    <a:pos x="7" y="274"/>
                  </a:cxn>
                  <a:cxn ang="0">
                    <a:pos x="8" y="273"/>
                  </a:cxn>
                  <a:cxn ang="0">
                    <a:pos x="9" y="272"/>
                  </a:cxn>
                  <a:cxn ang="0">
                    <a:pos x="10" y="270"/>
                  </a:cxn>
                  <a:cxn ang="0">
                    <a:pos x="10" y="270"/>
                  </a:cxn>
                  <a:cxn ang="0">
                    <a:pos x="10" y="253"/>
                  </a:cxn>
                  <a:cxn ang="0">
                    <a:pos x="13" y="236"/>
                  </a:cxn>
                  <a:cxn ang="0">
                    <a:pos x="17" y="202"/>
                  </a:cxn>
                  <a:cxn ang="0">
                    <a:pos x="21" y="168"/>
                  </a:cxn>
                  <a:cxn ang="0">
                    <a:pos x="22" y="151"/>
                  </a:cxn>
                  <a:cxn ang="0">
                    <a:pos x="23" y="133"/>
                  </a:cxn>
                  <a:cxn ang="0">
                    <a:pos x="23" y="57"/>
                  </a:cxn>
                  <a:cxn ang="0">
                    <a:pos x="23" y="57"/>
                  </a:cxn>
                  <a:cxn ang="0">
                    <a:pos x="24" y="44"/>
                  </a:cxn>
                  <a:cxn ang="0">
                    <a:pos x="26" y="31"/>
                  </a:cxn>
                  <a:cxn ang="0">
                    <a:pos x="28" y="18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9" y="2"/>
                  </a:cxn>
                  <a:cxn ang="0">
                    <a:pos x="28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4"/>
                  </a:cxn>
                  <a:cxn ang="0">
                    <a:pos x="20" y="4"/>
                  </a:cxn>
                </a:cxnLst>
                <a:rect l="0" t="0" r="r" b="b"/>
                <a:pathLst>
                  <a:path w="29" h="275">
                    <a:moveTo>
                      <a:pt x="20" y="4"/>
                    </a:moveTo>
                    <a:lnTo>
                      <a:pt x="20" y="4"/>
                    </a:lnTo>
                    <a:lnTo>
                      <a:pt x="19" y="18"/>
                    </a:lnTo>
                    <a:lnTo>
                      <a:pt x="17" y="31"/>
                    </a:lnTo>
                    <a:lnTo>
                      <a:pt x="15" y="44"/>
                    </a:lnTo>
                    <a:lnTo>
                      <a:pt x="14" y="57"/>
                    </a:lnTo>
                    <a:lnTo>
                      <a:pt x="14" y="133"/>
                    </a:lnTo>
                    <a:lnTo>
                      <a:pt x="14" y="133"/>
                    </a:lnTo>
                    <a:lnTo>
                      <a:pt x="13" y="151"/>
                    </a:lnTo>
                    <a:lnTo>
                      <a:pt x="12" y="168"/>
                    </a:lnTo>
                    <a:lnTo>
                      <a:pt x="7" y="202"/>
                    </a:lnTo>
                    <a:lnTo>
                      <a:pt x="3" y="236"/>
                    </a:lnTo>
                    <a:lnTo>
                      <a:pt x="1" y="253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1" y="272"/>
                    </a:lnTo>
                    <a:lnTo>
                      <a:pt x="2" y="273"/>
                    </a:lnTo>
                    <a:lnTo>
                      <a:pt x="3" y="274"/>
                    </a:lnTo>
                    <a:lnTo>
                      <a:pt x="5" y="275"/>
                    </a:lnTo>
                    <a:lnTo>
                      <a:pt x="7" y="274"/>
                    </a:lnTo>
                    <a:lnTo>
                      <a:pt x="8" y="273"/>
                    </a:lnTo>
                    <a:lnTo>
                      <a:pt x="9" y="272"/>
                    </a:lnTo>
                    <a:lnTo>
                      <a:pt x="10" y="270"/>
                    </a:lnTo>
                    <a:lnTo>
                      <a:pt x="10" y="270"/>
                    </a:lnTo>
                    <a:lnTo>
                      <a:pt x="10" y="253"/>
                    </a:lnTo>
                    <a:lnTo>
                      <a:pt x="13" y="236"/>
                    </a:lnTo>
                    <a:lnTo>
                      <a:pt x="17" y="202"/>
                    </a:lnTo>
                    <a:lnTo>
                      <a:pt x="21" y="168"/>
                    </a:lnTo>
                    <a:lnTo>
                      <a:pt x="22" y="151"/>
                    </a:lnTo>
                    <a:lnTo>
                      <a:pt x="23" y="133"/>
                    </a:lnTo>
                    <a:lnTo>
                      <a:pt x="23" y="57"/>
                    </a:lnTo>
                    <a:lnTo>
                      <a:pt x="23" y="57"/>
                    </a:lnTo>
                    <a:lnTo>
                      <a:pt x="24" y="44"/>
                    </a:lnTo>
                    <a:lnTo>
                      <a:pt x="26" y="31"/>
                    </a:lnTo>
                    <a:lnTo>
                      <a:pt x="28" y="18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83"/>
              <p:cNvSpPr/>
              <p:nvPr/>
            </p:nvSpPr>
            <p:spPr bwMode="auto">
              <a:xfrm>
                <a:off x="2874963" y="2625725"/>
                <a:ext cx="14288" cy="101600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9" y="2"/>
                  </a:cxn>
                  <a:cxn ang="0">
                    <a:pos x="28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51"/>
                  </a:cxn>
                  <a:cxn ang="0">
                    <a:pos x="19" y="74"/>
                  </a:cxn>
                  <a:cxn ang="0">
                    <a:pos x="18" y="96"/>
                  </a:cxn>
                  <a:cxn ang="0">
                    <a:pos x="16" y="120"/>
                  </a:cxn>
                  <a:cxn ang="0">
                    <a:pos x="12" y="142"/>
                  </a:cxn>
                  <a:cxn ang="0">
                    <a:pos x="8" y="164"/>
                  </a:cxn>
                  <a:cxn ang="0">
                    <a:pos x="1" y="187"/>
                  </a:cxn>
                  <a:cxn ang="0">
                    <a:pos x="1" y="187"/>
                  </a:cxn>
                  <a:cxn ang="0">
                    <a:pos x="0" y="188"/>
                  </a:cxn>
                  <a:cxn ang="0">
                    <a:pos x="1" y="190"/>
                  </a:cxn>
                  <a:cxn ang="0">
                    <a:pos x="2" y="191"/>
                  </a:cxn>
                  <a:cxn ang="0">
                    <a:pos x="3" y="192"/>
                  </a:cxn>
                  <a:cxn ang="0">
                    <a:pos x="7" y="192"/>
                  </a:cxn>
                  <a:cxn ang="0">
                    <a:pos x="8" y="191"/>
                  </a:cxn>
                  <a:cxn ang="0">
                    <a:pos x="9" y="189"/>
                  </a:cxn>
                  <a:cxn ang="0">
                    <a:pos x="9" y="189"/>
                  </a:cxn>
                  <a:cxn ang="0">
                    <a:pos x="16" y="167"/>
                  </a:cxn>
                  <a:cxn ang="0">
                    <a:pos x="23" y="144"/>
                  </a:cxn>
                  <a:cxn ang="0">
                    <a:pos x="26" y="121"/>
                  </a:cxn>
                  <a:cxn ang="0">
                    <a:pos x="28" y="98"/>
                  </a:cxn>
                  <a:cxn ang="0">
                    <a:pos x="29" y="75"/>
                  </a:cxn>
                  <a:cxn ang="0">
                    <a:pos x="29" y="52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29" h="192">
                    <a:moveTo>
                      <a:pt x="29" y="4"/>
                    </a:moveTo>
                    <a:lnTo>
                      <a:pt x="29" y="4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51"/>
                    </a:lnTo>
                    <a:lnTo>
                      <a:pt x="19" y="74"/>
                    </a:lnTo>
                    <a:lnTo>
                      <a:pt x="18" y="96"/>
                    </a:lnTo>
                    <a:lnTo>
                      <a:pt x="16" y="120"/>
                    </a:lnTo>
                    <a:lnTo>
                      <a:pt x="12" y="142"/>
                    </a:lnTo>
                    <a:lnTo>
                      <a:pt x="8" y="164"/>
                    </a:lnTo>
                    <a:lnTo>
                      <a:pt x="1" y="187"/>
                    </a:lnTo>
                    <a:lnTo>
                      <a:pt x="1" y="187"/>
                    </a:lnTo>
                    <a:lnTo>
                      <a:pt x="0" y="188"/>
                    </a:lnTo>
                    <a:lnTo>
                      <a:pt x="1" y="190"/>
                    </a:lnTo>
                    <a:lnTo>
                      <a:pt x="2" y="191"/>
                    </a:lnTo>
                    <a:lnTo>
                      <a:pt x="3" y="192"/>
                    </a:lnTo>
                    <a:lnTo>
                      <a:pt x="7" y="192"/>
                    </a:lnTo>
                    <a:lnTo>
                      <a:pt x="8" y="191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6" y="167"/>
                    </a:lnTo>
                    <a:lnTo>
                      <a:pt x="23" y="144"/>
                    </a:lnTo>
                    <a:lnTo>
                      <a:pt x="26" y="121"/>
                    </a:lnTo>
                    <a:lnTo>
                      <a:pt x="28" y="98"/>
                    </a:lnTo>
                    <a:lnTo>
                      <a:pt x="29" y="75"/>
                    </a:lnTo>
                    <a:lnTo>
                      <a:pt x="29" y="52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84"/>
              <p:cNvSpPr/>
              <p:nvPr/>
            </p:nvSpPr>
            <p:spPr bwMode="auto">
              <a:xfrm>
                <a:off x="2254250" y="2162175"/>
                <a:ext cx="657225" cy="652463"/>
              </a:xfrm>
              <a:custGeom>
                <a:avLst/>
                <a:gdLst/>
                <a:ahLst/>
                <a:cxnLst>
                  <a:cxn ang="0">
                    <a:pos x="794" y="1224"/>
                  </a:cxn>
                  <a:cxn ang="0">
                    <a:pos x="567" y="1137"/>
                  </a:cxn>
                  <a:cxn ang="0">
                    <a:pos x="468" y="1063"/>
                  </a:cxn>
                  <a:cxn ang="0">
                    <a:pos x="325" y="941"/>
                  </a:cxn>
                  <a:cxn ang="0">
                    <a:pos x="171" y="752"/>
                  </a:cxn>
                  <a:cxn ang="0">
                    <a:pos x="109" y="650"/>
                  </a:cxn>
                  <a:cxn ang="0">
                    <a:pos x="52" y="558"/>
                  </a:cxn>
                  <a:cxn ang="0">
                    <a:pos x="12" y="442"/>
                  </a:cxn>
                  <a:cxn ang="0">
                    <a:pos x="2" y="323"/>
                  </a:cxn>
                  <a:cxn ang="0">
                    <a:pos x="45" y="213"/>
                  </a:cxn>
                  <a:cxn ang="0">
                    <a:pos x="165" y="75"/>
                  </a:cxn>
                  <a:cxn ang="0">
                    <a:pos x="261" y="10"/>
                  </a:cxn>
                  <a:cxn ang="0">
                    <a:pos x="280" y="1"/>
                  </a:cxn>
                  <a:cxn ang="0">
                    <a:pos x="336" y="9"/>
                  </a:cxn>
                  <a:cxn ang="0">
                    <a:pos x="412" y="44"/>
                  </a:cxn>
                  <a:cxn ang="0">
                    <a:pos x="470" y="93"/>
                  </a:cxn>
                  <a:cxn ang="0">
                    <a:pos x="549" y="207"/>
                  </a:cxn>
                  <a:cxn ang="0">
                    <a:pos x="570" y="271"/>
                  </a:cxn>
                  <a:cxn ang="0">
                    <a:pos x="583" y="316"/>
                  </a:cxn>
                  <a:cxn ang="0">
                    <a:pos x="563" y="330"/>
                  </a:cxn>
                  <a:cxn ang="0">
                    <a:pos x="541" y="302"/>
                  </a:cxn>
                  <a:cxn ang="0">
                    <a:pos x="522" y="232"/>
                  </a:cxn>
                  <a:cxn ang="0">
                    <a:pos x="429" y="102"/>
                  </a:cxn>
                  <a:cxn ang="0">
                    <a:pos x="351" y="54"/>
                  </a:cxn>
                  <a:cxn ang="0">
                    <a:pos x="283" y="42"/>
                  </a:cxn>
                  <a:cxn ang="0">
                    <a:pos x="169" y="115"/>
                  </a:cxn>
                  <a:cxn ang="0">
                    <a:pos x="95" y="197"/>
                  </a:cxn>
                  <a:cxn ang="0">
                    <a:pos x="52" y="278"/>
                  </a:cxn>
                  <a:cxn ang="0">
                    <a:pos x="37" y="361"/>
                  </a:cxn>
                  <a:cxn ang="0">
                    <a:pos x="59" y="479"/>
                  </a:cxn>
                  <a:cxn ang="0">
                    <a:pos x="113" y="593"/>
                  </a:cxn>
                  <a:cxn ang="0">
                    <a:pos x="154" y="647"/>
                  </a:cxn>
                  <a:cxn ang="0">
                    <a:pos x="194" y="713"/>
                  </a:cxn>
                  <a:cxn ang="0">
                    <a:pos x="265" y="822"/>
                  </a:cxn>
                  <a:cxn ang="0">
                    <a:pos x="440" y="993"/>
                  </a:cxn>
                  <a:cxn ang="0">
                    <a:pos x="526" y="1068"/>
                  </a:cxn>
                  <a:cxn ang="0">
                    <a:pos x="682" y="1151"/>
                  </a:cxn>
                  <a:cxn ang="0">
                    <a:pos x="831" y="1193"/>
                  </a:cxn>
                  <a:cxn ang="0">
                    <a:pos x="961" y="1178"/>
                  </a:cxn>
                  <a:cxn ang="0">
                    <a:pos x="1063" y="1130"/>
                  </a:cxn>
                  <a:cxn ang="0">
                    <a:pos x="1149" y="1057"/>
                  </a:cxn>
                  <a:cxn ang="0">
                    <a:pos x="1198" y="1006"/>
                  </a:cxn>
                  <a:cxn ang="0">
                    <a:pos x="1193" y="930"/>
                  </a:cxn>
                  <a:cxn ang="0">
                    <a:pos x="1158" y="869"/>
                  </a:cxn>
                  <a:cxn ang="0">
                    <a:pos x="1126" y="834"/>
                  </a:cxn>
                  <a:cxn ang="0">
                    <a:pos x="1059" y="783"/>
                  </a:cxn>
                  <a:cxn ang="0">
                    <a:pos x="892" y="720"/>
                  </a:cxn>
                  <a:cxn ang="0">
                    <a:pos x="875" y="706"/>
                  </a:cxn>
                  <a:cxn ang="0">
                    <a:pos x="886" y="684"/>
                  </a:cxn>
                  <a:cxn ang="0">
                    <a:pos x="923" y="690"/>
                  </a:cxn>
                  <a:cxn ang="0">
                    <a:pos x="1000" y="705"/>
                  </a:cxn>
                  <a:cxn ang="0">
                    <a:pos x="1112" y="776"/>
                  </a:cxn>
                  <a:cxn ang="0">
                    <a:pos x="1192" y="850"/>
                  </a:cxn>
                  <a:cxn ang="0">
                    <a:pos x="1228" y="925"/>
                  </a:cxn>
                  <a:cxn ang="0">
                    <a:pos x="1242" y="1015"/>
                  </a:cxn>
                  <a:cxn ang="0">
                    <a:pos x="1224" y="1029"/>
                  </a:cxn>
                  <a:cxn ang="0">
                    <a:pos x="1165" y="1095"/>
                  </a:cxn>
                  <a:cxn ang="0">
                    <a:pos x="1111" y="1141"/>
                  </a:cxn>
                  <a:cxn ang="0">
                    <a:pos x="1027" y="1191"/>
                  </a:cxn>
                  <a:cxn ang="0">
                    <a:pos x="858" y="1232"/>
                  </a:cxn>
                </a:cxnLst>
                <a:rect l="0" t="0" r="r" b="b"/>
                <a:pathLst>
                  <a:path w="1242" h="1232">
                    <a:moveTo>
                      <a:pt x="858" y="1232"/>
                    </a:moveTo>
                    <a:lnTo>
                      <a:pt x="858" y="1232"/>
                    </a:lnTo>
                    <a:lnTo>
                      <a:pt x="841" y="1232"/>
                    </a:lnTo>
                    <a:lnTo>
                      <a:pt x="825" y="1230"/>
                    </a:lnTo>
                    <a:lnTo>
                      <a:pt x="809" y="1227"/>
                    </a:lnTo>
                    <a:lnTo>
                      <a:pt x="794" y="1224"/>
                    </a:lnTo>
                    <a:lnTo>
                      <a:pt x="794" y="1224"/>
                    </a:lnTo>
                    <a:lnTo>
                      <a:pt x="761" y="1216"/>
                    </a:lnTo>
                    <a:lnTo>
                      <a:pt x="728" y="1206"/>
                    </a:lnTo>
                    <a:lnTo>
                      <a:pt x="696" y="1194"/>
                    </a:lnTo>
                    <a:lnTo>
                      <a:pt x="663" y="1182"/>
                    </a:lnTo>
                    <a:lnTo>
                      <a:pt x="630" y="1168"/>
                    </a:lnTo>
                    <a:lnTo>
                      <a:pt x="598" y="1152"/>
                    </a:lnTo>
                    <a:lnTo>
                      <a:pt x="567" y="1137"/>
                    </a:lnTo>
                    <a:lnTo>
                      <a:pt x="538" y="1119"/>
                    </a:lnTo>
                    <a:lnTo>
                      <a:pt x="538" y="1119"/>
                    </a:lnTo>
                    <a:lnTo>
                      <a:pt x="519" y="1107"/>
                    </a:lnTo>
                    <a:lnTo>
                      <a:pt x="501" y="1092"/>
                    </a:lnTo>
                    <a:lnTo>
                      <a:pt x="484" y="1078"/>
                    </a:lnTo>
                    <a:lnTo>
                      <a:pt x="468" y="1063"/>
                    </a:lnTo>
                    <a:lnTo>
                      <a:pt x="468" y="1063"/>
                    </a:lnTo>
                    <a:lnTo>
                      <a:pt x="448" y="1046"/>
                    </a:lnTo>
                    <a:lnTo>
                      <a:pt x="427" y="1028"/>
                    </a:lnTo>
                    <a:lnTo>
                      <a:pt x="427" y="1028"/>
                    </a:lnTo>
                    <a:lnTo>
                      <a:pt x="400" y="1006"/>
                    </a:lnTo>
                    <a:lnTo>
                      <a:pt x="374" y="985"/>
                    </a:lnTo>
                    <a:lnTo>
                      <a:pt x="350" y="963"/>
                    </a:lnTo>
                    <a:lnTo>
                      <a:pt x="325" y="941"/>
                    </a:lnTo>
                    <a:lnTo>
                      <a:pt x="325" y="941"/>
                    </a:lnTo>
                    <a:lnTo>
                      <a:pt x="297" y="913"/>
                    </a:lnTo>
                    <a:lnTo>
                      <a:pt x="270" y="885"/>
                    </a:lnTo>
                    <a:lnTo>
                      <a:pt x="243" y="854"/>
                    </a:lnTo>
                    <a:lnTo>
                      <a:pt x="218" y="822"/>
                    </a:lnTo>
                    <a:lnTo>
                      <a:pt x="194" y="787"/>
                    </a:lnTo>
                    <a:lnTo>
                      <a:pt x="171" y="752"/>
                    </a:lnTo>
                    <a:lnTo>
                      <a:pt x="150" y="715"/>
                    </a:lnTo>
                    <a:lnTo>
                      <a:pt x="130" y="678"/>
                    </a:lnTo>
                    <a:lnTo>
                      <a:pt x="130" y="678"/>
                    </a:lnTo>
                    <a:lnTo>
                      <a:pt x="125" y="671"/>
                    </a:lnTo>
                    <a:lnTo>
                      <a:pt x="120" y="663"/>
                    </a:lnTo>
                    <a:lnTo>
                      <a:pt x="109" y="650"/>
                    </a:lnTo>
                    <a:lnTo>
                      <a:pt x="109" y="650"/>
                    </a:lnTo>
                    <a:lnTo>
                      <a:pt x="98" y="639"/>
                    </a:lnTo>
                    <a:lnTo>
                      <a:pt x="93" y="632"/>
                    </a:lnTo>
                    <a:lnTo>
                      <a:pt x="89" y="626"/>
                    </a:lnTo>
                    <a:lnTo>
                      <a:pt x="89" y="626"/>
                    </a:lnTo>
                    <a:lnTo>
                      <a:pt x="75" y="598"/>
                    </a:lnTo>
                    <a:lnTo>
                      <a:pt x="60" y="573"/>
                    </a:lnTo>
                    <a:lnTo>
                      <a:pt x="52" y="558"/>
                    </a:lnTo>
                    <a:lnTo>
                      <a:pt x="52" y="558"/>
                    </a:lnTo>
                    <a:lnTo>
                      <a:pt x="44" y="544"/>
                    </a:lnTo>
                    <a:lnTo>
                      <a:pt x="38" y="528"/>
                    </a:lnTo>
                    <a:lnTo>
                      <a:pt x="31" y="514"/>
                    </a:lnTo>
                    <a:lnTo>
                      <a:pt x="26" y="498"/>
                    </a:lnTo>
                    <a:lnTo>
                      <a:pt x="17" y="468"/>
                    </a:lnTo>
                    <a:lnTo>
                      <a:pt x="12" y="442"/>
                    </a:lnTo>
                    <a:lnTo>
                      <a:pt x="12" y="442"/>
                    </a:lnTo>
                    <a:lnTo>
                      <a:pt x="5" y="409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8"/>
                    </a:lnTo>
                    <a:lnTo>
                      <a:pt x="0" y="340"/>
                    </a:lnTo>
                    <a:lnTo>
                      <a:pt x="2" y="323"/>
                    </a:lnTo>
                    <a:lnTo>
                      <a:pt x="6" y="305"/>
                    </a:lnTo>
                    <a:lnTo>
                      <a:pt x="6" y="305"/>
                    </a:lnTo>
                    <a:lnTo>
                      <a:pt x="11" y="289"/>
                    </a:lnTo>
                    <a:lnTo>
                      <a:pt x="16" y="273"/>
                    </a:lnTo>
                    <a:lnTo>
                      <a:pt x="22" y="258"/>
                    </a:lnTo>
                    <a:lnTo>
                      <a:pt x="29" y="243"/>
                    </a:lnTo>
                    <a:lnTo>
                      <a:pt x="45" y="213"/>
                    </a:lnTo>
                    <a:lnTo>
                      <a:pt x="64" y="181"/>
                    </a:lnTo>
                    <a:lnTo>
                      <a:pt x="64" y="181"/>
                    </a:lnTo>
                    <a:lnTo>
                      <a:pt x="80" y="158"/>
                    </a:lnTo>
                    <a:lnTo>
                      <a:pt x="98" y="137"/>
                    </a:lnTo>
                    <a:lnTo>
                      <a:pt x="117" y="115"/>
                    </a:lnTo>
                    <a:lnTo>
                      <a:pt x="140" y="94"/>
                    </a:lnTo>
                    <a:lnTo>
                      <a:pt x="165" y="75"/>
                    </a:lnTo>
                    <a:lnTo>
                      <a:pt x="193" y="55"/>
                    </a:lnTo>
                    <a:lnTo>
                      <a:pt x="224" y="35"/>
                    </a:lnTo>
                    <a:lnTo>
                      <a:pt x="257" y="16"/>
                    </a:lnTo>
                    <a:lnTo>
                      <a:pt x="259" y="15"/>
                    </a:lnTo>
                    <a:lnTo>
                      <a:pt x="260" y="13"/>
                    </a:lnTo>
                    <a:lnTo>
                      <a:pt x="260" y="13"/>
                    </a:lnTo>
                    <a:lnTo>
                      <a:pt x="261" y="10"/>
                    </a:lnTo>
                    <a:lnTo>
                      <a:pt x="264" y="5"/>
                    </a:lnTo>
                    <a:lnTo>
                      <a:pt x="268" y="2"/>
                    </a:lnTo>
                    <a:lnTo>
                      <a:pt x="271" y="1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8" y="3"/>
                    </a:lnTo>
                    <a:lnTo>
                      <a:pt x="294" y="4"/>
                    </a:lnTo>
                    <a:lnTo>
                      <a:pt x="308" y="4"/>
                    </a:lnTo>
                    <a:lnTo>
                      <a:pt x="308" y="4"/>
                    </a:lnTo>
                    <a:lnTo>
                      <a:pt x="323" y="5"/>
                    </a:lnTo>
                    <a:lnTo>
                      <a:pt x="330" y="7"/>
                    </a:lnTo>
                    <a:lnTo>
                      <a:pt x="336" y="9"/>
                    </a:lnTo>
                    <a:lnTo>
                      <a:pt x="336" y="9"/>
                    </a:lnTo>
                    <a:lnTo>
                      <a:pt x="351" y="15"/>
                    </a:lnTo>
                    <a:lnTo>
                      <a:pt x="351" y="15"/>
                    </a:lnTo>
                    <a:lnTo>
                      <a:pt x="367" y="21"/>
                    </a:lnTo>
                    <a:lnTo>
                      <a:pt x="385" y="29"/>
                    </a:lnTo>
                    <a:lnTo>
                      <a:pt x="385" y="29"/>
                    </a:lnTo>
                    <a:lnTo>
                      <a:pt x="412" y="44"/>
                    </a:lnTo>
                    <a:lnTo>
                      <a:pt x="424" y="52"/>
                    </a:lnTo>
                    <a:lnTo>
                      <a:pt x="435" y="59"/>
                    </a:lnTo>
                    <a:lnTo>
                      <a:pt x="446" y="67"/>
                    </a:lnTo>
                    <a:lnTo>
                      <a:pt x="455" y="76"/>
                    </a:lnTo>
                    <a:lnTo>
                      <a:pt x="463" y="84"/>
                    </a:lnTo>
                    <a:lnTo>
                      <a:pt x="470" y="93"/>
                    </a:lnTo>
                    <a:lnTo>
                      <a:pt x="470" y="93"/>
                    </a:lnTo>
                    <a:lnTo>
                      <a:pt x="487" y="115"/>
                    </a:lnTo>
                    <a:lnTo>
                      <a:pt x="503" y="138"/>
                    </a:lnTo>
                    <a:lnTo>
                      <a:pt x="533" y="184"/>
                    </a:lnTo>
                    <a:lnTo>
                      <a:pt x="544" y="200"/>
                    </a:lnTo>
                    <a:lnTo>
                      <a:pt x="544" y="200"/>
                    </a:lnTo>
                    <a:lnTo>
                      <a:pt x="549" y="207"/>
                    </a:lnTo>
                    <a:lnTo>
                      <a:pt x="549" y="207"/>
                    </a:lnTo>
                    <a:lnTo>
                      <a:pt x="554" y="214"/>
                    </a:lnTo>
                    <a:lnTo>
                      <a:pt x="559" y="222"/>
                    </a:lnTo>
                    <a:lnTo>
                      <a:pt x="562" y="230"/>
                    </a:lnTo>
                    <a:lnTo>
                      <a:pt x="563" y="238"/>
                    </a:lnTo>
                    <a:lnTo>
                      <a:pt x="563" y="238"/>
                    </a:lnTo>
                    <a:lnTo>
                      <a:pt x="565" y="251"/>
                    </a:lnTo>
                    <a:lnTo>
                      <a:pt x="570" y="271"/>
                    </a:lnTo>
                    <a:lnTo>
                      <a:pt x="575" y="291"/>
                    </a:lnTo>
                    <a:lnTo>
                      <a:pt x="578" y="299"/>
                    </a:lnTo>
                    <a:lnTo>
                      <a:pt x="580" y="304"/>
                    </a:lnTo>
                    <a:lnTo>
                      <a:pt x="580" y="304"/>
                    </a:lnTo>
                    <a:lnTo>
                      <a:pt x="582" y="308"/>
                    </a:lnTo>
                    <a:lnTo>
                      <a:pt x="583" y="312"/>
                    </a:lnTo>
                    <a:lnTo>
                      <a:pt x="583" y="316"/>
                    </a:lnTo>
                    <a:lnTo>
                      <a:pt x="582" y="321"/>
                    </a:lnTo>
                    <a:lnTo>
                      <a:pt x="582" y="321"/>
                    </a:lnTo>
                    <a:lnTo>
                      <a:pt x="579" y="325"/>
                    </a:lnTo>
                    <a:lnTo>
                      <a:pt x="574" y="328"/>
                    </a:lnTo>
                    <a:lnTo>
                      <a:pt x="570" y="330"/>
                    </a:lnTo>
                    <a:lnTo>
                      <a:pt x="563" y="330"/>
                    </a:lnTo>
                    <a:lnTo>
                      <a:pt x="563" y="330"/>
                    </a:lnTo>
                    <a:lnTo>
                      <a:pt x="560" y="330"/>
                    </a:lnTo>
                    <a:lnTo>
                      <a:pt x="556" y="329"/>
                    </a:lnTo>
                    <a:lnTo>
                      <a:pt x="553" y="326"/>
                    </a:lnTo>
                    <a:lnTo>
                      <a:pt x="549" y="322"/>
                    </a:lnTo>
                    <a:lnTo>
                      <a:pt x="549" y="322"/>
                    </a:lnTo>
                    <a:lnTo>
                      <a:pt x="544" y="312"/>
                    </a:lnTo>
                    <a:lnTo>
                      <a:pt x="541" y="302"/>
                    </a:lnTo>
                    <a:lnTo>
                      <a:pt x="539" y="291"/>
                    </a:lnTo>
                    <a:lnTo>
                      <a:pt x="537" y="278"/>
                    </a:lnTo>
                    <a:lnTo>
                      <a:pt x="537" y="278"/>
                    </a:lnTo>
                    <a:lnTo>
                      <a:pt x="534" y="267"/>
                    </a:lnTo>
                    <a:lnTo>
                      <a:pt x="531" y="254"/>
                    </a:lnTo>
                    <a:lnTo>
                      <a:pt x="528" y="243"/>
                    </a:lnTo>
                    <a:lnTo>
                      <a:pt x="522" y="232"/>
                    </a:lnTo>
                    <a:lnTo>
                      <a:pt x="522" y="232"/>
                    </a:lnTo>
                    <a:lnTo>
                      <a:pt x="490" y="183"/>
                    </a:lnTo>
                    <a:lnTo>
                      <a:pt x="459" y="137"/>
                    </a:lnTo>
                    <a:lnTo>
                      <a:pt x="459" y="137"/>
                    </a:lnTo>
                    <a:lnTo>
                      <a:pt x="450" y="124"/>
                    </a:lnTo>
                    <a:lnTo>
                      <a:pt x="439" y="113"/>
                    </a:lnTo>
                    <a:lnTo>
                      <a:pt x="429" y="102"/>
                    </a:lnTo>
                    <a:lnTo>
                      <a:pt x="418" y="91"/>
                    </a:lnTo>
                    <a:lnTo>
                      <a:pt x="405" y="82"/>
                    </a:lnTo>
                    <a:lnTo>
                      <a:pt x="392" y="74"/>
                    </a:lnTo>
                    <a:lnTo>
                      <a:pt x="378" y="66"/>
                    </a:lnTo>
                    <a:lnTo>
                      <a:pt x="365" y="59"/>
                    </a:lnTo>
                    <a:lnTo>
                      <a:pt x="365" y="59"/>
                    </a:lnTo>
                    <a:lnTo>
                      <a:pt x="351" y="54"/>
                    </a:lnTo>
                    <a:lnTo>
                      <a:pt x="337" y="50"/>
                    </a:lnTo>
                    <a:lnTo>
                      <a:pt x="323" y="47"/>
                    </a:lnTo>
                    <a:lnTo>
                      <a:pt x="309" y="45"/>
                    </a:lnTo>
                    <a:lnTo>
                      <a:pt x="309" y="45"/>
                    </a:lnTo>
                    <a:lnTo>
                      <a:pt x="288" y="41"/>
                    </a:lnTo>
                    <a:lnTo>
                      <a:pt x="286" y="41"/>
                    </a:lnTo>
                    <a:lnTo>
                      <a:pt x="283" y="42"/>
                    </a:lnTo>
                    <a:lnTo>
                      <a:pt x="283" y="42"/>
                    </a:lnTo>
                    <a:lnTo>
                      <a:pt x="280" y="44"/>
                    </a:lnTo>
                    <a:lnTo>
                      <a:pt x="280" y="44"/>
                    </a:lnTo>
                    <a:lnTo>
                      <a:pt x="251" y="60"/>
                    </a:lnTo>
                    <a:lnTo>
                      <a:pt x="222" y="77"/>
                    </a:lnTo>
                    <a:lnTo>
                      <a:pt x="195" y="95"/>
                    </a:lnTo>
                    <a:lnTo>
                      <a:pt x="169" y="115"/>
                    </a:lnTo>
                    <a:lnTo>
                      <a:pt x="155" y="125"/>
                    </a:lnTo>
                    <a:lnTo>
                      <a:pt x="144" y="137"/>
                    </a:lnTo>
                    <a:lnTo>
                      <a:pt x="133" y="148"/>
                    </a:lnTo>
                    <a:lnTo>
                      <a:pt x="121" y="159"/>
                    </a:lnTo>
                    <a:lnTo>
                      <a:pt x="112" y="172"/>
                    </a:lnTo>
                    <a:lnTo>
                      <a:pt x="103" y="184"/>
                    </a:lnTo>
                    <a:lnTo>
                      <a:pt x="95" y="197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79" y="228"/>
                    </a:lnTo>
                    <a:lnTo>
                      <a:pt x="70" y="244"/>
                    </a:lnTo>
                    <a:lnTo>
                      <a:pt x="70" y="244"/>
                    </a:lnTo>
                    <a:lnTo>
                      <a:pt x="58" y="267"/>
                    </a:lnTo>
                    <a:lnTo>
                      <a:pt x="52" y="278"/>
                    </a:lnTo>
                    <a:lnTo>
                      <a:pt x="47" y="290"/>
                    </a:lnTo>
                    <a:lnTo>
                      <a:pt x="43" y="302"/>
                    </a:lnTo>
                    <a:lnTo>
                      <a:pt x="40" y="315"/>
                    </a:lnTo>
                    <a:lnTo>
                      <a:pt x="38" y="329"/>
                    </a:lnTo>
                    <a:lnTo>
                      <a:pt x="37" y="343"/>
                    </a:lnTo>
                    <a:lnTo>
                      <a:pt x="37" y="343"/>
                    </a:lnTo>
                    <a:lnTo>
                      <a:pt x="37" y="361"/>
                    </a:lnTo>
                    <a:lnTo>
                      <a:pt x="38" y="378"/>
                    </a:lnTo>
                    <a:lnTo>
                      <a:pt x="40" y="396"/>
                    </a:lnTo>
                    <a:lnTo>
                      <a:pt x="42" y="414"/>
                    </a:lnTo>
                    <a:lnTo>
                      <a:pt x="46" y="430"/>
                    </a:lnTo>
                    <a:lnTo>
                      <a:pt x="49" y="447"/>
                    </a:lnTo>
                    <a:lnTo>
                      <a:pt x="54" y="463"/>
                    </a:lnTo>
                    <a:lnTo>
                      <a:pt x="59" y="479"/>
                    </a:lnTo>
                    <a:lnTo>
                      <a:pt x="59" y="479"/>
                    </a:lnTo>
                    <a:lnTo>
                      <a:pt x="68" y="501"/>
                    </a:lnTo>
                    <a:lnTo>
                      <a:pt x="78" y="523"/>
                    </a:lnTo>
                    <a:lnTo>
                      <a:pt x="100" y="566"/>
                    </a:lnTo>
                    <a:lnTo>
                      <a:pt x="100" y="566"/>
                    </a:lnTo>
                    <a:lnTo>
                      <a:pt x="113" y="593"/>
                    </a:lnTo>
                    <a:lnTo>
                      <a:pt x="113" y="593"/>
                    </a:lnTo>
                    <a:lnTo>
                      <a:pt x="118" y="603"/>
                    </a:lnTo>
                    <a:lnTo>
                      <a:pt x="124" y="611"/>
                    </a:lnTo>
                    <a:lnTo>
                      <a:pt x="138" y="626"/>
                    </a:lnTo>
                    <a:lnTo>
                      <a:pt x="138" y="626"/>
                    </a:lnTo>
                    <a:lnTo>
                      <a:pt x="150" y="641"/>
                    </a:lnTo>
                    <a:lnTo>
                      <a:pt x="150" y="641"/>
                    </a:lnTo>
                    <a:lnTo>
                      <a:pt x="154" y="647"/>
                    </a:lnTo>
                    <a:lnTo>
                      <a:pt x="157" y="653"/>
                    </a:lnTo>
                    <a:lnTo>
                      <a:pt x="165" y="666"/>
                    </a:lnTo>
                    <a:lnTo>
                      <a:pt x="165" y="666"/>
                    </a:lnTo>
                    <a:lnTo>
                      <a:pt x="171" y="677"/>
                    </a:lnTo>
                    <a:lnTo>
                      <a:pt x="177" y="688"/>
                    </a:lnTo>
                    <a:lnTo>
                      <a:pt x="177" y="688"/>
                    </a:lnTo>
                    <a:lnTo>
                      <a:pt x="194" y="713"/>
                    </a:lnTo>
                    <a:lnTo>
                      <a:pt x="208" y="738"/>
                    </a:lnTo>
                    <a:lnTo>
                      <a:pt x="208" y="738"/>
                    </a:lnTo>
                    <a:lnTo>
                      <a:pt x="231" y="776"/>
                    </a:lnTo>
                    <a:lnTo>
                      <a:pt x="243" y="795"/>
                    </a:lnTo>
                    <a:lnTo>
                      <a:pt x="257" y="812"/>
                    </a:lnTo>
                    <a:lnTo>
                      <a:pt x="265" y="822"/>
                    </a:lnTo>
                    <a:lnTo>
                      <a:pt x="265" y="822"/>
                    </a:lnTo>
                    <a:lnTo>
                      <a:pt x="286" y="846"/>
                    </a:lnTo>
                    <a:lnTo>
                      <a:pt x="306" y="870"/>
                    </a:lnTo>
                    <a:lnTo>
                      <a:pt x="328" y="894"/>
                    </a:lnTo>
                    <a:lnTo>
                      <a:pt x="351" y="916"/>
                    </a:lnTo>
                    <a:lnTo>
                      <a:pt x="351" y="916"/>
                    </a:lnTo>
                    <a:lnTo>
                      <a:pt x="398" y="958"/>
                    </a:lnTo>
                    <a:lnTo>
                      <a:pt x="440" y="993"/>
                    </a:lnTo>
                    <a:lnTo>
                      <a:pt x="440" y="993"/>
                    </a:lnTo>
                    <a:lnTo>
                      <a:pt x="460" y="1010"/>
                    </a:lnTo>
                    <a:lnTo>
                      <a:pt x="479" y="1027"/>
                    </a:lnTo>
                    <a:lnTo>
                      <a:pt x="479" y="1027"/>
                    </a:lnTo>
                    <a:lnTo>
                      <a:pt x="494" y="1042"/>
                    </a:lnTo>
                    <a:lnTo>
                      <a:pt x="510" y="1055"/>
                    </a:lnTo>
                    <a:lnTo>
                      <a:pt x="526" y="1068"/>
                    </a:lnTo>
                    <a:lnTo>
                      <a:pt x="543" y="1080"/>
                    </a:lnTo>
                    <a:lnTo>
                      <a:pt x="543" y="1080"/>
                    </a:lnTo>
                    <a:lnTo>
                      <a:pt x="570" y="1095"/>
                    </a:lnTo>
                    <a:lnTo>
                      <a:pt x="597" y="1111"/>
                    </a:lnTo>
                    <a:lnTo>
                      <a:pt x="625" y="1125"/>
                    </a:lnTo>
                    <a:lnTo>
                      <a:pt x="653" y="1139"/>
                    </a:lnTo>
                    <a:lnTo>
                      <a:pt x="682" y="1151"/>
                    </a:lnTo>
                    <a:lnTo>
                      <a:pt x="710" y="1162"/>
                    </a:lnTo>
                    <a:lnTo>
                      <a:pt x="738" y="1173"/>
                    </a:lnTo>
                    <a:lnTo>
                      <a:pt x="767" y="1182"/>
                    </a:lnTo>
                    <a:lnTo>
                      <a:pt x="767" y="1182"/>
                    </a:lnTo>
                    <a:lnTo>
                      <a:pt x="788" y="1187"/>
                    </a:lnTo>
                    <a:lnTo>
                      <a:pt x="809" y="1191"/>
                    </a:lnTo>
                    <a:lnTo>
                      <a:pt x="831" y="1193"/>
                    </a:lnTo>
                    <a:lnTo>
                      <a:pt x="854" y="1194"/>
                    </a:lnTo>
                    <a:lnTo>
                      <a:pt x="854" y="1194"/>
                    </a:lnTo>
                    <a:lnTo>
                      <a:pt x="874" y="1193"/>
                    </a:lnTo>
                    <a:lnTo>
                      <a:pt x="896" y="1191"/>
                    </a:lnTo>
                    <a:lnTo>
                      <a:pt x="918" y="1188"/>
                    </a:lnTo>
                    <a:lnTo>
                      <a:pt x="939" y="1184"/>
                    </a:lnTo>
                    <a:lnTo>
                      <a:pt x="961" y="1178"/>
                    </a:lnTo>
                    <a:lnTo>
                      <a:pt x="983" y="1171"/>
                    </a:lnTo>
                    <a:lnTo>
                      <a:pt x="1004" y="1162"/>
                    </a:lnTo>
                    <a:lnTo>
                      <a:pt x="1026" y="1152"/>
                    </a:lnTo>
                    <a:lnTo>
                      <a:pt x="1026" y="1152"/>
                    </a:lnTo>
                    <a:lnTo>
                      <a:pt x="1038" y="1146"/>
                    </a:lnTo>
                    <a:lnTo>
                      <a:pt x="1051" y="1139"/>
                    </a:lnTo>
                    <a:lnTo>
                      <a:pt x="1063" y="1130"/>
                    </a:lnTo>
                    <a:lnTo>
                      <a:pt x="1076" y="1122"/>
                    </a:lnTo>
                    <a:lnTo>
                      <a:pt x="1088" y="1112"/>
                    </a:lnTo>
                    <a:lnTo>
                      <a:pt x="1100" y="1101"/>
                    </a:lnTo>
                    <a:lnTo>
                      <a:pt x="1125" y="1078"/>
                    </a:lnTo>
                    <a:lnTo>
                      <a:pt x="1125" y="1078"/>
                    </a:lnTo>
                    <a:lnTo>
                      <a:pt x="1138" y="1067"/>
                    </a:lnTo>
                    <a:lnTo>
                      <a:pt x="1149" y="1057"/>
                    </a:lnTo>
                    <a:lnTo>
                      <a:pt x="1149" y="1057"/>
                    </a:lnTo>
                    <a:lnTo>
                      <a:pt x="1161" y="1047"/>
                    </a:lnTo>
                    <a:lnTo>
                      <a:pt x="1173" y="1035"/>
                    </a:lnTo>
                    <a:lnTo>
                      <a:pt x="1184" y="1024"/>
                    </a:lnTo>
                    <a:lnTo>
                      <a:pt x="1193" y="1011"/>
                    </a:lnTo>
                    <a:lnTo>
                      <a:pt x="1193" y="1011"/>
                    </a:lnTo>
                    <a:lnTo>
                      <a:pt x="1198" y="1006"/>
                    </a:lnTo>
                    <a:lnTo>
                      <a:pt x="1202" y="1003"/>
                    </a:lnTo>
                    <a:lnTo>
                      <a:pt x="1205" y="1002"/>
                    </a:lnTo>
                    <a:lnTo>
                      <a:pt x="1205" y="998"/>
                    </a:lnTo>
                    <a:lnTo>
                      <a:pt x="1205" y="998"/>
                    </a:lnTo>
                    <a:lnTo>
                      <a:pt x="1201" y="968"/>
                    </a:lnTo>
                    <a:lnTo>
                      <a:pt x="1198" y="950"/>
                    </a:lnTo>
                    <a:lnTo>
                      <a:pt x="1193" y="930"/>
                    </a:lnTo>
                    <a:lnTo>
                      <a:pt x="1187" y="911"/>
                    </a:lnTo>
                    <a:lnTo>
                      <a:pt x="1183" y="903"/>
                    </a:lnTo>
                    <a:lnTo>
                      <a:pt x="1179" y="895"/>
                    </a:lnTo>
                    <a:lnTo>
                      <a:pt x="1175" y="887"/>
                    </a:lnTo>
                    <a:lnTo>
                      <a:pt x="1170" y="880"/>
                    </a:lnTo>
                    <a:lnTo>
                      <a:pt x="1165" y="874"/>
                    </a:lnTo>
                    <a:lnTo>
                      <a:pt x="1158" y="869"/>
                    </a:lnTo>
                    <a:lnTo>
                      <a:pt x="1158" y="869"/>
                    </a:lnTo>
                    <a:lnTo>
                      <a:pt x="1152" y="865"/>
                    </a:lnTo>
                    <a:lnTo>
                      <a:pt x="1147" y="859"/>
                    </a:lnTo>
                    <a:lnTo>
                      <a:pt x="1137" y="846"/>
                    </a:lnTo>
                    <a:lnTo>
                      <a:pt x="1135" y="843"/>
                    </a:lnTo>
                    <a:lnTo>
                      <a:pt x="1135" y="843"/>
                    </a:lnTo>
                    <a:lnTo>
                      <a:pt x="1126" y="834"/>
                    </a:lnTo>
                    <a:lnTo>
                      <a:pt x="1117" y="825"/>
                    </a:lnTo>
                    <a:lnTo>
                      <a:pt x="1107" y="817"/>
                    </a:lnTo>
                    <a:lnTo>
                      <a:pt x="1096" y="810"/>
                    </a:lnTo>
                    <a:lnTo>
                      <a:pt x="1096" y="810"/>
                    </a:lnTo>
                    <a:lnTo>
                      <a:pt x="1082" y="800"/>
                    </a:lnTo>
                    <a:lnTo>
                      <a:pt x="1082" y="800"/>
                    </a:lnTo>
                    <a:lnTo>
                      <a:pt x="1059" y="783"/>
                    </a:lnTo>
                    <a:lnTo>
                      <a:pt x="1036" y="769"/>
                    </a:lnTo>
                    <a:lnTo>
                      <a:pt x="1012" y="755"/>
                    </a:lnTo>
                    <a:lnTo>
                      <a:pt x="988" y="744"/>
                    </a:lnTo>
                    <a:lnTo>
                      <a:pt x="964" y="735"/>
                    </a:lnTo>
                    <a:lnTo>
                      <a:pt x="939" y="728"/>
                    </a:lnTo>
                    <a:lnTo>
                      <a:pt x="916" y="723"/>
                    </a:lnTo>
                    <a:lnTo>
                      <a:pt x="892" y="720"/>
                    </a:lnTo>
                    <a:lnTo>
                      <a:pt x="892" y="720"/>
                    </a:lnTo>
                    <a:lnTo>
                      <a:pt x="888" y="719"/>
                    </a:lnTo>
                    <a:lnTo>
                      <a:pt x="885" y="717"/>
                    </a:lnTo>
                    <a:lnTo>
                      <a:pt x="881" y="715"/>
                    </a:lnTo>
                    <a:lnTo>
                      <a:pt x="878" y="713"/>
                    </a:lnTo>
                    <a:lnTo>
                      <a:pt x="877" y="710"/>
                    </a:lnTo>
                    <a:lnTo>
                      <a:pt x="875" y="706"/>
                    </a:lnTo>
                    <a:lnTo>
                      <a:pt x="874" y="699"/>
                    </a:lnTo>
                    <a:lnTo>
                      <a:pt x="874" y="699"/>
                    </a:lnTo>
                    <a:lnTo>
                      <a:pt x="875" y="693"/>
                    </a:lnTo>
                    <a:lnTo>
                      <a:pt x="878" y="688"/>
                    </a:lnTo>
                    <a:lnTo>
                      <a:pt x="880" y="686"/>
                    </a:lnTo>
                    <a:lnTo>
                      <a:pt x="883" y="685"/>
                    </a:lnTo>
                    <a:lnTo>
                      <a:pt x="886" y="684"/>
                    </a:lnTo>
                    <a:lnTo>
                      <a:pt x="890" y="684"/>
                    </a:lnTo>
                    <a:lnTo>
                      <a:pt x="890" y="684"/>
                    </a:lnTo>
                    <a:lnTo>
                      <a:pt x="892" y="684"/>
                    </a:lnTo>
                    <a:lnTo>
                      <a:pt x="892" y="684"/>
                    </a:lnTo>
                    <a:lnTo>
                      <a:pt x="907" y="686"/>
                    </a:lnTo>
                    <a:lnTo>
                      <a:pt x="923" y="690"/>
                    </a:lnTo>
                    <a:lnTo>
                      <a:pt x="923" y="690"/>
                    </a:lnTo>
                    <a:lnTo>
                      <a:pt x="939" y="694"/>
                    </a:lnTo>
                    <a:lnTo>
                      <a:pt x="939" y="694"/>
                    </a:lnTo>
                    <a:lnTo>
                      <a:pt x="960" y="698"/>
                    </a:lnTo>
                    <a:lnTo>
                      <a:pt x="960" y="698"/>
                    </a:lnTo>
                    <a:lnTo>
                      <a:pt x="974" y="700"/>
                    </a:lnTo>
                    <a:lnTo>
                      <a:pt x="988" y="702"/>
                    </a:lnTo>
                    <a:lnTo>
                      <a:pt x="1000" y="705"/>
                    </a:lnTo>
                    <a:lnTo>
                      <a:pt x="1005" y="707"/>
                    </a:lnTo>
                    <a:lnTo>
                      <a:pt x="1010" y="710"/>
                    </a:lnTo>
                    <a:lnTo>
                      <a:pt x="1010" y="710"/>
                    </a:lnTo>
                    <a:lnTo>
                      <a:pt x="1050" y="736"/>
                    </a:lnTo>
                    <a:lnTo>
                      <a:pt x="1050" y="736"/>
                    </a:lnTo>
                    <a:lnTo>
                      <a:pt x="1091" y="763"/>
                    </a:lnTo>
                    <a:lnTo>
                      <a:pt x="1112" y="776"/>
                    </a:lnTo>
                    <a:lnTo>
                      <a:pt x="1131" y="792"/>
                    </a:lnTo>
                    <a:lnTo>
                      <a:pt x="1131" y="792"/>
                    </a:lnTo>
                    <a:lnTo>
                      <a:pt x="1147" y="804"/>
                    </a:lnTo>
                    <a:lnTo>
                      <a:pt x="1160" y="816"/>
                    </a:lnTo>
                    <a:lnTo>
                      <a:pt x="1172" y="828"/>
                    </a:lnTo>
                    <a:lnTo>
                      <a:pt x="1183" y="839"/>
                    </a:lnTo>
                    <a:lnTo>
                      <a:pt x="1192" y="850"/>
                    </a:lnTo>
                    <a:lnTo>
                      <a:pt x="1201" y="861"/>
                    </a:lnTo>
                    <a:lnTo>
                      <a:pt x="1207" y="871"/>
                    </a:lnTo>
                    <a:lnTo>
                      <a:pt x="1212" y="881"/>
                    </a:lnTo>
                    <a:lnTo>
                      <a:pt x="1212" y="881"/>
                    </a:lnTo>
                    <a:lnTo>
                      <a:pt x="1218" y="896"/>
                    </a:lnTo>
                    <a:lnTo>
                      <a:pt x="1223" y="910"/>
                    </a:lnTo>
                    <a:lnTo>
                      <a:pt x="1228" y="925"/>
                    </a:lnTo>
                    <a:lnTo>
                      <a:pt x="1232" y="941"/>
                    </a:lnTo>
                    <a:lnTo>
                      <a:pt x="1236" y="958"/>
                    </a:lnTo>
                    <a:lnTo>
                      <a:pt x="1238" y="975"/>
                    </a:lnTo>
                    <a:lnTo>
                      <a:pt x="1240" y="993"/>
                    </a:lnTo>
                    <a:lnTo>
                      <a:pt x="1242" y="1011"/>
                    </a:lnTo>
                    <a:lnTo>
                      <a:pt x="1242" y="1011"/>
                    </a:lnTo>
                    <a:lnTo>
                      <a:pt x="1242" y="1015"/>
                    </a:lnTo>
                    <a:lnTo>
                      <a:pt x="1240" y="1019"/>
                    </a:lnTo>
                    <a:lnTo>
                      <a:pt x="1239" y="1021"/>
                    </a:lnTo>
                    <a:lnTo>
                      <a:pt x="1237" y="1023"/>
                    </a:lnTo>
                    <a:lnTo>
                      <a:pt x="1232" y="1026"/>
                    </a:lnTo>
                    <a:lnTo>
                      <a:pt x="1229" y="1027"/>
                    </a:lnTo>
                    <a:lnTo>
                      <a:pt x="1225" y="1027"/>
                    </a:lnTo>
                    <a:lnTo>
                      <a:pt x="1224" y="1029"/>
                    </a:lnTo>
                    <a:lnTo>
                      <a:pt x="1224" y="1029"/>
                    </a:lnTo>
                    <a:lnTo>
                      <a:pt x="1217" y="1039"/>
                    </a:lnTo>
                    <a:lnTo>
                      <a:pt x="1210" y="1050"/>
                    </a:lnTo>
                    <a:lnTo>
                      <a:pt x="1192" y="1069"/>
                    </a:lnTo>
                    <a:lnTo>
                      <a:pt x="1183" y="1079"/>
                    </a:lnTo>
                    <a:lnTo>
                      <a:pt x="1174" y="1087"/>
                    </a:lnTo>
                    <a:lnTo>
                      <a:pt x="1165" y="1095"/>
                    </a:lnTo>
                    <a:lnTo>
                      <a:pt x="1155" y="1101"/>
                    </a:lnTo>
                    <a:lnTo>
                      <a:pt x="1155" y="1101"/>
                    </a:lnTo>
                    <a:lnTo>
                      <a:pt x="1146" y="1108"/>
                    </a:lnTo>
                    <a:lnTo>
                      <a:pt x="1138" y="1115"/>
                    </a:lnTo>
                    <a:lnTo>
                      <a:pt x="1122" y="1129"/>
                    </a:lnTo>
                    <a:lnTo>
                      <a:pt x="1122" y="1129"/>
                    </a:lnTo>
                    <a:lnTo>
                      <a:pt x="1111" y="1141"/>
                    </a:lnTo>
                    <a:lnTo>
                      <a:pt x="1099" y="1150"/>
                    </a:lnTo>
                    <a:lnTo>
                      <a:pt x="1099" y="1150"/>
                    </a:lnTo>
                    <a:lnTo>
                      <a:pt x="1087" y="1159"/>
                    </a:lnTo>
                    <a:lnTo>
                      <a:pt x="1074" y="1168"/>
                    </a:lnTo>
                    <a:lnTo>
                      <a:pt x="1045" y="1183"/>
                    </a:lnTo>
                    <a:lnTo>
                      <a:pt x="1045" y="1183"/>
                    </a:lnTo>
                    <a:lnTo>
                      <a:pt x="1027" y="1191"/>
                    </a:lnTo>
                    <a:lnTo>
                      <a:pt x="1008" y="1200"/>
                    </a:lnTo>
                    <a:lnTo>
                      <a:pt x="986" y="1208"/>
                    </a:lnTo>
                    <a:lnTo>
                      <a:pt x="962" y="1216"/>
                    </a:lnTo>
                    <a:lnTo>
                      <a:pt x="937" y="1222"/>
                    </a:lnTo>
                    <a:lnTo>
                      <a:pt x="911" y="1227"/>
                    </a:lnTo>
                    <a:lnTo>
                      <a:pt x="886" y="1231"/>
                    </a:lnTo>
                    <a:lnTo>
                      <a:pt x="858" y="1232"/>
                    </a:lnTo>
                    <a:lnTo>
                      <a:pt x="858" y="1232"/>
                    </a:lnTo>
                    <a:lnTo>
                      <a:pt x="858" y="1232"/>
                    </a:lnTo>
                    <a:lnTo>
                      <a:pt x="858" y="123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85"/>
              <p:cNvSpPr/>
              <p:nvPr/>
            </p:nvSpPr>
            <p:spPr bwMode="auto">
              <a:xfrm>
                <a:off x="2463800" y="2317750"/>
                <a:ext cx="261938" cy="290513"/>
              </a:xfrm>
              <a:custGeom>
                <a:avLst/>
                <a:gdLst/>
                <a:ahLst/>
                <a:cxnLst>
                  <a:cxn ang="0">
                    <a:pos x="314" y="547"/>
                  </a:cxn>
                  <a:cxn ang="0">
                    <a:pos x="288" y="541"/>
                  </a:cxn>
                  <a:cxn ang="0">
                    <a:pos x="245" y="523"/>
                  </a:cxn>
                  <a:cxn ang="0">
                    <a:pos x="210" y="499"/>
                  </a:cxn>
                  <a:cxn ang="0">
                    <a:pos x="170" y="460"/>
                  </a:cxn>
                  <a:cxn ang="0">
                    <a:pos x="135" y="426"/>
                  </a:cxn>
                  <a:cxn ang="0">
                    <a:pos x="104" y="390"/>
                  </a:cxn>
                  <a:cxn ang="0">
                    <a:pos x="40" y="301"/>
                  </a:cxn>
                  <a:cxn ang="0">
                    <a:pos x="16" y="260"/>
                  </a:cxn>
                  <a:cxn ang="0">
                    <a:pos x="3" y="221"/>
                  </a:cxn>
                  <a:cxn ang="0">
                    <a:pos x="1" y="180"/>
                  </a:cxn>
                  <a:cxn ang="0">
                    <a:pos x="8" y="157"/>
                  </a:cxn>
                  <a:cxn ang="0">
                    <a:pos x="29" y="121"/>
                  </a:cxn>
                  <a:cxn ang="0">
                    <a:pos x="71" y="67"/>
                  </a:cxn>
                  <a:cxn ang="0">
                    <a:pos x="89" y="48"/>
                  </a:cxn>
                  <a:cxn ang="0">
                    <a:pos x="150" y="3"/>
                  </a:cxn>
                  <a:cxn ang="0">
                    <a:pos x="158" y="0"/>
                  </a:cxn>
                  <a:cxn ang="0">
                    <a:pos x="168" y="3"/>
                  </a:cxn>
                  <a:cxn ang="0">
                    <a:pos x="175" y="13"/>
                  </a:cxn>
                  <a:cxn ang="0">
                    <a:pos x="175" y="25"/>
                  </a:cxn>
                  <a:cxn ang="0">
                    <a:pos x="167" y="34"/>
                  </a:cxn>
                  <a:cxn ang="0">
                    <a:pos x="144" y="49"/>
                  </a:cxn>
                  <a:cxn ang="0">
                    <a:pos x="106" y="81"/>
                  </a:cxn>
                  <a:cxn ang="0">
                    <a:pos x="91" y="101"/>
                  </a:cxn>
                  <a:cxn ang="0">
                    <a:pos x="72" y="124"/>
                  </a:cxn>
                  <a:cxn ang="0">
                    <a:pos x="47" y="158"/>
                  </a:cxn>
                  <a:cxn ang="0">
                    <a:pos x="38" y="188"/>
                  </a:cxn>
                  <a:cxn ang="0">
                    <a:pos x="42" y="216"/>
                  </a:cxn>
                  <a:cxn ang="0">
                    <a:pos x="46" y="234"/>
                  </a:cxn>
                  <a:cxn ang="0">
                    <a:pos x="53" y="253"/>
                  </a:cxn>
                  <a:cxn ang="0">
                    <a:pos x="66" y="272"/>
                  </a:cxn>
                  <a:cxn ang="0">
                    <a:pos x="80" y="290"/>
                  </a:cxn>
                  <a:cxn ang="0">
                    <a:pos x="127" y="361"/>
                  </a:cxn>
                  <a:cxn ang="0">
                    <a:pos x="179" y="417"/>
                  </a:cxn>
                  <a:cxn ang="0">
                    <a:pos x="208" y="446"/>
                  </a:cxn>
                  <a:cxn ang="0">
                    <a:pos x="233" y="472"/>
                  </a:cxn>
                  <a:cxn ang="0">
                    <a:pos x="263" y="493"/>
                  </a:cxn>
                  <a:cxn ang="0">
                    <a:pos x="286" y="503"/>
                  </a:cxn>
                  <a:cxn ang="0">
                    <a:pos x="312" y="507"/>
                  </a:cxn>
                  <a:cxn ang="0">
                    <a:pos x="345" y="501"/>
                  </a:cxn>
                  <a:cxn ang="0">
                    <a:pos x="375" y="486"/>
                  </a:cxn>
                  <a:cxn ang="0">
                    <a:pos x="412" y="455"/>
                  </a:cxn>
                  <a:cxn ang="0">
                    <a:pos x="460" y="398"/>
                  </a:cxn>
                  <a:cxn ang="0">
                    <a:pos x="468" y="392"/>
                  </a:cxn>
                  <a:cxn ang="0">
                    <a:pos x="475" y="390"/>
                  </a:cxn>
                  <a:cxn ang="0">
                    <a:pos x="491" y="396"/>
                  </a:cxn>
                  <a:cxn ang="0">
                    <a:pos x="495" y="405"/>
                  </a:cxn>
                  <a:cxn ang="0">
                    <a:pos x="492" y="415"/>
                  </a:cxn>
                  <a:cxn ang="0">
                    <a:pos x="444" y="473"/>
                  </a:cxn>
                  <a:cxn ang="0">
                    <a:pos x="401" y="514"/>
                  </a:cxn>
                  <a:cxn ang="0">
                    <a:pos x="370" y="535"/>
                  </a:cxn>
                  <a:cxn ang="0">
                    <a:pos x="341" y="546"/>
                  </a:cxn>
                  <a:cxn ang="0">
                    <a:pos x="322" y="548"/>
                  </a:cxn>
                </a:cxnLst>
                <a:rect l="0" t="0" r="r" b="b"/>
                <a:pathLst>
                  <a:path w="495" h="548">
                    <a:moveTo>
                      <a:pt x="322" y="548"/>
                    </a:moveTo>
                    <a:lnTo>
                      <a:pt x="322" y="548"/>
                    </a:lnTo>
                    <a:lnTo>
                      <a:pt x="314" y="547"/>
                    </a:lnTo>
                    <a:lnTo>
                      <a:pt x="305" y="546"/>
                    </a:lnTo>
                    <a:lnTo>
                      <a:pt x="305" y="546"/>
                    </a:lnTo>
                    <a:lnTo>
                      <a:pt x="288" y="541"/>
                    </a:lnTo>
                    <a:lnTo>
                      <a:pt x="273" y="536"/>
                    </a:lnTo>
                    <a:lnTo>
                      <a:pt x="258" y="530"/>
                    </a:lnTo>
                    <a:lnTo>
                      <a:pt x="245" y="523"/>
                    </a:lnTo>
                    <a:lnTo>
                      <a:pt x="232" y="516"/>
                    </a:lnTo>
                    <a:lnTo>
                      <a:pt x="221" y="508"/>
                    </a:lnTo>
                    <a:lnTo>
                      <a:pt x="210" y="499"/>
                    </a:lnTo>
                    <a:lnTo>
                      <a:pt x="198" y="488"/>
                    </a:lnTo>
                    <a:lnTo>
                      <a:pt x="198" y="488"/>
                    </a:lnTo>
                    <a:lnTo>
                      <a:pt x="170" y="460"/>
                    </a:lnTo>
                    <a:lnTo>
                      <a:pt x="170" y="460"/>
                    </a:lnTo>
                    <a:lnTo>
                      <a:pt x="153" y="444"/>
                    </a:lnTo>
                    <a:lnTo>
                      <a:pt x="135" y="426"/>
                    </a:lnTo>
                    <a:lnTo>
                      <a:pt x="119" y="409"/>
                    </a:lnTo>
                    <a:lnTo>
                      <a:pt x="104" y="390"/>
                    </a:lnTo>
                    <a:lnTo>
                      <a:pt x="104" y="390"/>
                    </a:lnTo>
                    <a:lnTo>
                      <a:pt x="82" y="360"/>
                    </a:lnTo>
                    <a:lnTo>
                      <a:pt x="61" y="330"/>
                    </a:lnTo>
                    <a:lnTo>
                      <a:pt x="40" y="301"/>
                    </a:lnTo>
                    <a:lnTo>
                      <a:pt x="22" y="271"/>
                    </a:lnTo>
                    <a:lnTo>
                      <a:pt x="22" y="271"/>
                    </a:lnTo>
                    <a:lnTo>
                      <a:pt x="16" y="260"/>
                    </a:lnTo>
                    <a:lnTo>
                      <a:pt x="11" y="248"/>
                    </a:lnTo>
                    <a:lnTo>
                      <a:pt x="6" y="235"/>
                    </a:lnTo>
                    <a:lnTo>
                      <a:pt x="3" y="221"/>
                    </a:lnTo>
                    <a:lnTo>
                      <a:pt x="1" y="207"/>
                    </a:lnTo>
                    <a:lnTo>
                      <a:pt x="0" y="194"/>
                    </a:lnTo>
                    <a:lnTo>
                      <a:pt x="1" y="180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8" y="157"/>
                    </a:lnTo>
                    <a:lnTo>
                      <a:pt x="15" y="144"/>
                    </a:lnTo>
                    <a:lnTo>
                      <a:pt x="21" y="133"/>
                    </a:lnTo>
                    <a:lnTo>
                      <a:pt x="29" y="121"/>
                    </a:lnTo>
                    <a:lnTo>
                      <a:pt x="46" y="98"/>
                    </a:lnTo>
                    <a:lnTo>
                      <a:pt x="64" y="76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80" y="58"/>
                    </a:lnTo>
                    <a:lnTo>
                      <a:pt x="89" y="48"/>
                    </a:lnTo>
                    <a:lnTo>
                      <a:pt x="107" y="32"/>
                    </a:lnTo>
                    <a:lnTo>
                      <a:pt x="128" y="17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54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3" y="0"/>
                    </a:lnTo>
                    <a:lnTo>
                      <a:pt x="168" y="3"/>
                    </a:lnTo>
                    <a:lnTo>
                      <a:pt x="172" y="7"/>
                    </a:lnTo>
                    <a:lnTo>
                      <a:pt x="175" y="13"/>
                    </a:lnTo>
                    <a:lnTo>
                      <a:pt x="175" y="13"/>
                    </a:lnTo>
                    <a:lnTo>
                      <a:pt x="175" y="16"/>
                    </a:lnTo>
                    <a:lnTo>
                      <a:pt x="175" y="21"/>
                    </a:lnTo>
                    <a:lnTo>
                      <a:pt x="175" y="25"/>
                    </a:lnTo>
                    <a:lnTo>
                      <a:pt x="173" y="28"/>
                    </a:lnTo>
                    <a:lnTo>
                      <a:pt x="170" y="31"/>
                    </a:lnTo>
                    <a:lnTo>
                      <a:pt x="167" y="34"/>
                    </a:lnTo>
                    <a:lnTo>
                      <a:pt x="164" y="36"/>
                    </a:lnTo>
                    <a:lnTo>
                      <a:pt x="164" y="36"/>
                    </a:lnTo>
                    <a:lnTo>
                      <a:pt x="144" y="49"/>
                    </a:lnTo>
                    <a:lnTo>
                      <a:pt x="124" y="64"/>
                    </a:lnTo>
                    <a:lnTo>
                      <a:pt x="115" y="72"/>
                    </a:lnTo>
                    <a:lnTo>
                      <a:pt x="106" y="81"/>
                    </a:lnTo>
                    <a:lnTo>
                      <a:pt x="98" y="91"/>
                    </a:lnTo>
                    <a:lnTo>
                      <a:pt x="91" y="101"/>
                    </a:lnTo>
                    <a:lnTo>
                      <a:pt x="91" y="101"/>
                    </a:lnTo>
                    <a:lnTo>
                      <a:pt x="83" y="112"/>
                    </a:lnTo>
                    <a:lnTo>
                      <a:pt x="72" y="124"/>
                    </a:lnTo>
                    <a:lnTo>
                      <a:pt x="72" y="124"/>
                    </a:lnTo>
                    <a:lnTo>
                      <a:pt x="59" y="140"/>
                    </a:lnTo>
                    <a:lnTo>
                      <a:pt x="52" y="149"/>
                    </a:lnTo>
                    <a:lnTo>
                      <a:pt x="47" y="158"/>
                    </a:lnTo>
                    <a:lnTo>
                      <a:pt x="42" y="167"/>
                    </a:lnTo>
                    <a:lnTo>
                      <a:pt x="39" y="177"/>
                    </a:lnTo>
                    <a:lnTo>
                      <a:pt x="38" y="188"/>
                    </a:lnTo>
                    <a:lnTo>
                      <a:pt x="39" y="198"/>
                    </a:lnTo>
                    <a:lnTo>
                      <a:pt x="39" y="198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3" y="225"/>
                    </a:lnTo>
                    <a:lnTo>
                      <a:pt x="46" y="234"/>
                    </a:lnTo>
                    <a:lnTo>
                      <a:pt x="49" y="245"/>
                    </a:lnTo>
                    <a:lnTo>
                      <a:pt x="53" y="253"/>
                    </a:lnTo>
                    <a:lnTo>
                      <a:pt x="53" y="253"/>
                    </a:lnTo>
                    <a:lnTo>
                      <a:pt x="60" y="263"/>
                    </a:lnTo>
                    <a:lnTo>
                      <a:pt x="66" y="272"/>
                    </a:lnTo>
                    <a:lnTo>
                      <a:pt x="66" y="272"/>
                    </a:lnTo>
                    <a:lnTo>
                      <a:pt x="73" y="281"/>
                    </a:lnTo>
                    <a:lnTo>
                      <a:pt x="80" y="290"/>
                    </a:lnTo>
                    <a:lnTo>
                      <a:pt x="80" y="290"/>
                    </a:lnTo>
                    <a:lnTo>
                      <a:pt x="104" y="328"/>
                    </a:lnTo>
                    <a:lnTo>
                      <a:pt x="127" y="361"/>
                    </a:lnTo>
                    <a:lnTo>
                      <a:pt x="127" y="361"/>
                    </a:lnTo>
                    <a:lnTo>
                      <a:pt x="140" y="377"/>
                    </a:lnTo>
                    <a:lnTo>
                      <a:pt x="152" y="390"/>
                    </a:lnTo>
                    <a:lnTo>
                      <a:pt x="179" y="417"/>
                    </a:lnTo>
                    <a:lnTo>
                      <a:pt x="179" y="417"/>
                    </a:lnTo>
                    <a:lnTo>
                      <a:pt x="205" y="443"/>
                    </a:lnTo>
                    <a:lnTo>
                      <a:pt x="208" y="446"/>
                    </a:lnTo>
                    <a:lnTo>
                      <a:pt x="208" y="446"/>
                    </a:lnTo>
                    <a:lnTo>
                      <a:pt x="224" y="462"/>
                    </a:lnTo>
                    <a:lnTo>
                      <a:pt x="233" y="472"/>
                    </a:lnTo>
                    <a:lnTo>
                      <a:pt x="243" y="479"/>
                    </a:lnTo>
                    <a:lnTo>
                      <a:pt x="252" y="487"/>
                    </a:lnTo>
                    <a:lnTo>
                      <a:pt x="263" y="493"/>
                    </a:lnTo>
                    <a:lnTo>
                      <a:pt x="274" y="499"/>
                    </a:lnTo>
                    <a:lnTo>
                      <a:pt x="286" y="503"/>
                    </a:lnTo>
                    <a:lnTo>
                      <a:pt x="286" y="503"/>
                    </a:lnTo>
                    <a:lnTo>
                      <a:pt x="299" y="506"/>
                    </a:lnTo>
                    <a:lnTo>
                      <a:pt x="312" y="507"/>
                    </a:lnTo>
                    <a:lnTo>
                      <a:pt x="312" y="507"/>
                    </a:lnTo>
                    <a:lnTo>
                      <a:pt x="323" y="506"/>
                    </a:lnTo>
                    <a:lnTo>
                      <a:pt x="334" y="504"/>
                    </a:lnTo>
                    <a:lnTo>
                      <a:pt x="345" y="501"/>
                    </a:lnTo>
                    <a:lnTo>
                      <a:pt x="355" y="497"/>
                    </a:lnTo>
                    <a:lnTo>
                      <a:pt x="366" y="491"/>
                    </a:lnTo>
                    <a:lnTo>
                      <a:pt x="375" y="486"/>
                    </a:lnTo>
                    <a:lnTo>
                      <a:pt x="385" y="479"/>
                    </a:lnTo>
                    <a:lnTo>
                      <a:pt x="395" y="472"/>
                    </a:lnTo>
                    <a:lnTo>
                      <a:pt x="412" y="455"/>
                    </a:lnTo>
                    <a:lnTo>
                      <a:pt x="430" y="437"/>
                    </a:lnTo>
                    <a:lnTo>
                      <a:pt x="445" y="417"/>
                    </a:lnTo>
                    <a:lnTo>
                      <a:pt x="460" y="398"/>
                    </a:lnTo>
                    <a:lnTo>
                      <a:pt x="460" y="398"/>
                    </a:lnTo>
                    <a:lnTo>
                      <a:pt x="464" y="394"/>
                    </a:lnTo>
                    <a:lnTo>
                      <a:pt x="468" y="392"/>
                    </a:lnTo>
                    <a:lnTo>
                      <a:pt x="472" y="390"/>
                    </a:lnTo>
                    <a:lnTo>
                      <a:pt x="475" y="390"/>
                    </a:lnTo>
                    <a:lnTo>
                      <a:pt x="475" y="390"/>
                    </a:lnTo>
                    <a:lnTo>
                      <a:pt x="481" y="391"/>
                    </a:lnTo>
                    <a:lnTo>
                      <a:pt x="487" y="393"/>
                    </a:lnTo>
                    <a:lnTo>
                      <a:pt x="491" y="396"/>
                    </a:lnTo>
                    <a:lnTo>
                      <a:pt x="494" y="400"/>
                    </a:lnTo>
                    <a:lnTo>
                      <a:pt x="494" y="400"/>
                    </a:lnTo>
                    <a:lnTo>
                      <a:pt x="495" y="405"/>
                    </a:lnTo>
                    <a:lnTo>
                      <a:pt x="495" y="408"/>
                    </a:lnTo>
                    <a:lnTo>
                      <a:pt x="494" y="412"/>
                    </a:lnTo>
                    <a:lnTo>
                      <a:pt x="492" y="415"/>
                    </a:lnTo>
                    <a:lnTo>
                      <a:pt x="492" y="415"/>
                    </a:lnTo>
                    <a:lnTo>
                      <a:pt x="468" y="446"/>
                    </a:lnTo>
                    <a:lnTo>
                      <a:pt x="444" y="473"/>
                    </a:lnTo>
                    <a:lnTo>
                      <a:pt x="423" y="496"/>
                    </a:lnTo>
                    <a:lnTo>
                      <a:pt x="411" y="506"/>
                    </a:lnTo>
                    <a:lnTo>
                      <a:pt x="401" y="514"/>
                    </a:lnTo>
                    <a:lnTo>
                      <a:pt x="391" y="522"/>
                    </a:lnTo>
                    <a:lnTo>
                      <a:pt x="380" y="530"/>
                    </a:lnTo>
                    <a:lnTo>
                      <a:pt x="370" y="535"/>
                    </a:lnTo>
                    <a:lnTo>
                      <a:pt x="360" y="540"/>
                    </a:lnTo>
                    <a:lnTo>
                      <a:pt x="350" y="543"/>
                    </a:lnTo>
                    <a:lnTo>
                      <a:pt x="341" y="546"/>
                    </a:lnTo>
                    <a:lnTo>
                      <a:pt x="332" y="547"/>
                    </a:lnTo>
                    <a:lnTo>
                      <a:pt x="322" y="548"/>
                    </a:lnTo>
                    <a:lnTo>
                      <a:pt x="322" y="5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86"/>
              <p:cNvSpPr>
                <a:spLocks noEditPoints="1"/>
              </p:cNvSpPr>
              <p:nvPr/>
            </p:nvSpPr>
            <p:spPr bwMode="auto">
              <a:xfrm>
                <a:off x="2262188" y="2705100"/>
                <a:ext cx="312738" cy="139700"/>
              </a:xfrm>
              <a:custGeom>
                <a:avLst/>
                <a:gdLst/>
                <a:ahLst/>
                <a:cxnLst>
                  <a:cxn ang="0">
                    <a:pos x="146" y="262"/>
                  </a:cxn>
                  <a:cxn ang="0">
                    <a:pos x="69" y="253"/>
                  </a:cxn>
                  <a:cxn ang="0">
                    <a:pos x="30" y="239"/>
                  </a:cxn>
                  <a:cxn ang="0">
                    <a:pos x="2" y="212"/>
                  </a:cxn>
                  <a:cxn ang="0">
                    <a:pos x="1" y="197"/>
                  </a:cxn>
                  <a:cxn ang="0">
                    <a:pos x="10" y="187"/>
                  </a:cxn>
                  <a:cxn ang="0">
                    <a:pos x="23" y="184"/>
                  </a:cxn>
                  <a:cxn ang="0">
                    <a:pos x="33" y="193"/>
                  </a:cxn>
                  <a:cxn ang="0">
                    <a:pos x="58" y="213"/>
                  </a:cxn>
                  <a:cxn ang="0">
                    <a:pos x="111" y="225"/>
                  </a:cxn>
                  <a:cxn ang="0">
                    <a:pos x="159" y="226"/>
                  </a:cxn>
                  <a:cxn ang="0">
                    <a:pos x="199" y="218"/>
                  </a:cxn>
                  <a:cxn ang="0">
                    <a:pos x="160" y="192"/>
                  </a:cxn>
                  <a:cxn ang="0">
                    <a:pos x="126" y="150"/>
                  </a:cxn>
                  <a:cxn ang="0">
                    <a:pos x="119" y="111"/>
                  </a:cxn>
                  <a:cxn ang="0">
                    <a:pos x="127" y="56"/>
                  </a:cxn>
                  <a:cxn ang="0">
                    <a:pos x="146" y="24"/>
                  </a:cxn>
                  <a:cxn ang="0">
                    <a:pos x="178" y="4"/>
                  </a:cxn>
                  <a:cxn ang="0">
                    <a:pos x="209" y="0"/>
                  </a:cxn>
                  <a:cxn ang="0">
                    <a:pos x="265" y="17"/>
                  </a:cxn>
                  <a:cxn ang="0">
                    <a:pos x="307" y="66"/>
                  </a:cxn>
                  <a:cxn ang="0">
                    <a:pos x="322" y="113"/>
                  </a:cxn>
                  <a:cxn ang="0">
                    <a:pos x="322" y="146"/>
                  </a:cxn>
                  <a:cxn ang="0">
                    <a:pos x="310" y="177"/>
                  </a:cxn>
                  <a:cxn ang="0">
                    <a:pos x="284" y="210"/>
                  </a:cxn>
                  <a:cxn ang="0">
                    <a:pos x="312" y="212"/>
                  </a:cxn>
                  <a:cxn ang="0">
                    <a:pos x="366" y="205"/>
                  </a:cxn>
                  <a:cxn ang="0">
                    <a:pos x="453" y="185"/>
                  </a:cxn>
                  <a:cxn ang="0">
                    <a:pos x="498" y="166"/>
                  </a:cxn>
                  <a:cxn ang="0">
                    <a:pos x="540" y="135"/>
                  </a:cxn>
                  <a:cxn ang="0">
                    <a:pos x="555" y="106"/>
                  </a:cxn>
                  <a:cxn ang="0">
                    <a:pos x="560" y="98"/>
                  </a:cxn>
                  <a:cxn ang="0">
                    <a:pos x="570" y="94"/>
                  </a:cxn>
                  <a:cxn ang="0">
                    <a:pos x="587" y="102"/>
                  </a:cxn>
                  <a:cxn ang="0">
                    <a:pos x="590" y="113"/>
                  </a:cxn>
                  <a:cxn ang="0">
                    <a:pos x="582" y="138"/>
                  </a:cxn>
                  <a:cxn ang="0">
                    <a:pos x="554" y="174"/>
                  </a:cxn>
                  <a:cxn ang="0">
                    <a:pos x="513" y="199"/>
                  </a:cxn>
                  <a:cxn ang="0">
                    <a:pos x="447" y="224"/>
                  </a:cxn>
                  <a:cxn ang="0">
                    <a:pos x="344" y="246"/>
                  </a:cxn>
                  <a:cxn ang="0">
                    <a:pos x="314" y="248"/>
                  </a:cxn>
                  <a:cxn ang="0">
                    <a:pos x="247" y="238"/>
                  </a:cxn>
                  <a:cxn ang="0">
                    <a:pos x="231" y="244"/>
                  </a:cxn>
                  <a:cxn ang="0">
                    <a:pos x="186" y="259"/>
                  </a:cxn>
                  <a:cxn ang="0">
                    <a:pos x="152" y="263"/>
                  </a:cxn>
                  <a:cxn ang="0">
                    <a:pos x="188" y="40"/>
                  </a:cxn>
                  <a:cxn ang="0">
                    <a:pos x="160" y="66"/>
                  </a:cxn>
                  <a:cxn ang="0">
                    <a:pos x="155" y="101"/>
                  </a:cxn>
                  <a:cxn ang="0">
                    <a:pos x="161" y="132"/>
                  </a:cxn>
                  <a:cxn ang="0">
                    <a:pos x="192" y="170"/>
                  </a:cxn>
                  <a:cxn ang="0">
                    <a:pos x="226" y="191"/>
                  </a:cxn>
                  <a:cxn ang="0">
                    <a:pos x="244" y="196"/>
                  </a:cxn>
                  <a:cxn ang="0">
                    <a:pos x="272" y="168"/>
                  </a:cxn>
                  <a:cxn ang="0">
                    <a:pos x="286" y="135"/>
                  </a:cxn>
                  <a:cxn ang="0">
                    <a:pos x="285" y="108"/>
                  </a:cxn>
                  <a:cxn ang="0">
                    <a:pos x="270" y="73"/>
                  </a:cxn>
                  <a:cxn ang="0">
                    <a:pos x="241" y="48"/>
                  </a:cxn>
                  <a:cxn ang="0">
                    <a:pos x="204" y="37"/>
                  </a:cxn>
                </a:cxnLst>
                <a:rect l="0" t="0" r="r" b="b"/>
                <a:pathLst>
                  <a:path w="590" h="263">
                    <a:moveTo>
                      <a:pt x="152" y="263"/>
                    </a:moveTo>
                    <a:lnTo>
                      <a:pt x="152" y="263"/>
                    </a:lnTo>
                    <a:lnTo>
                      <a:pt x="146" y="262"/>
                    </a:lnTo>
                    <a:lnTo>
                      <a:pt x="146" y="262"/>
                    </a:lnTo>
                    <a:lnTo>
                      <a:pt x="130" y="262"/>
                    </a:lnTo>
                    <a:lnTo>
                      <a:pt x="111" y="260"/>
                    </a:lnTo>
                    <a:lnTo>
                      <a:pt x="91" y="258"/>
                    </a:lnTo>
                    <a:lnTo>
                      <a:pt x="69" y="253"/>
                    </a:lnTo>
                    <a:lnTo>
                      <a:pt x="59" y="251"/>
                    </a:lnTo>
                    <a:lnTo>
                      <a:pt x="48" y="247"/>
                    </a:lnTo>
                    <a:lnTo>
                      <a:pt x="39" y="243"/>
                    </a:lnTo>
                    <a:lnTo>
                      <a:pt x="30" y="239"/>
                    </a:lnTo>
                    <a:lnTo>
                      <a:pt x="22" y="233"/>
                    </a:lnTo>
                    <a:lnTo>
                      <a:pt x="13" y="226"/>
                    </a:lnTo>
                    <a:lnTo>
                      <a:pt x="7" y="219"/>
                    </a:lnTo>
                    <a:lnTo>
                      <a:pt x="2" y="212"/>
                    </a:lnTo>
                    <a:lnTo>
                      <a:pt x="2" y="212"/>
                    </a:lnTo>
                    <a:lnTo>
                      <a:pt x="0" y="206"/>
                    </a:lnTo>
                    <a:lnTo>
                      <a:pt x="0" y="201"/>
                    </a:lnTo>
                    <a:lnTo>
                      <a:pt x="1" y="197"/>
                    </a:lnTo>
                    <a:lnTo>
                      <a:pt x="3" y="194"/>
                    </a:lnTo>
                    <a:lnTo>
                      <a:pt x="3" y="194"/>
                    </a:lnTo>
                    <a:lnTo>
                      <a:pt x="6" y="190"/>
                    </a:lnTo>
                    <a:lnTo>
                      <a:pt x="10" y="187"/>
                    </a:lnTo>
                    <a:lnTo>
                      <a:pt x="14" y="185"/>
                    </a:lnTo>
                    <a:lnTo>
                      <a:pt x="20" y="184"/>
                    </a:lnTo>
                    <a:lnTo>
                      <a:pt x="20" y="184"/>
                    </a:lnTo>
                    <a:lnTo>
                      <a:pt x="23" y="184"/>
                    </a:lnTo>
                    <a:lnTo>
                      <a:pt x="27" y="186"/>
                    </a:lnTo>
                    <a:lnTo>
                      <a:pt x="30" y="188"/>
                    </a:lnTo>
                    <a:lnTo>
                      <a:pt x="33" y="193"/>
                    </a:lnTo>
                    <a:lnTo>
                      <a:pt x="33" y="193"/>
                    </a:lnTo>
                    <a:lnTo>
                      <a:pt x="37" y="198"/>
                    </a:lnTo>
                    <a:lnTo>
                      <a:pt x="42" y="204"/>
                    </a:lnTo>
                    <a:lnTo>
                      <a:pt x="49" y="209"/>
                    </a:lnTo>
                    <a:lnTo>
                      <a:pt x="58" y="213"/>
                    </a:lnTo>
                    <a:lnTo>
                      <a:pt x="66" y="216"/>
                    </a:lnTo>
                    <a:lnTo>
                      <a:pt x="75" y="219"/>
                    </a:lnTo>
                    <a:lnTo>
                      <a:pt x="94" y="223"/>
                    </a:lnTo>
                    <a:lnTo>
                      <a:pt x="111" y="225"/>
                    </a:lnTo>
                    <a:lnTo>
                      <a:pt x="128" y="226"/>
                    </a:lnTo>
                    <a:lnTo>
                      <a:pt x="145" y="227"/>
                    </a:lnTo>
                    <a:lnTo>
                      <a:pt x="145" y="227"/>
                    </a:lnTo>
                    <a:lnTo>
                      <a:pt x="159" y="226"/>
                    </a:lnTo>
                    <a:lnTo>
                      <a:pt x="159" y="226"/>
                    </a:lnTo>
                    <a:lnTo>
                      <a:pt x="171" y="224"/>
                    </a:lnTo>
                    <a:lnTo>
                      <a:pt x="186" y="221"/>
                    </a:lnTo>
                    <a:lnTo>
                      <a:pt x="199" y="218"/>
                    </a:lnTo>
                    <a:lnTo>
                      <a:pt x="187" y="211"/>
                    </a:lnTo>
                    <a:lnTo>
                      <a:pt x="187" y="211"/>
                    </a:lnTo>
                    <a:lnTo>
                      <a:pt x="172" y="201"/>
                    </a:lnTo>
                    <a:lnTo>
                      <a:pt x="160" y="192"/>
                    </a:lnTo>
                    <a:lnTo>
                      <a:pt x="149" y="182"/>
                    </a:lnTo>
                    <a:lnTo>
                      <a:pt x="139" y="172"/>
                    </a:lnTo>
                    <a:lnTo>
                      <a:pt x="132" y="161"/>
                    </a:lnTo>
                    <a:lnTo>
                      <a:pt x="126" y="150"/>
                    </a:lnTo>
                    <a:lnTo>
                      <a:pt x="122" y="138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19" y="111"/>
                    </a:lnTo>
                    <a:lnTo>
                      <a:pt x="119" y="92"/>
                    </a:lnTo>
                    <a:lnTo>
                      <a:pt x="122" y="73"/>
                    </a:lnTo>
                    <a:lnTo>
                      <a:pt x="124" y="65"/>
                    </a:lnTo>
                    <a:lnTo>
                      <a:pt x="127" y="56"/>
                    </a:lnTo>
                    <a:lnTo>
                      <a:pt x="130" y="47"/>
                    </a:lnTo>
                    <a:lnTo>
                      <a:pt x="134" y="38"/>
                    </a:lnTo>
                    <a:lnTo>
                      <a:pt x="139" y="31"/>
                    </a:lnTo>
                    <a:lnTo>
                      <a:pt x="146" y="24"/>
                    </a:lnTo>
                    <a:lnTo>
                      <a:pt x="152" y="18"/>
                    </a:lnTo>
                    <a:lnTo>
                      <a:pt x="159" y="12"/>
                    </a:lnTo>
                    <a:lnTo>
                      <a:pt x="168" y="7"/>
                    </a:lnTo>
                    <a:lnTo>
                      <a:pt x="178" y="4"/>
                    </a:lnTo>
                    <a:lnTo>
                      <a:pt x="178" y="4"/>
                    </a:lnTo>
                    <a:lnTo>
                      <a:pt x="193" y="1"/>
                    </a:lnTo>
                    <a:lnTo>
                      <a:pt x="209" y="0"/>
                    </a:lnTo>
                    <a:lnTo>
                      <a:pt x="209" y="0"/>
                    </a:lnTo>
                    <a:lnTo>
                      <a:pt x="224" y="1"/>
                    </a:lnTo>
                    <a:lnTo>
                      <a:pt x="239" y="4"/>
                    </a:lnTo>
                    <a:lnTo>
                      <a:pt x="252" y="9"/>
                    </a:lnTo>
                    <a:lnTo>
                      <a:pt x="265" y="17"/>
                    </a:lnTo>
                    <a:lnTo>
                      <a:pt x="278" y="27"/>
                    </a:lnTo>
                    <a:lnTo>
                      <a:pt x="288" y="38"/>
                    </a:lnTo>
                    <a:lnTo>
                      <a:pt x="297" y="51"/>
                    </a:lnTo>
                    <a:lnTo>
                      <a:pt x="307" y="66"/>
                    </a:lnTo>
                    <a:lnTo>
                      <a:pt x="307" y="66"/>
                    </a:lnTo>
                    <a:lnTo>
                      <a:pt x="315" y="86"/>
                    </a:lnTo>
                    <a:lnTo>
                      <a:pt x="321" y="103"/>
                    </a:lnTo>
                    <a:lnTo>
                      <a:pt x="322" y="113"/>
                    </a:lnTo>
                    <a:lnTo>
                      <a:pt x="323" y="121"/>
                    </a:lnTo>
                    <a:lnTo>
                      <a:pt x="324" y="129"/>
                    </a:lnTo>
                    <a:lnTo>
                      <a:pt x="323" y="137"/>
                    </a:lnTo>
                    <a:lnTo>
                      <a:pt x="322" y="146"/>
                    </a:lnTo>
                    <a:lnTo>
                      <a:pt x="320" y="153"/>
                    </a:lnTo>
                    <a:lnTo>
                      <a:pt x="318" y="161"/>
                    </a:lnTo>
                    <a:lnTo>
                      <a:pt x="314" y="168"/>
                    </a:lnTo>
                    <a:lnTo>
                      <a:pt x="310" y="177"/>
                    </a:lnTo>
                    <a:lnTo>
                      <a:pt x="306" y="184"/>
                    </a:lnTo>
                    <a:lnTo>
                      <a:pt x="293" y="199"/>
                    </a:lnTo>
                    <a:lnTo>
                      <a:pt x="291" y="201"/>
                    </a:lnTo>
                    <a:lnTo>
                      <a:pt x="284" y="210"/>
                    </a:lnTo>
                    <a:lnTo>
                      <a:pt x="295" y="211"/>
                    </a:lnTo>
                    <a:lnTo>
                      <a:pt x="295" y="211"/>
                    </a:lnTo>
                    <a:lnTo>
                      <a:pt x="312" y="212"/>
                    </a:lnTo>
                    <a:lnTo>
                      <a:pt x="312" y="212"/>
                    </a:lnTo>
                    <a:lnTo>
                      <a:pt x="328" y="211"/>
                    </a:lnTo>
                    <a:lnTo>
                      <a:pt x="344" y="209"/>
                    </a:lnTo>
                    <a:lnTo>
                      <a:pt x="344" y="209"/>
                    </a:lnTo>
                    <a:lnTo>
                      <a:pt x="366" y="205"/>
                    </a:lnTo>
                    <a:lnTo>
                      <a:pt x="366" y="205"/>
                    </a:lnTo>
                    <a:lnTo>
                      <a:pt x="410" y="196"/>
                    </a:lnTo>
                    <a:lnTo>
                      <a:pt x="432" y="191"/>
                    </a:lnTo>
                    <a:lnTo>
                      <a:pt x="453" y="185"/>
                    </a:lnTo>
                    <a:lnTo>
                      <a:pt x="453" y="185"/>
                    </a:lnTo>
                    <a:lnTo>
                      <a:pt x="467" y="180"/>
                    </a:lnTo>
                    <a:lnTo>
                      <a:pt x="482" y="174"/>
                    </a:lnTo>
                    <a:lnTo>
                      <a:pt x="498" y="166"/>
                    </a:lnTo>
                    <a:lnTo>
                      <a:pt x="513" y="157"/>
                    </a:lnTo>
                    <a:lnTo>
                      <a:pt x="528" y="147"/>
                    </a:lnTo>
                    <a:lnTo>
                      <a:pt x="534" y="142"/>
                    </a:lnTo>
                    <a:lnTo>
                      <a:pt x="540" y="135"/>
                    </a:lnTo>
                    <a:lnTo>
                      <a:pt x="545" y="129"/>
                    </a:lnTo>
                    <a:lnTo>
                      <a:pt x="549" y="122"/>
                    </a:lnTo>
                    <a:lnTo>
                      <a:pt x="553" y="115"/>
                    </a:lnTo>
                    <a:lnTo>
                      <a:pt x="555" y="106"/>
                    </a:lnTo>
                    <a:lnTo>
                      <a:pt x="555" y="106"/>
                    </a:lnTo>
                    <a:lnTo>
                      <a:pt x="557" y="103"/>
                    </a:lnTo>
                    <a:lnTo>
                      <a:pt x="558" y="100"/>
                    </a:lnTo>
                    <a:lnTo>
                      <a:pt x="560" y="98"/>
                    </a:lnTo>
                    <a:lnTo>
                      <a:pt x="562" y="96"/>
                    </a:lnTo>
                    <a:lnTo>
                      <a:pt x="567" y="95"/>
                    </a:lnTo>
                    <a:lnTo>
                      <a:pt x="570" y="94"/>
                    </a:lnTo>
                    <a:lnTo>
                      <a:pt x="570" y="94"/>
                    </a:lnTo>
                    <a:lnTo>
                      <a:pt x="575" y="95"/>
                    </a:lnTo>
                    <a:lnTo>
                      <a:pt x="579" y="96"/>
                    </a:lnTo>
                    <a:lnTo>
                      <a:pt x="584" y="99"/>
                    </a:lnTo>
                    <a:lnTo>
                      <a:pt x="587" y="102"/>
                    </a:lnTo>
                    <a:lnTo>
                      <a:pt x="587" y="102"/>
                    </a:lnTo>
                    <a:lnTo>
                      <a:pt x="588" y="104"/>
                    </a:lnTo>
                    <a:lnTo>
                      <a:pt x="590" y="107"/>
                    </a:lnTo>
                    <a:lnTo>
                      <a:pt x="590" y="113"/>
                    </a:lnTo>
                    <a:lnTo>
                      <a:pt x="590" y="117"/>
                    </a:lnTo>
                    <a:lnTo>
                      <a:pt x="590" y="117"/>
                    </a:lnTo>
                    <a:lnTo>
                      <a:pt x="587" y="128"/>
                    </a:lnTo>
                    <a:lnTo>
                      <a:pt x="582" y="138"/>
                    </a:lnTo>
                    <a:lnTo>
                      <a:pt x="576" y="149"/>
                    </a:lnTo>
                    <a:lnTo>
                      <a:pt x="570" y="157"/>
                    </a:lnTo>
                    <a:lnTo>
                      <a:pt x="562" y="165"/>
                    </a:lnTo>
                    <a:lnTo>
                      <a:pt x="554" y="174"/>
                    </a:lnTo>
                    <a:lnTo>
                      <a:pt x="544" y="181"/>
                    </a:lnTo>
                    <a:lnTo>
                      <a:pt x="534" y="187"/>
                    </a:lnTo>
                    <a:lnTo>
                      <a:pt x="524" y="193"/>
                    </a:lnTo>
                    <a:lnTo>
                      <a:pt x="513" y="199"/>
                    </a:lnTo>
                    <a:lnTo>
                      <a:pt x="491" y="209"/>
                    </a:lnTo>
                    <a:lnTo>
                      <a:pt x="469" y="217"/>
                    </a:lnTo>
                    <a:lnTo>
                      <a:pt x="447" y="224"/>
                    </a:lnTo>
                    <a:lnTo>
                      <a:pt x="447" y="224"/>
                    </a:lnTo>
                    <a:lnTo>
                      <a:pt x="410" y="235"/>
                    </a:lnTo>
                    <a:lnTo>
                      <a:pt x="376" y="242"/>
                    </a:lnTo>
                    <a:lnTo>
                      <a:pt x="359" y="245"/>
                    </a:lnTo>
                    <a:lnTo>
                      <a:pt x="344" y="246"/>
                    </a:lnTo>
                    <a:lnTo>
                      <a:pt x="328" y="247"/>
                    </a:lnTo>
                    <a:lnTo>
                      <a:pt x="314" y="248"/>
                    </a:lnTo>
                    <a:lnTo>
                      <a:pt x="314" y="248"/>
                    </a:lnTo>
                    <a:lnTo>
                      <a:pt x="314" y="248"/>
                    </a:lnTo>
                    <a:lnTo>
                      <a:pt x="296" y="247"/>
                    </a:lnTo>
                    <a:lnTo>
                      <a:pt x="279" y="245"/>
                    </a:lnTo>
                    <a:lnTo>
                      <a:pt x="262" y="242"/>
                    </a:lnTo>
                    <a:lnTo>
                      <a:pt x="247" y="238"/>
                    </a:lnTo>
                    <a:lnTo>
                      <a:pt x="245" y="238"/>
                    </a:lnTo>
                    <a:lnTo>
                      <a:pt x="243" y="239"/>
                    </a:lnTo>
                    <a:lnTo>
                      <a:pt x="243" y="239"/>
                    </a:lnTo>
                    <a:lnTo>
                      <a:pt x="231" y="244"/>
                    </a:lnTo>
                    <a:lnTo>
                      <a:pt x="220" y="249"/>
                    </a:lnTo>
                    <a:lnTo>
                      <a:pt x="209" y="253"/>
                    </a:lnTo>
                    <a:lnTo>
                      <a:pt x="197" y="256"/>
                    </a:lnTo>
                    <a:lnTo>
                      <a:pt x="186" y="259"/>
                    </a:lnTo>
                    <a:lnTo>
                      <a:pt x="174" y="261"/>
                    </a:lnTo>
                    <a:lnTo>
                      <a:pt x="163" y="262"/>
                    </a:lnTo>
                    <a:lnTo>
                      <a:pt x="152" y="263"/>
                    </a:lnTo>
                    <a:lnTo>
                      <a:pt x="152" y="263"/>
                    </a:lnTo>
                    <a:close/>
                    <a:moveTo>
                      <a:pt x="204" y="37"/>
                    </a:moveTo>
                    <a:lnTo>
                      <a:pt x="204" y="37"/>
                    </a:lnTo>
                    <a:lnTo>
                      <a:pt x="196" y="38"/>
                    </a:lnTo>
                    <a:lnTo>
                      <a:pt x="188" y="40"/>
                    </a:lnTo>
                    <a:lnTo>
                      <a:pt x="180" y="43"/>
                    </a:lnTo>
                    <a:lnTo>
                      <a:pt x="171" y="50"/>
                    </a:lnTo>
                    <a:lnTo>
                      <a:pt x="165" y="57"/>
                    </a:lnTo>
                    <a:lnTo>
                      <a:pt x="160" y="66"/>
                    </a:lnTo>
                    <a:lnTo>
                      <a:pt x="157" y="79"/>
                    </a:lnTo>
                    <a:lnTo>
                      <a:pt x="155" y="92"/>
                    </a:lnTo>
                    <a:lnTo>
                      <a:pt x="155" y="92"/>
                    </a:lnTo>
                    <a:lnTo>
                      <a:pt x="155" y="101"/>
                    </a:lnTo>
                    <a:lnTo>
                      <a:pt x="156" y="110"/>
                    </a:lnTo>
                    <a:lnTo>
                      <a:pt x="157" y="118"/>
                    </a:lnTo>
                    <a:lnTo>
                      <a:pt x="159" y="125"/>
                    </a:lnTo>
                    <a:lnTo>
                      <a:pt x="161" y="132"/>
                    </a:lnTo>
                    <a:lnTo>
                      <a:pt x="164" y="139"/>
                    </a:lnTo>
                    <a:lnTo>
                      <a:pt x="172" y="151"/>
                    </a:lnTo>
                    <a:lnTo>
                      <a:pt x="182" y="161"/>
                    </a:lnTo>
                    <a:lnTo>
                      <a:pt x="192" y="170"/>
                    </a:lnTo>
                    <a:lnTo>
                      <a:pt x="202" y="178"/>
                    </a:lnTo>
                    <a:lnTo>
                      <a:pt x="214" y="185"/>
                    </a:lnTo>
                    <a:lnTo>
                      <a:pt x="214" y="185"/>
                    </a:lnTo>
                    <a:lnTo>
                      <a:pt x="226" y="191"/>
                    </a:lnTo>
                    <a:lnTo>
                      <a:pt x="239" y="196"/>
                    </a:lnTo>
                    <a:lnTo>
                      <a:pt x="242" y="197"/>
                    </a:lnTo>
                    <a:lnTo>
                      <a:pt x="244" y="196"/>
                    </a:lnTo>
                    <a:lnTo>
                      <a:pt x="244" y="196"/>
                    </a:lnTo>
                    <a:lnTo>
                      <a:pt x="253" y="189"/>
                    </a:lnTo>
                    <a:lnTo>
                      <a:pt x="260" y="182"/>
                    </a:lnTo>
                    <a:lnTo>
                      <a:pt x="260" y="182"/>
                    </a:lnTo>
                    <a:lnTo>
                      <a:pt x="272" y="168"/>
                    </a:lnTo>
                    <a:lnTo>
                      <a:pt x="279" y="155"/>
                    </a:lnTo>
                    <a:lnTo>
                      <a:pt x="282" y="149"/>
                    </a:lnTo>
                    <a:lnTo>
                      <a:pt x="284" y="142"/>
                    </a:lnTo>
                    <a:lnTo>
                      <a:pt x="286" y="135"/>
                    </a:lnTo>
                    <a:lnTo>
                      <a:pt x="287" y="128"/>
                    </a:lnTo>
                    <a:lnTo>
                      <a:pt x="287" y="122"/>
                    </a:lnTo>
                    <a:lnTo>
                      <a:pt x="286" y="116"/>
                    </a:lnTo>
                    <a:lnTo>
                      <a:pt x="285" y="108"/>
                    </a:lnTo>
                    <a:lnTo>
                      <a:pt x="283" y="102"/>
                    </a:lnTo>
                    <a:lnTo>
                      <a:pt x="278" y="88"/>
                    </a:lnTo>
                    <a:lnTo>
                      <a:pt x="270" y="73"/>
                    </a:lnTo>
                    <a:lnTo>
                      <a:pt x="270" y="73"/>
                    </a:lnTo>
                    <a:lnTo>
                      <a:pt x="263" y="66"/>
                    </a:lnTo>
                    <a:lnTo>
                      <a:pt x="256" y="59"/>
                    </a:lnTo>
                    <a:lnTo>
                      <a:pt x="249" y="53"/>
                    </a:lnTo>
                    <a:lnTo>
                      <a:pt x="241" y="48"/>
                    </a:lnTo>
                    <a:lnTo>
                      <a:pt x="231" y="43"/>
                    </a:lnTo>
                    <a:lnTo>
                      <a:pt x="223" y="40"/>
                    </a:lnTo>
                    <a:lnTo>
                      <a:pt x="214" y="38"/>
                    </a:lnTo>
                    <a:lnTo>
                      <a:pt x="204" y="37"/>
                    </a:lnTo>
                    <a:lnTo>
                      <a:pt x="20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87"/>
              <p:cNvSpPr/>
              <p:nvPr/>
            </p:nvSpPr>
            <p:spPr bwMode="auto">
              <a:xfrm>
                <a:off x="2338388" y="2205038"/>
                <a:ext cx="153988" cy="179388"/>
              </a:xfrm>
              <a:custGeom>
                <a:avLst/>
                <a:gdLst/>
                <a:ahLst/>
                <a:cxnLst>
                  <a:cxn ang="0">
                    <a:pos x="273" y="340"/>
                  </a:cxn>
                  <a:cxn ang="0">
                    <a:pos x="263" y="337"/>
                  </a:cxn>
                  <a:cxn ang="0">
                    <a:pos x="259" y="333"/>
                  </a:cxn>
                  <a:cxn ang="0">
                    <a:pos x="256" y="326"/>
                  </a:cxn>
                  <a:cxn ang="0">
                    <a:pos x="255" y="319"/>
                  </a:cxn>
                  <a:cxn ang="0">
                    <a:pos x="253" y="317"/>
                  </a:cxn>
                  <a:cxn ang="0">
                    <a:pos x="250" y="316"/>
                  </a:cxn>
                  <a:cxn ang="0">
                    <a:pos x="246" y="308"/>
                  </a:cxn>
                  <a:cxn ang="0">
                    <a:pos x="244" y="298"/>
                  </a:cxn>
                  <a:cxn ang="0">
                    <a:pos x="242" y="288"/>
                  </a:cxn>
                  <a:cxn ang="0">
                    <a:pos x="236" y="260"/>
                  </a:cxn>
                  <a:cxn ang="0">
                    <a:pos x="233" y="253"/>
                  </a:cxn>
                  <a:cxn ang="0">
                    <a:pos x="221" y="231"/>
                  </a:cxn>
                  <a:cxn ang="0">
                    <a:pos x="215" y="222"/>
                  </a:cxn>
                  <a:cxn ang="0">
                    <a:pos x="210" y="213"/>
                  </a:cxn>
                  <a:cxn ang="0">
                    <a:pos x="203" y="195"/>
                  </a:cxn>
                  <a:cxn ang="0">
                    <a:pos x="194" y="174"/>
                  </a:cxn>
                  <a:cxn ang="0">
                    <a:pos x="191" y="168"/>
                  </a:cxn>
                  <a:cxn ang="0">
                    <a:pos x="175" y="146"/>
                  </a:cxn>
                  <a:cxn ang="0">
                    <a:pos x="157" y="125"/>
                  </a:cxn>
                  <a:cxn ang="0">
                    <a:pos x="138" y="106"/>
                  </a:cxn>
                  <a:cxn ang="0">
                    <a:pos x="93" y="73"/>
                  </a:cxn>
                  <a:cxn ang="0">
                    <a:pos x="41" y="46"/>
                  </a:cxn>
                  <a:cxn ang="0">
                    <a:pos x="13" y="36"/>
                  </a:cxn>
                  <a:cxn ang="0">
                    <a:pos x="6" y="32"/>
                  </a:cxn>
                  <a:cxn ang="0">
                    <a:pos x="2" y="27"/>
                  </a:cxn>
                  <a:cxn ang="0">
                    <a:pos x="0" y="15"/>
                  </a:cxn>
                  <a:cxn ang="0">
                    <a:pos x="2" y="9"/>
                  </a:cxn>
                  <a:cxn ang="0">
                    <a:pos x="10" y="2"/>
                  </a:cxn>
                  <a:cxn ang="0">
                    <a:pos x="15" y="0"/>
                  </a:cxn>
                  <a:cxn ang="0">
                    <a:pos x="21" y="1"/>
                  </a:cxn>
                  <a:cxn ang="0">
                    <a:pos x="50" y="11"/>
                  </a:cxn>
                  <a:cxn ang="0">
                    <a:pos x="101" y="36"/>
                  </a:cxn>
                  <a:cxn ang="0">
                    <a:pos x="146" y="66"/>
                  </a:cxn>
                  <a:cxn ang="0">
                    <a:pos x="184" y="101"/>
                  </a:cxn>
                  <a:cxn ang="0">
                    <a:pos x="201" y="121"/>
                  </a:cxn>
                  <a:cxn ang="0">
                    <a:pos x="214" y="142"/>
                  </a:cxn>
                  <a:cxn ang="0">
                    <a:pos x="226" y="166"/>
                  </a:cxn>
                  <a:cxn ang="0">
                    <a:pos x="239" y="194"/>
                  </a:cxn>
                  <a:cxn ang="0">
                    <a:pos x="257" y="219"/>
                  </a:cxn>
                  <a:cxn ang="0">
                    <a:pos x="263" y="226"/>
                  </a:cxn>
                  <a:cxn ang="0">
                    <a:pos x="271" y="243"/>
                  </a:cxn>
                  <a:cxn ang="0">
                    <a:pos x="276" y="263"/>
                  </a:cxn>
                  <a:cxn ang="0">
                    <a:pos x="281" y="293"/>
                  </a:cxn>
                  <a:cxn ang="0">
                    <a:pos x="282" y="296"/>
                  </a:cxn>
                  <a:cxn ang="0">
                    <a:pos x="287" y="302"/>
                  </a:cxn>
                  <a:cxn ang="0">
                    <a:pos x="291" y="314"/>
                  </a:cxn>
                  <a:cxn ang="0">
                    <a:pos x="291" y="322"/>
                  </a:cxn>
                  <a:cxn ang="0">
                    <a:pos x="290" y="329"/>
                  </a:cxn>
                  <a:cxn ang="0">
                    <a:pos x="286" y="336"/>
                  </a:cxn>
                  <a:cxn ang="0">
                    <a:pos x="279" y="339"/>
                  </a:cxn>
                  <a:cxn ang="0">
                    <a:pos x="273" y="340"/>
                  </a:cxn>
                </a:cxnLst>
                <a:rect l="0" t="0" r="r" b="b"/>
                <a:pathLst>
                  <a:path w="291" h="340">
                    <a:moveTo>
                      <a:pt x="273" y="340"/>
                    </a:moveTo>
                    <a:lnTo>
                      <a:pt x="273" y="340"/>
                    </a:lnTo>
                    <a:lnTo>
                      <a:pt x="266" y="339"/>
                    </a:lnTo>
                    <a:lnTo>
                      <a:pt x="263" y="337"/>
                    </a:lnTo>
                    <a:lnTo>
                      <a:pt x="261" y="336"/>
                    </a:lnTo>
                    <a:lnTo>
                      <a:pt x="259" y="333"/>
                    </a:lnTo>
                    <a:lnTo>
                      <a:pt x="257" y="329"/>
                    </a:lnTo>
                    <a:lnTo>
                      <a:pt x="256" y="326"/>
                    </a:lnTo>
                    <a:lnTo>
                      <a:pt x="255" y="322"/>
                    </a:lnTo>
                    <a:lnTo>
                      <a:pt x="255" y="319"/>
                    </a:lnTo>
                    <a:lnTo>
                      <a:pt x="253" y="317"/>
                    </a:lnTo>
                    <a:lnTo>
                      <a:pt x="253" y="317"/>
                    </a:lnTo>
                    <a:lnTo>
                      <a:pt x="250" y="316"/>
                    </a:lnTo>
                    <a:lnTo>
                      <a:pt x="250" y="316"/>
                    </a:lnTo>
                    <a:lnTo>
                      <a:pt x="247" y="312"/>
                    </a:lnTo>
                    <a:lnTo>
                      <a:pt x="246" y="308"/>
                    </a:lnTo>
                    <a:lnTo>
                      <a:pt x="246" y="308"/>
                    </a:lnTo>
                    <a:lnTo>
                      <a:pt x="244" y="298"/>
                    </a:lnTo>
                    <a:lnTo>
                      <a:pt x="242" y="288"/>
                    </a:lnTo>
                    <a:lnTo>
                      <a:pt x="242" y="288"/>
                    </a:lnTo>
                    <a:lnTo>
                      <a:pt x="240" y="275"/>
                    </a:lnTo>
                    <a:lnTo>
                      <a:pt x="236" y="260"/>
                    </a:lnTo>
                    <a:lnTo>
                      <a:pt x="236" y="260"/>
                    </a:lnTo>
                    <a:lnTo>
                      <a:pt x="233" y="253"/>
                    </a:lnTo>
                    <a:lnTo>
                      <a:pt x="230" y="246"/>
                    </a:lnTo>
                    <a:lnTo>
                      <a:pt x="221" y="231"/>
                    </a:lnTo>
                    <a:lnTo>
                      <a:pt x="221" y="231"/>
                    </a:lnTo>
                    <a:lnTo>
                      <a:pt x="215" y="222"/>
                    </a:lnTo>
                    <a:lnTo>
                      <a:pt x="210" y="213"/>
                    </a:lnTo>
                    <a:lnTo>
                      <a:pt x="210" y="213"/>
                    </a:lnTo>
                    <a:lnTo>
                      <a:pt x="203" y="195"/>
                    </a:lnTo>
                    <a:lnTo>
                      <a:pt x="203" y="195"/>
                    </a:lnTo>
                    <a:lnTo>
                      <a:pt x="197" y="181"/>
                    </a:lnTo>
                    <a:lnTo>
                      <a:pt x="194" y="174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3" y="157"/>
                    </a:lnTo>
                    <a:lnTo>
                      <a:pt x="175" y="146"/>
                    </a:lnTo>
                    <a:lnTo>
                      <a:pt x="167" y="135"/>
                    </a:lnTo>
                    <a:lnTo>
                      <a:pt x="157" y="125"/>
                    </a:lnTo>
                    <a:lnTo>
                      <a:pt x="148" y="116"/>
                    </a:lnTo>
                    <a:lnTo>
                      <a:pt x="138" y="106"/>
                    </a:lnTo>
                    <a:lnTo>
                      <a:pt x="116" y="89"/>
                    </a:lnTo>
                    <a:lnTo>
                      <a:pt x="93" y="73"/>
                    </a:lnTo>
                    <a:lnTo>
                      <a:pt x="68" y="59"/>
                    </a:lnTo>
                    <a:lnTo>
                      <a:pt x="41" y="4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50" y="11"/>
                    </a:lnTo>
                    <a:lnTo>
                      <a:pt x="76" y="24"/>
                    </a:lnTo>
                    <a:lnTo>
                      <a:pt x="101" y="36"/>
                    </a:lnTo>
                    <a:lnTo>
                      <a:pt x="124" y="51"/>
                    </a:lnTo>
                    <a:lnTo>
                      <a:pt x="146" y="66"/>
                    </a:lnTo>
                    <a:lnTo>
                      <a:pt x="166" y="83"/>
                    </a:lnTo>
                    <a:lnTo>
                      <a:pt x="184" y="101"/>
                    </a:lnTo>
                    <a:lnTo>
                      <a:pt x="201" y="121"/>
                    </a:lnTo>
                    <a:lnTo>
                      <a:pt x="201" y="121"/>
                    </a:lnTo>
                    <a:lnTo>
                      <a:pt x="208" y="131"/>
                    </a:lnTo>
                    <a:lnTo>
                      <a:pt x="214" y="142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32" y="180"/>
                    </a:lnTo>
                    <a:lnTo>
                      <a:pt x="239" y="194"/>
                    </a:lnTo>
                    <a:lnTo>
                      <a:pt x="247" y="208"/>
                    </a:lnTo>
                    <a:lnTo>
                      <a:pt x="257" y="219"/>
                    </a:lnTo>
                    <a:lnTo>
                      <a:pt x="257" y="219"/>
                    </a:lnTo>
                    <a:lnTo>
                      <a:pt x="263" y="226"/>
                    </a:lnTo>
                    <a:lnTo>
                      <a:pt x="267" y="234"/>
                    </a:lnTo>
                    <a:lnTo>
                      <a:pt x="271" y="243"/>
                    </a:lnTo>
                    <a:lnTo>
                      <a:pt x="274" y="253"/>
                    </a:lnTo>
                    <a:lnTo>
                      <a:pt x="276" y="263"/>
                    </a:lnTo>
                    <a:lnTo>
                      <a:pt x="278" y="274"/>
                    </a:lnTo>
                    <a:lnTo>
                      <a:pt x="281" y="293"/>
                    </a:lnTo>
                    <a:lnTo>
                      <a:pt x="281" y="295"/>
                    </a:lnTo>
                    <a:lnTo>
                      <a:pt x="282" y="296"/>
                    </a:lnTo>
                    <a:lnTo>
                      <a:pt x="282" y="296"/>
                    </a:lnTo>
                    <a:lnTo>
                      <a:pt x="287" y="302"/>
                    </a:lnTo>
                    <a:lnTo>
                      <a:pt x="289" y="308"/>
                    </a:lnTo>
                    <a:lnTo>
                      <a:pt x="291" y="314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6"/>
                    </a:lnTo>
                    <a:lnTo>
                      <a:pt x="290" y="329"/>
                    </a:lnTo>
                    <a:lnTo>
                      <a:pt x="288" y="333"/>
                    </a:lnTo>
                    <a:lnTo>
                      <a:pt x="286" y="336"/>
                    </a:lnTo>
                    <a:lnTo>
                      <a:pt x="282" y="337"/>
                    </a:lnTo>
                    <a:lnTo>
                      <a:pt x="279" y="339"/>
                    </a:lnTo>
                    <a:lnTo>
                      <a:pt x="273" y="340"/>
                    </a:lnTo>
                    <a:lnTo>
                      <a:pt x="273" y="3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88"/>
              <p:cNvSpPr/>
              <p:nvPr/>
            </p:nvSpPr>
            <p:spPr bwMode="auto">
              <a:xfrm>
                <a:off x="2679700" y="2560638"/>
                <a:ext cx="160338" cy="195263"/>
              </a:xfrm>
              <a:custGeom>
                <a:avLst/>
                <a:gdLst/>
                <a:ahLst/>
                <a:cxnLst>
                  <a:cxn ang="0">
                    <a:pos x="287" y="368"/>
                  </a:cxn>
                  <a:cxn ang="0">
                    <a:pos x="277" y="366"/>
                  </a:cxn>
                  <a:cxn ang="0">
                    <a:pos x="273" y="362"/>
                  </a:cxn>
                  <a:cxn ang="0">
                    <a:pos x="270" y="355"/>
                  </a:cxn>
                  <a:cxn ang="0">
                    <a:pos x="269" y="351"/>
                  </a:cxn>
                  <a:cxn ang="0">
                    <a:pos x="268" y="325"/>
                  </a:cxn>
                  <a:cxn ang="0">
                    <a:pos x="262" y="297"/>
                  </a:cxn>
                  <a:cxn ang="0">
                    <a:pos x="246" y="240"/>
                  </a:cxn>
                  <a:cxn ang="0">
                    <a:pos x="220" y="187"/>
                  </a:cxn>
                  <a:cxn ang="0">
                    <a:pos x="205" y="165"/>
                  </a:cxn>
                  <a:cxn ang="0">
                    <a:pos x="188" y="144"/>
                  </a:cxn>
                  <a:cxn ang="0">
                    <a:pos x="169" y="123"/>
                  </a:cxn>
                  <a:cxn ang="0">
                    <a:pos x="137" y="92"/>
                  </a:cxn>
                  <a:cxn ang="0">
                    <a:pos x="114" y="74"/>
                  </a:cxn>
                  <a:cxn ang="0">
                    <a:pos x="101" y="65"/>
                  </a:cxn>
                  <a:cxn ang="0">
                    <a:pos x="70" y="52"/>
                  </a:cxn>
                  <a:cxn ang="0">
                    <a:pos x="39" y="44"/>
                  </a:cxn>
                  <a:cxn ang="0">
                    <a:pos x="12" y="37"/>
                  </a:cxn>
                  <a:cxn ang="0">
                    <a:pos x="8" y="34"/>
                  </a:cxn>
                  <a:cxn ang="0">
                    <a:pos x="3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6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2" y="1"/>
                  </a:cxn>
                  <a:cxn ang="0">
                    <a:pos x="51" y="10"/>
                  </a:cxn>
                  <a:cxn ang="0">
                    <a:pos x="92" y="22"/>
                  </a:cxn>
                  <a:cxn ang="0">
                    <a:pos x="112" y="30"/>
                  </a:cxn>
                  <a:cxn ang="0">
                    <a:pos x="131" y="43"/>
                  </a:cxn>
                  <a:cxn ang="0">
                    <a:pos x="159" y="64"/>
                  </a:cxn>
                  <a:cxn ang="0">
                    <a:pos x="205" y="108"/>
                  </a:cxn>
                  <a:cxn ang="0">
                    <a:pos x="223" y="128"/>
                  </a:cxn>
                  <a:cxn ang="0">
                    <a:pos x="256" y="178"/>
                  </a:cxn>
                  <a:cxn ang="0">
                    <a:pos x="281" y="233"/>
                  </a:cxn>
                  <a:cxn ang="0">
                    <a:pos x="298" y="290"/>
                  </a:cxn>
                  <a:cxn ang="0">
                    <a:pos x="304" y="331"/>
                  </a:cxn>
                  <a:cxn ang="0">
                    <a:pos x="305" y="345"/>
                  </a:cxn>
                  <a:cxn ang="0">
                    <a:pos x="305" y="351"/>
                  </a:cxn>
                  <a:cxn ang="0">
                    <a:pos x="304" y="359"/>
                  </a:cxn>
                  <a:cxn ang="0">
                    <a:pos x="300" y="364"/>
                  </a:cxn>
                  <a:cxn ang="0">
                    <a:pos x="293" y="367"/>
                  </a:cxn>
                  <a:cxn ang="0">
                    <a:pos x="287" y="368"/>
                  </a:cxn>
                </a:cxnLst>
                <a:rect l="0" t="0" r="r" b="b"/>
                <a:pathLst>
                  <a:path w="305" h="368">
                    <a:moveTo>
                      <a:pt x="287" y="368"/>
                    </a:moveTo>
                    <a:lnTo>
                      <a:pt x="287" y="368"/>
                    </a:lnTo>
                    <a:lnTo>
                      <a:pt x="280" y="367"/>
                    </a:lnTo>
                    <a:lnTo>
                      <a:pt x="277" y="366"/>
                    </a:lnTo>
                    <a:lnTo>
                      <a:pt x="275" y="364"/>
                    </a:lnTo>
                    <a:lnTo>
                      <a:pt x="273" y="362"/>
                    </a:lnTo>
                    <a:lnTo>
                      <a:pt x="271" y="359"/>
                    </a:lnTo>
                    <a:lnTo>
                      <a:pt x="270" y="355"/>
                    </a:lnTo>
                    <a:lnTo>
                      <a:pt x="269" y="351"/>
                    </a:lnTo>
                    <a:lnTo>
                      <a:pt x="269" y="351"/>
                    </a:lnTo>
                    <a:lnTo>
                      <a:pt x="269" y="338"/>
                    </a:lnTo>
                    <a:lnTo>
                      <a:pt x="268" y="325"/>
                    </a:lnTo>
                    <a:lnTo>
                      <a:pt x="265" y="310"/>
                    </a:lnTo>
                    <a:lnTo>
                      <a:pt x="262" y="297"/>
                    </a:lnTo>
                    <a:lnTo>
                      <a:pt x="255" y="269"/>
                    </a:lnTo>
                    <a:lnTo>
                      <a:pt x="246" y="240"/>
                    </a:lnTo>
                    <a:lnTo>
                      <a:pt x="234" y="213"/>
                    </a:lnTo>
                    <a:lnTo>
                      <a:pt x="220" y="187"/>
                    </a:lnTo>
                    <a:lnTo>
                      <a:pt x="213" y="176"/>
                    </a:lnTo>
                    <a:lnTo>
                      <a:pt x="205" y="165"/>
                    </a:lnTo>
                    <a:lnTo>
                      <a:pt x="197" y="153"/>
                    </a:lnTo>
                    <a:lnTo>
                      <a:pt x="188" y="144"/>
                    </a:lnTo>
                    <a:lnTo>
                      <a:pt x="188" y="144"/>
                    </a:lnTo>
                    <a:lnTo>
                      <a:pt x="169" y="123"/>
                    </a:lnTo>
                    <a:lnTo>
                      <a:pt x="149" y="103"/>
                    </a:lnTo>
                    <a:lnTo>
                      <a:pt x="137" y="92"/>
                    </a:lnTo>
                    <a:lnTo>
                      <a:pt x="126" y="83"/>
                    </a:lnTo>
                    <a:lnTo>
                      <a:pt x="114" y="74"/>
                    </a:lnTo>
                    <a:lnTo>
                      <a:pt x="101" y="65"/>
                    </a:lnTo>
                    <a:lnTo>
                      <a:pt x="101" y="65"/>
                    </a:lnTo>
                    <a:lnTo>
                      <a:pt x="86" y="58"/>
                    </a:lnTo>
                    <a:lnTo>
                      <a:pt x="70" y="52"/>
                    </a:lnTo>
                    <a:lnTo>
                      <a:pt x="55" y="48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1" y="28"/>
                    </a:lnTo>
                    <a:lnTo>
                      <a:pt x="0" y="2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4" y="6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71" y="16"/>
                    </a:lnTo>
                    <a:lnTo>
                      <a:pt x="92" y="22"/>
                    </a:lnTo>
                    <a:lnTo>
                      <a:pt x="102" y="26"/>
                    </a:lnTo>
                    <a:lnTo>
                      <a:pt x="112" y="30"/>
                    </a:lnTo>
                    <a:lnTo>
                      <a:pt x="122" y="37"/>
                    </a:lnTo>
                    <a:lnTo>
                      <a:pt x="131" y="43"/>
                    </a:lnTo>
                    <a:lnTo>
                      <a:pt x="131" y="43"/>
                    </a:lnTo>
                    <a:lnTo>
                      <a:pt x="159" y="64"/>
                    </a:lnTo>
                    <a:lnTo>
                      <a:pt x="184" y="86"/>
                    </a:lnTo>
                    <a:lnTo>
                      <a:pt x="205" y="108"/>
                    </a:lnTo>
                    <a:lnTo>
                      <a:pt x="223" y="128"/>
                    </a:lnTo>
                    <a:lnTo>
                      <a:pt x="223" y="128"/>
                    </a:lnTo>
                    <a:lnTo>
                      <a:pt x="241" y="152"/>
                    </a:lnTo>
                    <a:lnTo>
                      <a:pt x="256" y="178"/>
                    </a:lnTo>
                    <a:lnTo>
                      <a:pt x="270" y="205"/>
                    </a:lnTo>
                    <a:lnTo>
                      <a:pt x="281" y="233"/>
                    </a:lnTo>
                    <a:lnTo>
                      <a:pt x="290" y="262"/>
                    </a:lnTo>
                    <a:lnTo>
                      <a:pt x="298" y="290"/>
                    </a:lnTo>
                    <a:lnTo>
                      <a:pt x="303" y="317"/>
                    </a:lnTo>
                    <a:lnTo>
                      <a:pt x="304" y="331"/>
                    </a:lnTo>
                    <a:lnTo>
                      <a:pt x="305" y="344"/>
                    </a:lnTo>
                    <a:lnTo>
                      <a:pt x="305" y="345"/>
                    </a:lnTo>
                    <a:lnTo>
                      <a:pt x="305" y="351"/>
                    </a:lnTo>
                    <a:lnTo>
                      <a:pt x="305" y="351"/>
                    </a:lnTo>
                    <a:lnTo>
                      <a:pt x="305" y="355"/>
                    </a:lnTo>
                    <a:lnTo>
                      <a:pt x="304" y="359"/>
                    </a:lnTo>
                    <a:lnTo>
                      <a:pt x="302" y="362"/>
                    </a:lnTo>
                    <a:lnTo>
                      <a:pt x="300" y="364"/>
                    </a:lnTo>
                    <a:lnTo>
                      <a:pt x="296" y="366"/>
                    </a:lnTo>
                    <a:lnTo>
                      <a:pt x="293" y="367"/>
                    </a:lnTo>
                    <a:lnTo>
                      <a:pt x="287" y="368"/>
                    </a:lnTo>
                    <a:lnTo>
                      <a:pt x="287" y="36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5" name="组合 4"/>
          <p:cNvGrpSpPr/>
          <p:nvPr/>
        </p:nvGrpSpPr>
        <p:grpSpPr>
          <a:xfrm>
            <a:off x="6480051" y="1981505"/>
            <a:ext cx="889884" cy="898847"/>
            <a:chOff x="6480051" y="1981505"/>
            <a:chExt cx="889884" cy="898847"/>
          </a:xfrm>
        </p:grpSpPr>
        <p:sp>
          <p:nvSpPr>
            <p:cNvPr id="56" name="椭圆 31"/>
            <p:cNvSpPr/>
            <p:nvPr/>
          </p:nvSpPr>
          <p:spPr>
            <a:xfrm rot="15654318">
              <a:off x="6475569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93" name="组合 92"/>
            <p:cNvGrpSpPr/>
            <p:nvPr/>
          </p:nvGrpSpPr>
          <p:grpSpPr>
            <a:xfrm>
              <a:off x="6686480" y="2176528"/>
              <a:ext cx="499267" cy="527865"/>
              <a:chOff x="5181601" y="2120900"/>
              <a:chExt cx="665163" cy="703263"/>
            </a:xfrm>
            <a:solidFill>
              <a:schemeClr val="bg1"/>
            </a:solidFill>
          </p:grpSpPr>
          <p:sp>
            <p:nvSpPr>
              <p:cNvPr id="94" name="Freeform 540"/>
              <p:cNvSpPr/>
              <p:nvPr/>
            </p:nvSpPr>
            <p:spPr bwMode="auto">
              <a:xfrm>
                <a:off x="5226051" y="2433638"/>
                <a:ext cx="6350" cy="44450"/>
              </a:xfrm>
              <a:custGeom>
                <a:avLst/>
                <a:gdLst/>
                <a:ahLst/>
                <a:cxnLst>
                  <a:cxn ang="0">
                    <a:pos x="11" y="47"/>
                  </a:cxn>
                  <a:cxn ang="0">
                    <a:pos x="11" y="47"/>
                  </a:cxn>
                  <a:cxn ang="0">
                    <a:pos x="11" y="36"/>
                  </a:cxn>
                  <a:cxn ang="0">
                    <a:pos x="11" y="26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0"/>
                  </a:cxn>
                  <a:cxn ang="0">
                    <a:pos x="1" y="40"/>
                  </a:cxn>
                  <a:cxn ang="0">
                    <a:pos x="3" y="60"/>
                  </a:cxn>
                  <a:cxn ang="0">
                    <a:pos x="3" y="70"/>
                  </a:cxn>
                  <a:cxn ang="0">
                    <a:pos x="2" y="74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1" y="82"/>
                  </a:cxn>
                  <a:cxn ang="0">
                    <a:pos x="2" y="83"/>
                  </a:cxn>
                  <a:cxn ang="0">
                    <a:pos x="4" y="84"/>
                  </a:cxn>
                  <a:cxn ang="0">
                    <a:pos x="8" y="84"/>
                  </a:cxn>
                  <a:cxn ang="0">
                    <a:pos x="10" y="83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13" y="73"/>
                  </a:cxn>
                  <a:cxn ang="0">
                    <a:pos x="13" y="64"/>
                  </a:cxn>
                  <a:cxn ang="0">
                    <a:pos x="11" y="47"/>
                  </a:cxn>
                  <a:cxn ang="0">
                    <a:pos x="11" y="47"/>
                  </a:cxn>
                </a:cxnLst>
                <a:rect l="0" t="0" r="r" b="b"/>
                <a:pathLst>
                  <a:path w="13" h="84">
                    <a:moveTo>
                      <a:pt x="11" y="47"/>
                    </a:moveTo>
                    <a:lnTo>
                      <a:pt x="11" y="47"/>
                    </a:lnTo>
                    <a:lnTo>
                      <a:pt x="11" y="36"/>
                    </a:lnTo>
                    <a:lnTo>
                      <a:pt x="11" y="2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3" y="60"/>
                    </a:lnTo>
                    <a:lnTo>
                      <a:pt x="3" y="70"/>
                    </a:lnTo>
                    <a:lnTo>
                      <a:pt x="2" y="74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3" y="73"/>
                    </a:lnTo>
                    <a:lnTo>
                      <a:pt x="13" y="64"/>
                    </a:lnTo>
                    <a:lnTo>
                      <a:pt x="11" y="47"/>
                    </a:lnTo>
                    <a:lnTo>
                      <a:pt x="11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541"/>
              <p:cNvSpPr/>
              <p:nvPr/>
            </p:nvSpPr>
            <p:spPr bwMode="auto">
              <a:xfrm>
                <a:off x="5240338" y="2468563"/>
                <a:ext cx="12700" cy="46038"/>
              </a:xfrm>
              <a:custGeom>
                <a:avLst/>
                <a:gdLst/>
                <a:ahLst/>
                <a:cxnLst>
                  <a:cxn ang="0">
                    <a:pos x="23" y="76"/>
                  </a:cxn>
                  <a:cxn ang="0">
                    <a:pos x="23" y="76"/>
                  </a:cxn>
                  <a:cxn ang="0">
                    <a:pos x="19" y="73"/>
                  </a:cxn>
                  <a:cxn ang="0">
                    <a:pos x="15" y="70"/>
                  </a:cxn>
                  <a:cxn ang="0">
                    <a:pos x="13" y="66"/>
                  </a:cxn>
                  <a:cxn ang="0">
                    <a:pos x="11" y="62"/>
                  </a:cxn>
                  <a:cxn ang="0">
                    <a:pos x="10" y="58"/>
                  </a:cxn>
                  <a:cxn ang="0">
                    <a:pos x="10" y="54"/>
                  </a:cxn>
                  <a:cxn ang="0">
                    <a:pos x="10" y="43"/>
                  </a:cxn>
                  <a:cxn ang="0">
                    <a:pos x="11" y="34"/>
                  </a:cxn>
                  <a:cxn ang="0">
                    <a:pos x="13" y="24"/>
                  </a:cxn>
                  <a:cxn ang="0">
                    <a:pos x="15" y="1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15" y="1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1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15"/>
                  </a:cxn>
                  <a:cxn ang="0">
                    <a:pos x="3" y="26"/>
                  </a:cxn>
                  <a:cxn ang="0">
                    <a:pos x="1" y="37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4"/>
                  </a:cxn>
                  <a:cxn ang="0">
                    <a:pos x="3" y="69"/>
                  </a:cxn>
                  <a:cxn ang="0">
                    <a:pos x="5" y="73"/>
                  </a:cxn>
                  <a:cxn ang="0">
                    <a:pos x="9" y="77"/>
                  </a:cxn>
                  <a:cxn ang="0">
                    <a:pos x="13" y="81"/>
                  </a:cxn>
                  <a:cxn ang="0">
                    <a:pos x="18" y="85"/>
                  </a:cxn>
                  <a:cxn ang="0">
                    <a:pos x="18" y="85"/>
                  </a:cxn>
                  <a:cxn ang="0">
                    <a:pos x="20" y="86"/>
                  </a:cxn>
                  <a:cxn ang="0">
                    <a:pos x="22" y="86"/>
                  </a:cxn>
                  <a:cxn ang="0">
                    <a:pos x="23" y="85"/>
                  </a:cxn>
                  <a:cxn ang="0">
                    <a:pos x="24" y="82"/>
                  </a:cxn>
                  <a:cxn ang="0">
                    <a:pos x="25" y="81"/>
                  </a:cxn>
                  <a:cxn ang="0">
                    <a:pos x="25" y="79"/>
                  </a:cxn>
                  <a:cxn ang="0">
                    <a:pos x="24" y="77"/>
                  </a:cxn>
                  <a:cxn ang="0">
                    <a:pos x="23" y="76"/>
                  </a:cxn>
                  <a:cxn ang="0">
                    <a:pos x="23" y="76"/>
                  </a:cxn>
                </a:cxnLst>
                <a:rect l="0" t="0" r="r" b="b"/>
                <a:pathLst>
                  <a:path w="25" h="86">
                    <a:moveTo>
                      <a:pt x="23" y="76"/>
                    </a:moveTo>
                    <a:lnTo>
                      <a:pt x="23" y="76"/>
                    </a:lnTo>
                    <a:lnTo>
                      <a:pt x="19" y="73"/>
                    </a:lnTo>
                    <a:lnTo>
                      <a:pt x="15" y="70"/>
                    </a:lnTo>
                    <a:lnTo>
                      <a:pt x="13" y="66"/>
                    </a:lnTo>
                    <a:lnTo>
                      <a:pt x="11" y="62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10" y="43"/>
                    </a:lnTo>
                    <a:lnTo>
                      <a:pt x="11" y="34"/>
                    </a:lnTo>
                    <a:lnTo>
                      <a:pt x="13" y="24"/>
                    </a:lnTo>
                    <a:lnTo>
                      <a:pt x="15" y="1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15"/>
                    </a:lnTo>
                    <a:lnTo>
                      <a:pt x="3" y="26"/>
                    </a:lnTo>
                    <a:lnTo>
                      <a:pt x="1" y="37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9" y="77"/>
                    </a:lnTo>
                    <a:lnTo>
                      <a:pt x="13" y="81"/>
                    </a:lnTo>
                    <a:lnTo>
                      <a:pt x="18" y="85"/>
                    </a:lnTo>
                    <a:lnTo>
                      <a:pt x="18" y="85"/>
                    </a:lnTo>
                    <a:lnTo>
                      <a:pt x="20" y="86"/>
                    </a:lnTo>
                    <a:lnTo>
                      <a:pt x="22" y="86"/>
                    </a:lnTo>
                    <a:lnTo>
                      <a:pt x="23" y="85"/>
                    </a:lnTo>
                    <a:lnTo>
                      <a:pt x="24" y="82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4" y="77"/>
                    </a:lnTo>
                    <a:lnTo>
                      <a:pt x="23" y="76"/>
                    </a:lnTo>
                    <a:lnTo>
                      <a:pt x="23" y="7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542"/>
              <p:cNvSpPr/>
              <p:nvPr/>
            </p:nvSpPr>
            <p:spPr bwMode="auto">
              <a:xfrm>
                <a:off x="5275263" y="2498725"/>
                <a:ext cx="6350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4"/>
                  </a:cxn>
                  <a:cxn ang="0">
                    <a:pos x="3" y="84"/>
                  </a:cxn>
                  <a:cxn ang="0">
                    <a:pos x="6" y="85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1" y="80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1" h="85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4"/>
                    </a:lnTo>
                    <a:lnTo>
                      <a:pt x="3" y="84"/>
                    </a:lnTo>
                    <a:lnTo>
                      <a:pt x="6" y="85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1" y="8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543"/>
              <p:cNvSpPr/>
              <p:nvPr/>
            </p:nvSpPr>
            <p:spPr bwMode="auto">
              <a:xfrm>
                <a:off x="5294313" y="2532063"/>
                <a:ext cx="6350" cy="317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7"/>
                  </a:cxn>
                  <a:cxn ang="0">
                    <a:pos x="3" y="31"/>
                  </a:cxn>
                  <a:cxn ang="0">
                    <a:pos x="4" y="43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6" y="58"/>
                  </a:cxn>
                  <a:cxn ang="0">
                    <a:pos x="7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4" y="56"/>
                  </a:cxn>
                  <a:cxn ang="0">
                    <a:pos x="14" y="56"/>
                  </a:cxn>
                  <a:cxn ang="0">
                    <a:pos x="13" y="43"/>
                  </a:cxn>
                  <a:cxn ang="0">
                    <a:pos x="12" y="31"/>
                  </a:cxn>
                  <a:cxn ang="0">
                    <a:pos x="10" y="1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61">
                    <a:moveTo>
                      <a:pt x="10" y="4"/>
                    </a:moveTo>
                    <a:lnTo>
                      <a:pt x="10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3" y="31"/>
                    </a:lnTo>
                    <a:lnTo>
                      <a:pt x="4" y="43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6" y="58"/>
                    </a:lnTo>
                    <a:lnTo>
                      <a:pt x="7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3" y="43"/>
                    </a:lnTo>
                    <a:lnTo>
                      <a:pt x="12" y="31"/>
                    </a:lnTo>
                    <a:lnTo>
                      <a:pt x="10" y="1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544"/>
              <p:cNvSpPr/>
              <p:nvPr/>
            </p:nvSpPr>
            <p:spPr bwMode="auto">
              <a:xfrm>
                <a:off x="5324476" y="2552700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3" y="65"/>
                  </a:cxn>
                  <a:cxn ang="0">
                    <a:pos x="4" y="66"/>
                  </a:cxn>
                  <a:cxn ang="0">
                    <a:pos x="6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6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545"/>
              <p:cNvSpPr/>
              <p:nvPr/>
            </p:nvSpPr>
            <p:spPr bwMode="auto">
              <a:xfrm>
                <a:off x="5348288" y="2576513"/>
                <a:ext cx="7938" cy="42863"/>
              </a:xfrm>
              <a:custGeom>
                <a:avLst/>
                <a:gdLst/>
                <a:ahLst/>
                <a:cxnLst>
                  <a:cxn ang="0">
                    <a:pos x="14" y="75"/>
                  </a:cxn>
                  <a:cxn ang="0">
                    <a:pos x="14" y="75"/>
                  </a:cxn>
                  <a:cxn ang="0">
                    <a:pos x="12" y="66"/>
                  </a:cxn>
                  <a:cxn ang="0">
                    <a:pos x="12" y="58"/>
                  </a:cxn>
                  <a:cxn ang="0">
                    <a:pos x="12" y="51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10" y="33"/>
                  </a:cxn>
                  <a:cxn ang="0">
                    <a:pos x="9" y="2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3"/>
                  </a:cxn>
                  <a:cxn ang="0">
                    <a:pos x="0" y="33"/>
                  </a:cxn>
                  <a:cxn ang="0">
                    <a:pos x="1" y="38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3" y="46"/>
                  </a:cxn>
                  <a:cxn ang="0">
                    <a:pos x="3" y="50"/>
                  </a:cxn>
                  <a:cxn ang="0">
                    <a:pos x="3" y="59"/>
                  </a:cxn>
                  <a:cxn ang="0">
                    <a:pos x="4" y="69"/>
                  </a:cxn>
                  <a:cxn ang="0">
                    <a:pos x="4" y="73"/>
                  </a:cxn>
                  <a:cxn ang="0">
                    <a:pos x="5" y="77"/>
                  </a:cxn>
                  <a:cxn ang="0">
                    <a:pos x="5" y="77"/>
                  </a:cxn>
                  <a:cxn ang="0">
                    <a:pos x="6" y="79"/>
                  </a:cxn>
                  <a:cxn ang="0">
                    <a:pos x="8" y="80"/>
                  </a:cxn>
                  <a:cxn ang="0">
                    <a:pos x="11" y="80"/>
                  </a:cxn>
                  <a:cxn ang="0">
                    <a:pos x="13" y="79"/>
                  </a:cxn>
                  <a:cxn ang="0">
                    <a:pos x="14" y="78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75"/>
                  </a:cxn>
                </a:cxnLst>
                <a:rect l="0" t="0" r="r" b="b"/>
                <a:pathLst>
                  <a:path w="14" h="80">
                    <a:moveTo>
                      <a:pt x="14" y="75"/>
                    </a:moveTo>
                    <a:lnTo>
                      <a:pt x="14" y="75"/>
                    </a:lnTo>
                    <a:lnTo>
                      <a:pt x="12" y="66"/>
                    </a:lnTo>
                    <a:lnTo>
                      <a:pt x="12" y="58"/>
                    </a:lnTo>
                    <a:lnTo>
                      <a:pt x="12" y="51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0" y="33"/>
                    </a:lnTo>
                    <a:lnTo>
                      <a:pt x="9" y="2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3" y="46"/>
                    </a:lnTo>
                    <a:lnTo>
                      <a:pt x="3" y="50"/>
                    </a:lnTo>
                    <a:lnTo>
                      <a:pt x="3" y="59"/>
                    </a:lnTo>
                    <a:lnTo>
                      <a:pt x="4" y="69"/>
                    </a:lnTo>
                    <a:lnTo>
                      <a:pt x="4" y="73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6" y="79"/>
                    </a:lnTo>
                    <a:lnTo>
                      <a:pt x="8" y="80"/>
                    </a:lnTo>
                    <a:lnTo>
                      <a:pt x="11" y="80"/>
                    </a:lnTo>
                    <a:lnTo>
                      <a:pt x="13" y="79"/>
                    </a:lnTo>
                    <a:lnTo>
                      <a:pt x="14" y="78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546"/>
              <p:cNvSpPr/>
              <p:nvPr/>
            </p:nvSpPr>
            <p:spPr bwMode="auto">
              <a:xfrm>
                <a:off x="5380038" y="2606675"/>
                <a:ext cx="11113" cy="34925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2"/>
                  </a:cxn>
                  <a:cxn ang="0">
                    <a:pos x="2" y="19"/>
                  </a:cxn>
                  <a:cxn ang="0">
                    <a:pos x="6" y="33"/>
                  </a:cxn>
                  <a:cxn ang="0">
                    <a:pos x="11" y="47"/>
                  </a:cxn>
                  <a:cxn ang="0">
                    <a:pos x="13" y="54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14" y="63"/>
                  </a:cxn>
                  <a:cxn ang="0">
                    <a:pos x="15" y="65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20" y="65"/>
                  </a:cxn>
                  <a:cxn ang="0">
                    <a:pos x="21" y="65"/>
                  </a:cxn>
                  <a:cxn ang="0">
                    <a:pos x="22" y="63"/>
                  </a:cxn>
                  <a:cxn ang="0">
                    <a:pos x="23" y="61"/>
                  </a:cxn>
                  <a:cxn ang="0">
                    <a:pos x="23" y="61"/>
                  </a:cxn>
                  <a:cxn ang="0">
                    <a:pos x="22" y="54"/>
                  </a:cxn>
                  <a:cxn ang="0">
                    <a:pos x="20" y="47"/>
                  </a:cxn>
                  <a:cxn ang="0">
                    <a:pos x="16" y="33"/>
                  </a:cxn>
                  <a:cxn ang="0">
                    <a:pos x="11" y="19"/>
                  </a:cxn>
                  <a:cxn ang="0">
                    <a:pos x="9" y="1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23" h="66">
                    <a:moveTo>
                      <a:pt x="9" y="4"/>
                    </a:move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6" y="33"/>
                    </a:lnTo>
                    <a:lnTo>
                      <a:pt x="11" y="47"/>
                    </a:lnTo>
                    <a:lnTo>
                      <a:pt x="13" y="54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4" y="63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3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54"/>
                    </a:lnTo>
                    <a:lnTo>
                      <a:pt x="20" y="47"/>
                    </a:lnTo>
                    <a:lnTo>
                      <a:pt x="16" y="33"/>
                    </a:lnTo>
                    <a:lnTo>
                      <a:pt x="11" y="19"/>
                    </a:lnTo>
                    <a:lnTo>
                      <a:pt x="9" y="1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547"/>
              <p:cNvSpPr/>
              <p:nvPr/>
            </p:nvSpPr>
            <p:spPr bwMode="auto">
              <a:xfrm>
                <a:off x="5411788" y="2632075"/>
                <a:ext cx="9525" cy="44450"/>
              </a:xfrm>
              <a:custGeom>
                <a:avLst/>
                <a:gdLst/>
                <a:ahLst/>
                <a:cxnLst>
                  <a:cxn ang="0">
                    <a:pos x="18" y="78"/>
                  </a:cxn>
                  <a:cxn ang="0">
                    <a:pos x="18" y="78"/>
                  </a:cxn>
                  <a:cxn ang="0">
                    <a:pos x="16" y="71"/>
                  </a:cxn>
                  <a:cxn ang="0">
                    <a:pos x="15" y="63"/>
                  </a:cxn>
                  <a:cxn ang="0">
                    <a:pos x="14" y="46"/>
                  </a:cxn>
                  <a:cxn ang="0">
                    <a:pos x="14" y="46"/>
                  </a:cxn>
                  <a:cxn ang="0">
                    <a:pos x="13" y="41"/>
                  </a:cxn>
                  <a:cxn ang="0">
                    <a:pos x="12" y="3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9" y="14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2" y="33"/>
                  </a:cxn>
                  <a:cxn ang="0">
                    <a:pos x="3" y="42"/>
                  </a:cxn>
                  <a:cxn ang="0">
                    <a:pos x="3" y="42"/>
                  </a:cxn>
                  <a:cxn ang="0">
                    <a:pos x="5" y="52"/>
                  </a:cxn>
                  <a:cxn ang="0">
                    <a:pos x="6" y="62"/>
                  </a:cxn>
                  <a:cxn ang="0">
                    <a:pos x="7" y="72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82"/>
                  </a:cxn>
                  <a:cxn ang="0">
                    <a:pos x="12" y="83"/>
                  </a:cxn>
                  <a:cxn ang="0">
                    <a:pos x="16" y="84"/>
                  </a:cxn>
                  <a:cxn ang="0">
                    <a:pos x="17" y="83"/>
                  </a:cxn>
                  <a:cxn ang="0">
                    <a:pos x="18" y="82"/>
                  </a:cxn>
                  <a:cxn ang="0">
                    <a:pos x="19" y="80"/>
                  </a:cxn>
                  <a:cxn ang="0">
                    <a:pos x="18" y="78"/>
                  </a:cxn>
                  <a:cxn ang="0">
                    <a:pos x="18" y="78"/>
                  </a:cxn>
                </a:cxnLst>
                <a:rect l="0" t="0" r="r" b="b"/>
                <a:pathLst>
                  <a:path w="19" h="84">
                    <a:moveTo>
                      <a:pt x="18" y="78"/>
                    </a:moveTo>
                    <a:lnTo>
                      <a:pt x="18" y="78"/>
                    </a:lnTo>
                    <a:lnTo>
                      <a:pt x="16" y="71"/>
                    </a:lnTo>
                    <a:lnTo>
                      <a:pt x="15" y="6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3" y="41"/>
                    </a:lnTo>
                    <a:lnTo>
                      <a:pt x="12" y="3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1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2" y="3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5" y="52"/>
                    </a:lnTo>
                    <a:lnTo>
                      <a:pt x="6" y="62"/>
                    </a:lnTo>
                    <a:lnTo>
                      <a:pt x="7" y="7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2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18" y="82"/>
                    </a:lnTo>
                    <a:lnTo>
                      <a:pt x="19" y="80"/>
                    </a:lnTo>
                    <a:lnTo>
                      <a:pt x="18" y="78"/>
                    </a:lnTo>
                    <a:lnTo>
                      <a:pt x="18" y="7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548"/>
              <p:cNvSpPr/>
              <p:nvPr/>
            </p:nvSpPr>
            <p:spPr bwMode="auto">
              <a:xfrm>
                <a:off x="5434013" y="2662238"/>
                <a:ext cx="15875" cy="47625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5"/>
                  </a:cxn>
                  <a:cxn ang="0">
                    <a:pos x="3" y="25"/>
                  </a:cxn>
                  <a:cxn ang="0">
                    <a:pos x="9" y="45"/>
                  </a:cxn>
                  <a:cxn ang="0">
                    <a:pos x="15" y="65"/>
                  </a:cxn>
                  <a:cxn ang="0">
                    <a:pos x="17" y="75"/>
                  </a:cxn>
                  <a:cxn ang="0">
                    <a:pos x="19" y="85"/>
                  </a:cxn>
                  <a:cxn ang="0">
                    <a:pos x="19" y="85"/>
                  </a:cxn>
                  <a:cxn ang="0">
                    <a:pos x="19" y="87"/>
                  </a:cxn>
                  <a:cxn ang="0">
                    <a:pos x="21" y="88"/>
                  </a:cxn>
                  <a:cxn ang="0">
                    <a:pos x="22" y="89"/>
                  </a:cxn>
                  <a:cxn ang="0">
                    <a:pos x="24" y="90"/>
                  </a:cxn>
                  <a:cxn ang="0">
                    <a:pos x="25" y="89"/>
                  </a:cxn>
                  <a:cxn ang="0">
                    <a:pos x="27" y="88"/>
                  </a:cxn>
                  <a:cxn ang="0">
                    <a:pos x="28" y="87"/>
                  </a:cxn>
                  <a:cxn ang="0">
                    <a:pos x="28" y="85"/>
                  </a:cxn>
                  <a:cxn ang="0">
                    <a:pos x="28" y="85"/>
                  </a:cxn>
                  <a:cxn ang="0">
                    <a:pos x="27" y="75"/>
                  </a:cxn>
                  <a:cxn ang="0">
                    <a:pos x="25" y="65"/>
                  </a:cxn>
                  <a:cxn ang="0">
                    <a:pos x="19" y="45"/>
                  </a:cxn>
                  <a:cxn ang="0">
                    <a:pos x="12" y="25"/>
                  </a:cxn>
                  <a:cxn ang="0">
                    <a:pos x="10" y="15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28" h="90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5"/>
                    </a:lnTo>
                    <a:lnTo>
                      <a:pt x="3" y="25"/>
                    </a:lnTo>
                    <a:lnTo>
                      <a:pt x="9" y="45"/>
                    </a:lnTo>
                    <a:lnTo>
                      <a:pt x="15" y="65"/>
                    </a:lnTo>
                    <a:lnTo>
                      <a:pt x="17" y="75"/>
                    </a:lnTo>
                    <a:lnTo>
                      <a:pt x="19" y="85"/>
                    </a:lnTo>
                    <a:lnTo>
                      <a:pt x="19" y="85"/>
                    </a:lnTo>
                    <a:lnTo>
                      <a:pt x="19" y="87"/>
                    </a:lnTo>
                    <a:lnTo>
                      <a:pt x="21" y="88"/>
                    </a:lnTo>
                    <a:lnTo>
                      <a:pt x="22" y="89"/>
                    </a:lnTo>
                    <a:lnTo>
                      <a:pt x="24" y="90"/>
                    </a:lnTo>
                    <a:lnTo>
                      <a:pt x="25" y="89"/>
                    </a:lnTo>
                    <a:lnTo>
                      <a:pt x="27" y="88"/>
                    </a:lnTo>
                    <a:lnTo>
                      <a:pt x="28" y="87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7" y="75"/>
                    </a:lnTo>
                    <a:lnTo>
                      <a:pt x="25" y="65"/>
                    </a:lnTo>
                    <a:lnTo>
                      <a:pt x="19" y="45"/>
                    </a:lnTo>
                    <a:lnTo>
                      <a:pt x="12" y="25"/>
                    </a:lnTo>
                    <a:lnTo>
                      <a:pt x="10" y="15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549"/>
              <p:cNvSpPr/>
              <p:nvPr/>
            </p:nvSpPr>
            <p:spPr bwMode="auto">
              <a:xfrm>
                <a:off x="5467351" y="2697163"/>
                <a:ext cx="6350" cy="44450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3" y="42"/>
                  </a:cxn>
                  <a:cxn ang="0">
                    <a:pos x="4" y="61"/>
                  </a:cxn>
                  <a:cxn ang="0">
                    <a:pos x="5" y="80"/>
                  </a:cxn>
                  <a:cxn ang="0">
                    <a:pos x="5" y="80"/>
                  </a:cxn>
                  <a:cxn ang="0">
                    <a:pos x="5" y="82"/>
                  </a:cxn>
                  <a:cxn ang="0">
                    <a:pos x="6" y="83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1" y="84"/>
                  </a:cxn>
                  <a:cxn ang="0">
                    <a:pos x="13" y="83"/>
                  </a:cxn>
                  <a:cxn ang="0">
                    <a:pos x="14" y="82"/>
                  </a:cxn>
                  <a:cxn ang="0">
                    <a:pos x="14" y="80"/>
                  </a:cxn>
                  <a:cxn ang="0">
                    <a:pos x="14" y="80"/>
                  </a:cxn>
                  <a:cxn ang="0">
                    <a:pos x="13" y="61"/>
                  </a:cxn>
                  <a:cxn ang="0">
                    <a:pos x="12" y="42"/>
                  </a:cxn>
                  <a:cxn ang="0">
                    <a:pos x="10" y="23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4" h="84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3" y="42"/>
                    </a:lnTo>
                    <a:lnTo>
                      <a:pt x="4" y="61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6" y="83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3" y="83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3" y="61"/>
                    </a:lnTo>
                    <a:lnTo>
                      <a:pt x="12" y="42"/>
                    </a:lnTo>
                    <a:lnTo>
                      <a:pt x="10" y="23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550"/>
              <p:cNvSpPr/>
              <p:nvPr/>
            </p:nvSpPr>
            <p:spPr bwMode="auto">
              <a:xfrm>
                <a:off x="5494338" y="2727325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5"/>
                  </a:cxn>
                  <a:cxn ang="0">
                    <a:pos x="14" y="55"/>
                  </a:cxn>
                  <a:cxn ang="0">
                    <a:pos x="11" y="49"/>
                  </a:cxn>
                  <a:cxn ang="0">
                    <a:pos x="10" y="43"/>
                  </a:cxn>
                  <a:cxn ang="0">
                    <a:pos x="9" y="37"/>
                  </a:cxn>
                  <a:cxn ang="0">
                    <a:pos x="9" y="3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19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1" y="47"/>
                  </a:cxn>
                  <a:cxn ang="0">
                    <a:pos x="3" y="53"/>
                  </a:cxn>
                  <a:cxn ang="0">
                    <a:pos x="6" y="59"/>
                  </a:cxn>
                  <a:cxn ang="0">
                    <a:pos x="6" y="59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1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5" y="57"/>
                  </a:cxn>
                  <a:cxn ang="0">
                    <a:pos x="14" y="55"/>
                  </a:cxn>
                  <a:cxn ang="0">
                    <a:pos x="14" y="55"/>
                  </a:cxn>
                </a:cxnLst>
                <a:rect l="0" t="0" r="r" b="b"/>
                <a:pathLst>
                  <a:path w="15" h="61">
                    <a:moveTo>
                      <a:pt x="14" y="55"/>
                    </a:moveTo>
                    <a:lnTo>
                      <a:pt x="14" y="55"/>
                    </a:lnTo>
                    <a:lnTo>
                      <a:pt x="11" y="49"/>
                    </a:lnTo>
                    <a:lnTo>
                      <a:pt x="10" y="43"/>
                    </a:lnTo>
                    <a:lnTo>
                      <a:pt x="9" y="37"/>
                    </a:lnTo>
                    <a:lnTo>
                      <a:pt x="9" y="3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9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1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5" y="57"/>
                    </a:lnTo>
                    <a:lnTo>
                      <a:pt x="14" y="55"/>
                    </a:lnTo>
                    <a:lnTo>
                      <a:pt x="14" y="5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551"/>
              <p:cNvSpPr/>
              <p:nvPr/>
            </p:nvSpPr>
            <p:spPr bwMode="auto">
              <a:xfrm>
                <a:off x="5521326" y="2744788"/>
                <a:ext cx="11113" cy="39688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19" y="71"/>
                  </a:cxn>
                  <a:cxn ang="0">
                    <a:pos x="18" y="63"/>
                  </a:cxn>
                  <a:cxn ang="0">
                    <a:pos x="17" y="56"/>
                  </a:cxn>
                  <a:cxn ang="0">
                    <a:pos x="17" y="4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5" y="32"/>
                  </a:cxn>
                  <a:cxn ang="0">
                    <a:pos x="13" y="24"/>
                  </a:cxn>
                  <a:cxn ang="0">
                    <a:pos x="11" y="15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14"/>
                  </a:cxn>
                  <a:cxn ang="0">
                    <a:pos x="2" y="22"/>
                  </a:cxn>
                  <a:cxn ang="0">
                    <a:pos x="6" y="40"/>
                  </a:cxn>
                  <a:cxn ang="0">
                    <a:pos x="6" y="40"/>
                  </a:cxn>
                  <a:cxn ang="0">
                    <a:pos x="7" y="48"/>
                  </a:cxn>
                  <a:cxn ang="0">
                    <a:pos x="7" y="56"/>
                  </a:cxn>
                  <a:cxn ang="0">
                    <a:pos x="8" y="6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2" y="75"/>
                  </a:cxn>
                  <a:cxn ang="0">
                    <a:pos x="13" y="76"/>
                  </a:cxn>
                  <a:cxn ang="0">
                    <a:pos x="17" y="76"/>
                  </a:cxn>
                  <a:cxn ang="0">
                    <a:pos x="18" y="75"/>
                  </a:cxn>
                  <a:cxn ang="0">
                    <a:pos x="19" y="74"/>
                  </a:cxn>
                  <a:cxn ang="0">
                    <a:pos x="20" y="73"/>
                  </a:cxn>
                  <a:cxn ang="0">
                    <a:pos x="19" y="71"/>
                  </a:cxn>
                  <a:cxn ang="0">
                    <a:pos x="19" y="71"/>
                  </a:cxn>
                </a:cxnLst>
                <a:rect l="0" t="0" r="r" b="b"/>
                <a:pathLst>
                  <a:path w="20" h="76">
                    <a:moveTo>
                      <a:pt x="19" y="71"/>
                    </a:moveTo>
                    <a:lnTo>
                      <a:pt x="19" y="71"/>
                    </a:lnTo>
                    <a:lnTo>
                      <a:pt x="18" y="63"/>
                    </a:lnTo>
                    <a:lnTo>
                      <a:pt x="17" y="56"/>
                    </a:lnTo>
                    <a:lnTo>
                      <a:pt x="17" y="4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5" y="32"/>
                    </a:lnTo>
                    <a:lnTo>
                      <a:pt x="13" y="24"/>
                    </a:lnTo>
                    <a:lnTo>
                      <a:pt x="11" y="1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4"/>
                    </a:lnTo>
                    <a:lnTo>
                      <a:pt x="2" y="2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48"/>
                    </a:lnTo>
                    <a:lnTo>
                      <a:pt x="7" y="56"/>
                    </a:lnTo>
                    <a:lnTo>
                      <a:pt x="8" y="6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2" y="75"/>
                    </a:lnTo>
                    <a:lnTo>
                      <a:pt x="13" y="76"/>
                    </a:lnTo>
                    <a:lnTo>
                      <a:pt x="17" y="76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20" y="73"/>
                    </a:lnTo>
                    <a:lnTo>
                      <a:pt x="19" y="71"/>
                    </a:lnTo>
                    <a:lnTo>
                      <a:pt x="19" y="7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6" name="Freeform 552"/>
              <p:cNvSpPr/>
              <p:nvPr/>
            </p:nvSpPr>
            <p:spPr bwMode="auto">
              <a:xfrm>
                <a:off x="5551488" y="2767013"/>
                <a:ext cx="12700" cy="34925"/>
              </a:xfrm>
              <a:custGeom>
                <a:avLst/>
                <a:gdLst/>
                <a:ahLst/>
                <a:cxnLst>
                  <a:cxn ang="0">
                    <a:pos x="24" y="61"/>
                  </a:cxn>
                  <a:cxn ang="0">
                    <a:pos x="24" y="61"/>
                  </a:cxn>
                  <a:cxn ang="0">
                    <a:pos x="21" y="46"/>
                  </a:cxn>
                  <a:cxn ang="0">
                    <a:pos x="19" y="32"/>
                  </a:cxn>
                  <a:cxn ang="0">
                    <a:pos x="19" y="32"/>
                  </a:cxn>
                  <a:cxn ang="0">
                    <a:pos x="17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1"/>
                  </a:cxn>
                  <a:cxn ang="0">
                    <a:pos x="3" y="16"/>
                  </a:cxn>
                  <a:cxn ang="0">
                    <a:pos x="6" y="23"/>
                  </a:cxn>
                  <a:cxn ang="0">
                    <a:pos x="8" y="29"/>
                  </a:cxn>
                  <a:cxn ang="0">
                    <a:pos x="8" y="29"/>
                  </a:cxn>
                  <a:cxn ang="0">
                    <a:pos x="11" y="45"/>
                  </a:cxn>
                  <a:cxn ang="0">
                    <a:pos x="12" y="55"/>
                  </a:cxn>
                  <a:cxn ang="0">
                    <a:pos x="14" y="63"/>
                  </a:cxn>
                  <a:cxn ang="0">
                    <a:pos x="14" y="63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6"/>
                  </a:cxn>
                  <a:cxn ang="0">
                    <a:pos x="24" y="64"/>
                  </a:cxn>
                  <a:cxn ang="0">
                    <a:pos x="24" y="63"/>
                  </a:cxn>
                  <a:cxn ang="0">
                    <a:pos x="24" y="61"/>
                  </a:cxn>
                  <a:cxn ang="0">
                    <a:pos x="24" y="61"/>
                  </a:cxn>
                </a:cxnLst>
                <a:rect l="0" t="0" r="r" b="b"/>
                <a:pathLst>
                  <a:path w="24" h="66">
                    <a:moveTo>
                      <a:pt x="24" y="61"/>
                    </a:moveTo>
                    <a:lnTo>
                      <a:pt x="24" y="61"/>
                    </a:lnTo>
                    <a:lnTo>
                      <a:pt x="21" y="46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7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3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1" y="45"/>
                    </a:lnTo>
                    <a:lnTo>
                      <a:pt x="12" y="55"/>
                    </a:lnTo>
                    <a:lnTo>
                      <a:pt x="14" y="63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6"/>
                    </a:lnTo>
                    <a:lnTo>
                      <a:pt x="24" y="64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4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7" name="Freeform 553"/>
              <p:cNvSpPr/>
              <p:nvPr/>
            </p:nvSpPr>
            <p:spPr bwMode="auto">
              <a:xfrm>
                <a:off x="5586413" y="2774950"/>
                <a:ext cx="7938" cy="31750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5" y="10"/>
                  </a:cxn>
                  <a:cxn ang="0">
                    <a:pos x="4" y="16"/>
                  </a:cxn>
                  <a:cxn ang="0">
                    <a:pos x="2" y="30"/>
                  </a:cxn>
                  <a:cxn ang="0">
                    <a:pos x="2" y="30"/>
                  </a:cxn>
                  <a:cxn ang="0">
                    <a:pos x="0" y="45"/>
                  </a:cxn>
                  <a:cxn ang="0">
                    <a:pos x="1" y="52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5" y="61"/>
                  </a:cxn>
                  <a:cxn ang="0">
                    <a:pos x="9" y="61"/>
                  </a:cxn>
                  <a:cxn ang="0">
                    <a:pos x="10" y="61"/>
                  </a:cxn>
                  <a:cxn ang="0">
                    <a:pos x="11" y="59"/>
                  </a:cxn>
                  <a:cxn ang="0">
                    <a:pos x="12" y="58"/>
                  </a:cxn>
                  <a:cxn ang="0">
                    <a:pos x="12" y="56"/>
                  </a:cxn>
                  <a:cxn ang="0">
                    <a:pos x="12" y="56"/>
                  </a:cxn>
                  <a:cxn ang="0">
                    <a:pos x="10" y="51"/>
                  </a:cxn>
                  <a:cxn ang="0">
                    <a:pos x="9" y="45"/>
                  </a:cxn>
                  <a:cxn ang="0">
                    <a:pos x="9" y="38"/>
                  </a:cxn>
                  <a:cxn ang="0">
                    <a:pos x="10" y="31"/>
                  </a:cxn>
                  <a:cxn ang="0">
                    <a:pos x="12" y="19"/>
                  </a:cxn>
                  <a:cxn ang="0">
                    <a:pos x="17" y="7"/>
                  </a:cxn>
                  <a:cxn ang="0">
                    <a:pos x="17" y="7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5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7" h="61">
                    <a:moveTo>
                      <a:pt x="8" y="2"/>
                    </a:moveTo>
                    <a:lnTo>
                      <a:pt x="8" y="2"/>
                    </a:lnTo>
                    <a:lnTo>
                      <a:pt x="5" y="10"/>
                    </a:lnTo>
                    <a:lnTo>
                      <a:pt x="4" y="1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45"/>
                    </a:lnTo>
                    <a:lnTo>
                      <a:pt x="1" y="52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60"/>
                    </a:lnTo>
                    <a:lnTo>
                      <a:pt x="5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0" y="51"/>
                    </a:lnTo>
                    <a:lnTo>
                      <a:pt x="9" y="45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1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8" name="Freeform 554"/>
              <p:cNvSpPr/>
              <p:nvPr/>
            </p:nvSpPr>
            <p:spPr bwMode="auto">
              <a:xfrm>
                <a:off x="5616576" y="2774950"/>
                <a:ext cx="6350" cy="42863"/>
              </a:xfrm>
              <a:custGeom>
                <a:avLst/>
                <a:gdLst/>
                <a:ahLst/>
                <a:cxnLst>
                  <a:cxn ang="0">
                    <a:pos x="11" y="42"/>
                  </a:cxn>
                  <a:cxn ang="0">
                    <a:pos x="11" y="42"/>
                  </a:cxn>
                  <a:cxn ang="0">
                    <a:pos x="11" y="2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1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25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61"/>
                  </a:cxn>
                  <a:cxn ang="0">
                    <a:pos x="0" y="69"/>
                  </a:cxn>
                  <a:cxn ang="0">
                    <a:pos x="2" y="78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8" y="81"/>
                  </a:cxn>
                  <a:cxn ang="0">
                    <a:pos x="9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9" y="66"/>
                  </a:cxn>
                  <a:cxn ang="0">
                    <a:pos x="9" y="58"/>
                  </a:cxn>
                  <a:cxn ang="0">
                    <a:pos x="11" y="42"/>
                  </a:cxn>
                  <a:cxn ang="0">
                    <a:pos x="11" y="42"/>
                  </a:cxn>
                </a:cxnLst>
                <a:rect l="0" t="0" r="r" b="b"/>
                <a:pathLst>
                  <a:path w="11" h="81">
                    <a:moveTo>
                      <a:pt x="11" y="42"/>
                    </a:moveTo>
                    <a:lnTo>
                      <a:pt x="11" y="42"/>
                    </a:lnTo>
                    <a:lnTo>
                      <a:pt x="11" y="2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9" y="66"/>
                    </a:lnTo>
                    <a:lnTo>
                      <a:pt x="9" y="58"/>
                    </a:lnTo>
                    <a:lnTo>
                      <a:pt x="11" y="42"/>
                    </a:lnTo>
                    <a:lnTo>
                      <a:pt x="11" y="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9" name="Freeform 555"/>
              <p:cNvSpPr/>
              <p:nvPr/>
            </p:nvSpPr>
            <p:spPr bwMode="auto">
              <a:xfrm>
                <a:off x="5637213" y="2778125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0" name="Freeform 556"/>
              <p:cNvSpPr/>
              <p:nvPr/>
            </p:nvSpPr>
            <p:spPr bwMode="auto">
              <a:xfrm>
                <a:off x="5672138" y="2770188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0"/>
                  </a:cxn>
                  <a:cxn ang="0">
                    <a:pos x="14" y="50"/>
                  </a:cxn>
                  <a:cxn ang="0">
                    <a:pos x="12" y="28"/>
                  </a:cxn>
                  <a:cxn ang="0">
                    <a:pos x="10" y="1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8"/>
                  </a:cxn>
                  <a:cxn ang="0">
                    <a:pos x="2" y="31"/>
                  </a:cxn>
                  <a:cxn ang="0">
                    <a:pos x="3" y="43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4" y="50"/>
                  </a:cxn>
                  <a:cxn ang="0">
                    <a:pos x="14" y="50"/>
                  </a:cxn>
                </a:cxnLst>
                <a:rect l="0" t="0" r="r" b="b"/>
                <a:pathLst>
                  <a:path w="14" h="61">
                    <a:moveTo>
                      <a:pt x="14" y="50"/>
                    </a:moveTo>
                    <a:lnTo>
                      <a:pt x="14" y="50"/>
                    </a:lnTo>
                    <a:lnTo>
                      <a:pt x="12" y="28"/>
                    </a:lnTo>
                    <a:lnTo>
                      <a:pt x="10" y="1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2" y="31"/>
                    </a:lnTo>
                    <a:lnTo>
                      <a:pt x="3" y="43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557"/>
              <p:cNvSpPr/>
              <p:nvPr/>
            </p:nvSpPr>
            <p:spPr bwMode="auto">
              <a:xfrm>
                <a:off x="5702301" y="2749550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1"/>
                  </a:cxn>
                  <a:cxn ang="0">
                    <a:pos x="3" y="61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3" y="61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2" name="Freeform 558"/>
              <p:cNvSpPr/>
              <p:nvPr/>
            </p:nvSpPr>
            <p:spPr bwMode="auto">
              <a:xfrm>
                <a:off x="5722938" y="2735263"/>
                <a:ext cx="7938" cy="3175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7"/>
                  </a:cxn>
                  <a:cxn ang="0">
                    <a:pos x="3" y="30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0"/>
                  </a:cxn>
                  <a:cxn ang="0">
                    <a:pos x="14" y="17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61">
                    <a:moveTo>
                      <a:pt x="5" y="4"/>
                    </a:moveTo>
                    <a:lnTo>
                      <a:pt x="5" y="4"/>
                    </a:lnTo>
                    <a:lnTo>
                      <a:pt x="4" y="17"/>
                    </a:lnTo>
                    <a:lnTo>
                      <a:pt x="3" y="30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0"/>
                    </a:lnTo>
                    <a:lnTo>
                      <a:pt x="14" y="17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3" name="Freeform 559"/>
              <p:cNvSpPr/>
              <p:nvPr/>
            </p:nvSpPr>
            <p:spPr bwMode="auto">
              <a:xfrm>
                <a:off x="5740401" y="2724150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2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4" name="Freeform 560"/>
              <p:cNvSpPr/>
              <p:nvPr/>
            </p:nvSpPr>
            <p:spPr bwMode="auto">
              <a:xfrm>
                <a:off x="5762626" y="26971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5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1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561"/>
              <p:cNvSpPr/>
              <p:nvPr/>
            </p:nvSpPr>
            <p:spPr bwMode="auto">
              <a:xfrm>
                <a:off x="5778501" y="2689225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562"/>
              <p:cNvSpPr/>
              <p:nvPr/>
            </p:nvSpPr>
            <p:spPr bwMode="auto">
              <a:xfrm>
                <a:off x="5795963" y="2670175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4" y="25"/>
                  </a:cxn>
                  <a:cxn ang="0">
                    <a:pos x="4" y="25"/>
                  </a:cxn>
                  <a:cxn ang="0">
                    <a:pos x="5" y="31"/>
                  </a:cxn>
                  <a:cxn ang="0">
                    <a:pos x="5" y="38"/>
                  </a:cxn>
                  <a:cxn ang="0">
                    <a:pos x="4" y="53"/>
                  </a:cxn>
                  <a:cxn ang="0">
                    <a:pos x="4" y="53"/>
                  </a:cxn>
                  <a:cxn ang="0">
                    <a:pos x="5" y="55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9" y="57"/>
                  </a:cxn>
                  <a:cxn ang="0">
                    <a:pos x="10" y="57"/>
                  </a:cxn>
                  <a:cxn ang="0">
                    <a:pos x="12" y="56"/>
                  </a:cxn>
                  <a:cxn ang="0">
                    <a:pos x="13" y="55"/>
                  </a:cxn>
                  <a:cxn ang="0">
                    <a:pos x="13" y="53"/>
                  </a:cxn>
                  <a:cxn ang="0">
                    <a:pos x="13" y="29"/>
                  </a:cxn>
                  <a:cxn ang="0">
                    <a:pos x="13" y="29"/>
                  </a:cxn>
                  <a:cxn ang="0">
                    <a:pos x="13" y="23"/>
                  </a:cxn>
                  <a:cxn ang="0">
                    <a:pos x="11" y="16"/>
                  </a:cxn>
                  <a:cxn ang="0">
                    <a:pos x="10" y="11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3" h="57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5" y="31"/>
                    </a:lnTo>
                    <a:lnTo>
                      <a:pt x="5" y="38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5" y="55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2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3"/>
                    </a:lnTo>
                    <a:lnTo>
                      <a:pt x="11" y="16"/>
                    </a:lnTo>
                    <a:lnTo>
                      <a:pt x="10" y="11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7" name="Freeform 563"/>
              <p:cNvSpPr/>
              <p:nvPr/>
            </p:nvSpPr>
            <p:spPr bwMode="auto">
              <a:xfrm>
                <a:off x="5291138" y="2278063"/>
                <a:ext cx="12700" cy="30163"/>
              </a:xfrm>
              <a:custGeom>
                <a:avLst/>
                <a:gdLst/>
                <a:ahLst/>
                <a:cxnLst>
                  <a:cxn ang="0">
                    <a:pos x="16" y="2"/>
                  </a:cxn>
                  <a:cxn ang="0">
                    <a:pos x="16" y="2"/>
                  </a:cxn>
                  <a:cxn ang="0">
                    <a:pos x="12" y="8"/>
                  </a:cxn>
                  <a:cxn ang="0">
                    <a:pos x="9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9" y="56"/>
                  </a:cxn>
                  <a:cxn ang="0">
                    <a:pos x="10" y="55"/>
                  </a:cxn>
                  <a:cxn ang="0">
                    <a:pos x="10" y="53"/>
                  </a:cxn>
                  <a:cxn ang="0">
                    <a:pos x="10" y="53"/>
                  </a:cxn>
                  <a:cxn ang="0">
                    <a:pos x="11" y="42"/>
                  </a:cxn>
                  <a:cxn ang="0">
                    <a:pos x="13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9" y="13"/>
                  </a:cxn>
                  <a:cxn ang="0">
                    <a:pos x="23" y="9"/>
                  </a:cxn>
                  <a:cxn ang="0">
                    <a:pos x="23" y="9"/>
                  </a:cxn>
                  <a:cxn ang="0">
                    <a:pos x="24" y="7"/>
                  </a:cxn>
                  <a:cxn ang="0">
                    <a:pos x="24" y="5"/>
                  </a:cxn>
                  <a:cxn ang="0">
                    <a:pos x="23" y="3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2"/>
                  </a:cxn>
                  <a:cxn ang="0">
                    <a:pos x="16" y="2"/>
                  </a:cxn>
                </a:cxnLst>
                <a:rect l="0" t="0" r="r" b="b"/>
                <a:pathLst>
                  <a:path w="24" h="57">
                    <a:moveTo>
                      <a:pt x="16" y="2"/>
                    </a:moveTo>
                    <a:lnTo>
                      <a:pt x="16" y="2"/>
                    </a:lnTo>
                    <a:lnTo>
                      <a:pt x="12" y="8"/>
                    </a:lnTo>
                    <a:lnTo>
                      <a:pt x="9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9" y="56"/>
                    </a:lnTo>
                    <a:lnTo>
                      <a:pt x="10" y="55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1" y="42"/>
                    </a:lnTo>
                    <a:lnTo>
                      <a:pt x="13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9" y="13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8" name="Freeform 564"/>
              <p:cNvSpPr/>
              <p:nvPr/>
            </p:nvSpPr>
            <p:spPr bwMode="auto">
              <a:xfrm>
                <a:off x="5321301" y="2251075"/>
                <a:ext cx="7938" cy="2698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5"/>
                  </a:cxn>
                  <a:cxn ang="0">
                    <a:pos x="2" y="25"/>
                  </a:cxn>
                  <a:cxn ang="0">
                    <a:pos x="1" y="36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1" y="50"/>
                  </a:cxn>
                  <a:cxn ang="0">
                    <a:pos x="3" y="51"/>
                  </a:cxn>
                  <a:cxn ang="0">
                    <a:pos x="4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25"/>
                  </a:cxn>
                  <a:cxn ang="0">
                    <a:pos x="14" y="1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51">
                    <a:moveTo>
                      <a:pt x="5" y="4"/>
                    </a:moveTo>
                    <a:lnTo>
                      <a:pt x="5" y="4"/>
                    </a:lnTo>
                    <a:lnTo>
                      <a:pt x="4" y="15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1" y="50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25"/>
                    </a:lnTo>
                    <a:lnTo>
                      <a:pt x="14" y="1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9" name="Freeform 565"/>
              <p:cNvSpPr/>
              <p:nvPr/>
            </p:nvSpPr>
            <p:spPr bwMode="auto">
              <a:xfrm>
                <a:off x="5351463" y="2217738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1"/>
                  </a:cxn>
                  <a:cxn ang="0">
                    <a:pos x="11" y="1"/>
                  </a:cxn>
                  <a:cxn ang="0">
                    <a:pos x="8" y="6"/>
                  </a:cxn>
                  <a:cxn ang="0">
                    <a:pos x="6" y="11"/>
                  </a:cxn>
                  <a:cxn ang="0">
                    <a:pos x="5" y="16"/>
                  </a:cxn>
                  <a:cxn ang="0">
                    <a:pos x="5" y="22"/>
                  </a:cxn>
                  <a:cxn ang="0">
                    <a:pos x="5" y="22"/>
                  </a:cxn>
                  <a:cxn ang="0">
                    <a:pos x="4" y="24"/>
                  </a:cxn>
                  <a:cxn ang="0">
                    <a:pos x="3" y="28"/>
                  </a:cxn>
                  <a:cxn ang="0">
                    <a:pos x="1" y="34"/>
                  </a:cxn>
                  <a:cxn ang="0">
                    <a:pos x="1" y="34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0"/>
                  </a:cxn>
                  <a:cxn ang="0">
                    <a:pos x="3" y="51"/>
                  </a:cxn>
                  <a:cxn ang="0">
                    <a:pos x="5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31"/>
                  </a:cxn>
                  <a:cxn ang="0">
                    <a:pos x="13" y="26"/>
                  </a:cxn>
                  <a:cxn ang="0">
                    <a:pos x="13" y="26"/>
                  </a:cxn>
                  <a:cxn ang="0">
                    <a:pos x="14" y="21"/>
                  </a:cxn>
                  <a:cxn ang="0">
                    <a:pos x="14" y="17"/>
                  </a:cxn>
                  <a:cxn ang="0">
                    <a:pos x="15" y="12"/>
                  </a:cxn>
                  <a:cxn ang="0">
                    <a:pos x="17" y="8"/>
                  </a:cxn>
                  <a:cxn ang="0">
                    <a:pos x="17" y="8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1"/>
                  </a:cxn>
                  <a:cxn ang="0">
                    <a:pos x="11" y="1"/>
                  </a:cxn>
                </a:cxnLst>
                <a:rect l="0" t="0" r="r" b="b"/>
                <a:pathLst>
                  <a:path w="19" h="51">
                    <a:moveTo>
                      <a:pt x="11" y="1"/>
                    </a:moveTo>
                    <a:lnTo>
                      <a:pt x="11" y="1"/>
                    </a:lnTo>
                    <a:lnTo>
                      <a:pt x="8" y="6"/>
                    </a:lnTo>
                    <a:lnTo>
                      <a:pt x="6" y="11"/>
                    </a:lnTo>
                    <a:lnTo>
                      <a:pt x="5" y="16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3" y="28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0"/>
                    </a:lnTo>
                    <a:lnTo>
                      <a:pt x="3" y="51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31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4" y="21"/>
                    </a:lnTo>
                    <a:lnTo>
                      <a:pt x="14" y="17"/>
                    </a:lnTo>
                    <a:lnTo>
                      <a:pt x="15" y="12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0" name="Freeform 566"/>
              <p:cNvSpPr/>
              <p:nvPr/>
            </p:nvSpPr>
            <p:spPr bwMode="auto">
              <a:xfrm>
                <a:off x="5380038" y="2195513"/>
                <a:ext cx="9525" cy="269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16"/>
                  </a:cxn>
                  <a:cxn ang="0">
                    <a:pos x="4" y="26"/>
                  </a:cxn>
                  <a:cxn ang="0">
                    <a:pos x="1" y="36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2"/>
                  </a:cxn>
                  <a:cxn ang="0">
                    <a:pos x="4" y="52"/>
                  </a:cxn>
                  <a:cxn ang="0">
                    <a:pos x="6" y="52"/>
                  </a:cxn>
                  <a:cxn ang="0">
                    <a:pos x="7" y="51"/>
                  </a:cxn>
                  <a:cxn ang="0">
                    <a:pos x="8" y="50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0" y="36"/>
                  </a:cxn>
                  <a:cxn ang="0">
                    <a:pos x="13" y="26"/>
                  </a:cxn>
                  <a:cxn ang="0">
                    <a:pos x="16" y="16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52">
                    <a:moveTo>
                      <a:pt x="9" y="4"/>
                    </a:moveTo>
                    <a:lnTo>
                      <a:pt x="9" y="4"/>
                    </a:lnTo>
                    <a:lnTo>
                      <a:pt x="7" y="16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8" y="50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0" y="36"/>
                    </a:lnTo>
                    <a:lnTo>
                      <a:pt x="13" y="26"/>
                    </a:lnTo>
                    <a:lnTo>
                      <a:pt x="16" y="1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1" name="Freeform 567"/>
              <p:cNvSpPr/>
              <p:nvPr/>
            </p:nvSpPr>
            <p:spPr bwMode="auto">
              <a:xfrm>
                <a:off x="5414963" y="2174875"/>
                <a:ext cx="6350" cy="30163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4" y="17"/>
                  </a:cxn>
                  <a:cxn ang="0">
                    <a:pos x="2" y="29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0" y="40"/>
                  </a:cxn>
                  <a:cxn ang="0">
                    <a:pos x="11" y="29"/>
                  </a:cxn>
                  <a:cxn ang="0">
                    <a:pos x="13" y="1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4" h="57">
                    <a:moveTo>
                      <a:pt x="4" y="5"/>
                    </a:moveTo>
                    <a:lnTo>
                      <a:pt x="4" y="5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0" y="40"/>
                    </a:lnTo>
                    <a:lnTo>
                      <a:pt x="11" y="29"/>
                    </a:lnTo>
                    <a:lnTo>
                      <a:pt x="13" y="1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568"/>
              <p:cNvSpPr/>
              <p:nvPr/>
            </p:nvSpPr>
            <p:spPr bwMode="auto">
              <a:xfrm>
                <a:off x="5441951" y="2174875"/>
                <a:ext cx="7938" cy="254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7"/>
                  </a:cxn>
                  <a:cxn ang="0">
                    <a:pos x="3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6"/>
                  </a:cxn>
                  <a:cxn ang="0">
                    <a:pos x="4" y="16"/>
                  </a:cxn>
                  <a:cxn ang="0">
                    <a:pos x="3" y="26"/>
                  </a:cxn>
                  <a:cxn ang="0">
                    <a:pos x="3" y="26"/>
                  </a:cxn>
                  <a:cxn ang="0">
                    <a:pos x="1" y="3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1" y="45"/>
                  </a:cxn>
                  <a:cxn ang="0">
                    <a:pos x="2" y="47"/>
                  </a:cxn>
                  <a:cxn ang="0">
                    <a:pos x="3" y="48"/>
                  </a:cxn>
                  <a:cxn ang="0">
                    <a:pos x="6" y="48"/>
                  </a:cxn>
                  <a:cxn ang="0">
                    <a:pos x="7" y="48"/>
                  </a:cxn>
                  <a:cxn ang="0">
                    <a:pos x="9" y="47"/>
                  </a:cxn>
                  <a:cxn ang="0">
                    <a:pos x="10" y="45"/>
                  </a:cxn>
                  <a:cxn ang="0">
                    <a:pos x="11" y="42"/>
                  </a:cxn>
                  <a:cxn ang="0">
                    <a:pos x="11" y="42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5" y="11"/>
                  </a:cxn>
                  <a:cxn ang="0">
                    <a:pos x="14" y="6"/>
                  </a:cxn>
                  <a:cxn ang="0">
                    <a:pos x="13" y="4"/>
                  </a:cxn>
                  <a:cxn ang="0">
                    <a:pos x="11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15" h="48">
                    <a:moveTo>
                      <a:pt x="6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5"/>
                    </a:lnTo>
                    <a:lnTo>
                      <a:pt x="2" y="47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7" y="48"/>
                    </a:lnTo>
                    <a:lnTo>
                      <a:pt x="9" y="47"/>
                    </a:lnTo>
                    <a:lnTo>
                      <a:pt x="10" y="45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5" y="11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569"/>
              <p:cNvSpPr/>
              <p:nvPr/>
            </p:nvSpPr>
            <p:spPr bwMode="auto">
              <a:xfrm>
                <a:off x="5473701" y="2173288"/>
                <a:ext cx="14288" cy="365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4" y="2"/>
                  </a:cxn>
                  <a:cxn ang="0">
                    <a:pos x="23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1"/>
                  </a:cxn>
                  <a:cxn ang="0">
                    <a:pos x="15" y="2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2"/>
                  </a:cxn>
                  <a:cxn ang="0">
                    <a:pos x="15" y="30"/>
                  </a:cxn>
                  <a:cxn ang="0">
                    <a:pos x="14" y="38"/>
                  </a:cxn>
                  <a:cxn ang="0">
                    <a:pos x="14" y="38"/>
                  </a:cxn>
                  <a:cxn ang="0">
                    <a:pos x="12" y="45"/>
                  </a:cxn>
                  <a:cxn ang="0">
                    <a:pos x="9" y="52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4" y="70"/>
                  </a:cxn>
                  <a:cxn ang="0">
                    <a:pos x="7" y="70"/>
                  </a:cxn>
                  <a:cxn ang="0">
                    <a:pos x="8" y="70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6" y="57"/>
                  </a:cxn>
                  <a:cxn ang="0">
                    <a:pos x="19" y="51"/>
                  </a:cxn>
                  <a:cxn ang="0">
                    <a:pos x="22" y="44"/>
                  </a:cxn>
                  <a:cxn ang="0">
                    <a:pos x="22" y="44"/>
                  </a:cxn>
                  <a:cxn ang="0">
                    <a:pos x="23" y="40"/>
                  </a:cxn>
                  <a:cxn ang="0">
                    <a:pos x="24" y="35"/>
                  </a:cxn>
                  <a:cxn ang="0">
                    <a:pos x="25" y="25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5" h="70">
                    <a:moveTo>
                      <a:pt x="24" y="4"/>
                    </a:moveTo>
                    <a:lnTo>
                      <a:pt x="24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2"/>
                    </a:lnTo>
                    <a:lnTo>
                      <a:pt x="15" y="30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2" y="45"/>
                    </a:lnTo>
                    <a:lnTo>
                      <a:pt x="9" y="52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4" y="70"/>
                    </a:lnTo>
                    <a:lnTo>
                      <a:pt x="7" y="70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6" y="57"/>
                    </a:lnTo>
                    <a:lnTo>
                      <a:pt x="19" y="51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3" y="40"/>
                    </a:lnTo>
                    <a:lnTo>
                      <a:pt x="24" y="35"/>
                    </a:lnTo>
                    <a:lnTo>
                      <a:pt x="25" y="25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" name="Freeform 570"/>
              <p:cNvSpPr/>
              <p:nvPr/>
            </p:nvSpPr>
            <p:spPr bwMode="auto">
              <a:xfrm>
                <a:off x="5503863" y="2192338"/>
                <a:ext cx="4763" cy="2857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3"/>
                  </a:cxn>
                  <a:cxn ang="0">
                    <a:pos x="6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9" y="4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3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3"/>
                    </a:lnTo>
                    <a:lnTo>
                      <a:pt x="6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" name="Freeform 571"/>
              <p:cNvSpPr/>
              <p:nvPr/>
            </p:nvSpPr>
            <p:spPr bwMode="auto">
              <a:xfrm>
                <a:off x="5526088" y="2200275"/>
                <a:ext cx="7938" cy="3016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8"/>
                  </a:cxn>
                  <a:cxn ang="0">
                    <a:pos x="2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2" y="53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9" y="29"/>
                  </a:cxn>
                  <a:cxn ang="0">
                    <a:pos x="10" y="23"/>
                  </a:cxn>
                  <a:cxn ang="0">
                    <a:pos x="11" y="17"/>
                  </a:cxn>
                  <a:cxn ang="0">
                    <a:pos x="12" y="12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56">
                    <a:moveTo>
                      <a:pt x="7" y="2"/>
                    </a:moveTo>
                    <a:lnTo>
                      <a:pt x="7" y="2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9" y="29"/>
                    </a:lnTo>
                    <a:lnTo>
                      <a:pt x="10" y="23"/>
                    </a:lnTo>
                    <a:lnTo>
                      <a:pt x="11" y="17"/>
                    </a:lnTo>
                    <a:lnTo>
                      <a:pt x="12" y="12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6" name="Freeform 572"/>
              <p:cNvSpPr/>
              <p:nvPr/>
            </p:nvSpPr>
            <p:spPr bwMode="auto">
              <a:xfrm>
                <a:off x="5549901" y="22129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7" y="47"/>
                  </a:cxn>
                  <a:cxn ang="0">
                    <a:pos x="8" y="45"/>
                  </a:cxn>
                  <a:cxn ang="0">
                    <a:pos x="9" y="43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48">
                    <a:moveTo>
                      <a:pt x="0" y="6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7" y="47"/>
                    </a:lnTo>
                    <a:lnTo>
                      <a:pt x="8" y="45"/>
                    </a:lnTo>
                    <a:lnTo>
                      <a:pt x="9" y="4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7" name="Freeform 573"/>
              <p:cNvSpPr/>
              <p:nvPr/>
            </p:nvSpPr>
            <p:spPr bwMode="auto">
              <a:xfrm>
                <a:off x="5567363" y="22256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8" y="47"/>
                  </a:cxn>
                  <a:cxn ang="0">
                    <a:pos x="9" y="45"/>
                  </a:cxn>
                  <a:cxn ang="0">
                    <a:pos x="9" y="4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48">
                    <a:moveTo>
                      <a:pt x="0" y="4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5"/>
                    </a:lnTo>
                    <a:lnTo>
                      <a:pt x="9" y="4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8" name="Freeform 574"/>
              <p:cNvSpPr/>
              <p:nvPr/>
            </p:nvSpPr>
            <p:spPr bwMode="auto">
              <a:xfrm>
                <a:off x="5597526" y="2243138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7"/>
                  </a:cxn>
                  <a:cxn ang="0">
                    <a:pos x="2" y="28"/>
                  </a:cxn>
                  <a:cxn ang="0">
                    <a:pos x="2" y="39"/>
                  </a:cxn>
                  <a:cxn ang="0">
                    <a:pos x="1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10" y="48"/>
                  </a:cxn>
                  <a:cxn ang="0">
                    <a:pos x="11" y="42"/>
                  </a:cxn>
                  <a:cxn ang="0">
                    <a:pos x="11" y="29"/>
                  </a:cxn>
                  <a:cxn ang="0">
                    <a:pos x="10" y="17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1" h="57">
                    <a:moveTo>
                      <a:pt x="9" y="5"/>
                    </a:move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7"/>
                    </a:lnTo>
                    <a:lnTo>
                      <a:pt x="2" y="28"/>
                    </a:lnTo>
                    <a:lnTo>
                      <a:pt x="2" y="39"/>
                    </a:lnTo>
                    <a:lnTo>
                      <a:pt x="1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10" y="48"/>
                    </a:lnTo>
                    <a:lnTo>
                      <a:pt x="11" y="42"/>
                    </a:lnTo>
                    <a:lnTo>
                      <a:pt x="11" y="29"/>
                    </a:lnTo>
                    <a:lnTo>
                      <a:pt x="10" y="17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9" name="Freeform 575"/>
              <p:cNvSpPr/>
              <p:nvPr/>
            </p:nvSpPr>
            <p:spPr bwMode="auto">
              <a:xfrm>
                <a:off x="5354638" y="2393950"/>
                <a:ext cx="6350" cy="31750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30"/>
                  </a:cxn>
                  <a:cxn ang="0">
                    <a:pos x="3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59"/>
                  </a:cxn>
                  <a:cxn ang="0">
                    <a:pos x="9" y="58"/>
                  </a:cxn>
                  <a:cxn ang="0">
                    <a:pos x="9" y="58"/>
                  </a:cxn>
                  <a:cxn ang="0">
                    <a:pos x="12" y="45"/>
                  </a:cxn>
                  <a:cxn ang="0">
                    <a:pos x="14" y="31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61">
                    <a:moveTo>
                      <a:pt x="4" y="4"/>
                    </a:moveTo>
                    <a:lnTo>
                      <a:pt x="4" y="4"/>
                    </a:lnTo>
                    <a:lnTo>
                      <a:pt x="4" y="30"/>
                    </a:lnTo>
                    <a:lnTo>
                      <a:pt x="3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59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12" y="45"/>
                    </a:lnTo>
                    <a:lnTo>
                      <a:pt x="14" y="31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0" name="Freeform 576"/>
              <p:cNvSpPr/>
              <p:nvPr/>
            </p:nvSpPr>
            <p:spPr bwMode="auto">
              <a:xfrm>
                <a:off x="5367338" y="24288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1" y="75"/>
                  </a:cxn>
                  <a:cxn ang="0">
                    <a:pos x="3" y="76"/>
                  </a:cxn>
                  <a:cxn ang="0">
                    <a:pos x="4" y="76"/>
                  </a:cxn>
                  <a:cxn ang="0">
                    <a:pos x="6" y="76"/>
                  </a:cxn>
                  <a:cxn ang="0">
                    <a:pos x="7" y="75"/>
                  </a:cxn>
                  <a:cxn ang="0">
                    <a:pos x="8" y="73"/>
                  </a:cxn>
                  <a:cxn ang="0">
                    <a:pos x="9" y="7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6">
                    <a:moveTo>
                      <a:pt x="0" y="5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6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9" y="7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1" name="Freeform 577"/>
              <p:cNvSpPr/>
              <p:nvPr/>
            </p:nvSpPr>
            <p:spPr bwMode="auto">
              <a:xfrm>
                <a:off x="5384801" y="24542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4"/>
                  </a:cxn>
                  <a:cxn ang="0">
                    <a:pos x="3" y="75"/>
                  </a:cxn>
                  <a:cxn ang="0">
                    <a:pos x="4" y="75"/>
                  </a:cxn>
                  <a:cxn ang="0">
                    <a:pos x="6" y="75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9" y="70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75">
                    <a:moveTo>
                      <a:pt x="0" y="4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4"/>
                    </a:lnTo>
                    <a:lnTo>
                      <a:pt x="3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2" name="Freeform 578"/>
              <p:cNvSpPr/>
              <p:nvPr/>
            </p:nvSpPr>
            <p:spPr bwMode="auto">
              <a:xfrm>
                <a:off x="5402263" y="2479675"/>
                <a:ext cx="6350" cy="3968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14"/>
                  </a:cxn>
                  <a:cxn ang="0">
                    <a:pos x="2" y="23"/>
                  </a:cxn>
                  <a:cxn ang="0">
                    <a:pos x="1" y="32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1" y="57"/>
                  </a:cxn>
                  <a:cxn ang="0">
                    <a:pos x="3" y="66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6" y="75"/>
                  </a:cxn>
                  <a:cxn ang="0">
                    <a:pos x="8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3" y="73"/>
                  </a:cxn>
                  <a:cxn ang="0">
                    <a:pos x="13" y="71"/>
                  </a:cxn>
                  <a:cxn ang="0">
                    <a:pos x="13" y="69"/>
                  </a:cxn>
                  <a:cxn ang="0">
                    <a:pos x="13" y="69"/>
                  </a:cxn>
                  <a:cxn ang="0">
                    <a:pos x="11" y="60"/>
                  </a:cxn>
                  <a:cxn ang="0">
                    <a:pos x="9" y="53"/>
                  </a:cxn>
                  <a:cxn ang="0">
                    <a:pos x="9" y="45"/>
                  </a:cxn>
                  <a:cxn ang="0">
                    <a:pos x="10" y="37"/>
                  </a:cxn>
                  <a:cxn ang="0">
                    <a:pos x="12" y="21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14" h="76">
                    <a:moveTo>
                      <a:pt x="14" y="5"/>
                    </a:moveTo>
                    <a:lnTo>
                      <a:pt x="14" y="5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14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1" y="60"/>
                    </a:lnTo>
                    <a:lnTo>
                      <a:pt x="9" y="53"/>
                    </a:lnTo>
                    <a:lnTo>
                      <a:pt x="9" y="45"/>
                    </a:lnTo>
                    <a:lnTo>
                      <a:pt x="10" y="37"/>
                    </a:lnTo>
                    <a:lnTo>
                      <a:pt x="12" y="21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579"/>
              <p:cNvSpPr/>
              <p:nvPr/>
            </p:nvSpPr>
            <p:spPr bwMode="auto">
              <a:xfrm>
                <a:off x="5426076" y="2497138"/>
                <a:ext cx="7938" cy="30163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4" y="9"/>
                  </a:cxn>
                  <a:cxn ang="0">
                    <a:pos x="1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40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1" y="54"/>
                  </a:cxn>
                  <a:cxn ang="0">
                    <a:pos x="3" y="55"/>
                  </a:cxn>
                  <a:cxn ang="0">
                    <a:pos x="5" y="56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10" y="55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0" y="29"/>
                  </a:cxn>
                  <a:cxn ang="0">
                    <a:pos x="10" y="23"/>
                  </a:cxn>
                  <a:cxn ang="0">
                    <a:pos x="11" y="18"/>
                  </a:cxn>
                  <a:cxn ang="0">
                    <a:pos x="12" y="13"/>
                  </a:cxn>
                  <a:cxn ang="0">
                    <a:pos x="15" y="8"/>
                  </a:cxn>
                  <a:cxn ang="0">
                    <a:pos x="15" y="8"/>
                  </a:cxn>
                  <a:cxn ang="0">
                    <a:pos x="16" y="6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3"/>
                  </a:cxn>
                  <a:cxn ang="0">
                    <a:pos x="7" y="3"/>
                  </a:cxn>
                </a:cxnLst>
                <a:rect l="0" t="0" r="r" b="b"/>
                <a:pathLst>
                  <a:path w="16" h="57">
                    <a:moveTo>
                      <a:pt x="7" y="3"/>
                    </a:moveTo>
                    <a:lnTo>
                      <a:pt x="7" y="3"/>
                    </a:lnTo>
                    <a:lnTo>
                      <a:pt x="4" y="9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40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0" y="29"/>
                    </a:lnTo>
                    <a:lnTo>
                      <a:pt x="10" y="23"/>
                    </a:lnTo>
                    <a:lnTo>
                      <a:pt x="11" y="18"/>
                    </a:lnTo>
                    <a:lnTo>
                      <a:pt x="12" y="13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580"/>
              <p:cNvSpPr/>
              <p:nvPr/>
            </p:nvSpPr>
            <p:spPr bwMode="auto">
              <a:xfrm>
                <a:off x="5446713" y="2514600"/>
                <a:ext cx="7938" cy="36513"/>
              </a:xfrm>
              <a:custGeom>
                <a:avLst/>
                <a:gdLst/>
                <a:ahLst/>
                <a:cxnLst>
                  <a:cxn ang="0">
                    <a:pos x="15" y="64"/>
                  </a:cxn>
                  <a:cxn ang="0">
                    <a:pos x="15" y="64"/>
                  </a:cxn>
                  <a:cxn ang="0">
                    <a:pos x="12" y="56"/>
                  </a:cxn>
                  <a:cxn ang="0">
                    <a:pos x="10" y="49"/>
                  </a:cxn>
                  <a:cxn ang="0">
                    <a:pos x="9" y="42"/>
                  </a:cxn>
                  <a:cxn ang="0">
                    <a:pos x="9" y="35"/>
                  </a:cxn>
                  <a:cxn ang="0">
                    <a:pos x="10" y="19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1" y="20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3"/>
                  </a:cxn>
                  <a:cxn ang="0">
                    <a:pos x="3" y="60"/>
                  </a:cxn>
                  <a:cxn ang="0">
                    <a:pos x="7" y="68"/>
                  </a:cxn>
                  <a:cxn ang="0">
                    <a:pos x="7" y="68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70"/>
                  </a:cxn>
                  <a:cxn ang="0">
                    <a:pos x="13" y="70"/>
                  </a:cxn>
                  <a:cxn ang="0">
                    <a:pos x="14" y="69"/>
                  </a:cxn>
                  <a:cxn ang="0">
                    <a:pos x="15" y="67"/>
                  </a:cxn>
                  <a:cxn ang="0">
                    <a:pos x="15" y="66"/>
                  </a:cxn>
                  <a:cxn ang="0">
                    <a:pos x="15" y="64"/>
                  </a:cxn>
                  <a:cxn ang="0">
                    <a:pos x="15" y="64"/>
                  </a:cxn>
                </a:cxnLst>
                <a:rect l="0" t="0" r="r" b="b"/>
                <a:pathLst>
                  <a:path w="15" h="70">
                    <a:moveTo>
                      <a:pt x="15" y="64"/>
                    </a:moveTo>
                    <a:lnTo>
                      <a:pt x="15" y="64"/>
                    </a:lnTo>
                    <a:lnTo>
                      <a:pt x="12" y="56"/>
                    </a:lnTo>
                    <a:lnTo>
                      <a:pt x="10" y="49"/>
                    </a:lnTo>
                    <a:lnTo>
                      <a:pt x="9" y="42"/>
                    </a:lnTo>
                    <a:lnTo>
                      <a:pt x="9" y="35"/>
                    </a:lnTo>
                    <a:lnTo>
                      <a:pt x="10" y="19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20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5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581"/>
              <p:cNvSpPr/>
              <p:nvPr/>
            </p:nvSpPr>
            <p:spPr bwMode="auto">
              <a:xfrm>
                <a:off x="5464176" y="2540000"/>
                <a:ext cx="9525" cy="31750"/>
              </a:xfrm>
              <a:custGeom>
                <a:avLst/>
                <a:gdLst/>
                <a:ahLst/>
                <a:cxnLst>
                  <a:cxn ang="0">
                    <a:pos x="12" y="37"/>
                  </a:cxn>
                  <a:cxn ang="0">
                    <a:pos x="12" y="37"/>
                  </a:cxn>
                  <a:cxn ang="0">
                    <a:pos x="9" y="30"/>
                  </a:cxn>
                  <a:cxn ang="0">
                    <a:pos x="8" y="2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4" y="44"/>
                  </a:cxn>
                  <a:cxn ang="0">
                    <a:pos x="7" y="51"/>
                  </a:cxn>
                  <a:cxn ang="0">
                    <a:pos x="9" y="57"/>
                  </a:cxn>
                  <a:cxn ang="0">
                    <a:pos x="9" y="57"/>
                  </a:cxn>
                  <a:cxn ang="0">
                    <a:pos x="9" y="59"/>
                  </a:cxn>
                  <a:cxn ang="0">
                    <a:pos x="11" y="60"/>
                  </a:cxn>
                  <a:cxn ang="0">
                    <a:pos x="14" y="61"/>
                  </a:cxn>
                  <a:cxn ang="0">
                    <a:pos x="16" y="61"/>
                  </a:cxn>
                  <a:cxn ang="0">
                    <a:pos x="17" y="60"/>
                  </a:cxn>
                  <a:cxn ang="0">
                    <a:pos x="18" y="59"/>
                  </a:cxn>
                  <a:cxn ang="0">
                    <a:pos x="18" y="57"/>
                  </a:cxn>
                  <a:cxn ang="0">
                    <a:pos x="18" y="57"/>
                  </a:cxn>
                  <a:cxn ang="0">
                    <a:pos x="17" y="52"/>
                  </a:cxn>
                  <a:cxn ang="0">
                    <a:pos x="16" y="47"/>
                  </a:cxn>
                  <a:cxn ang="0">
                    <a:pos x="12" y="37"/>
                  </a:cxn>
                  <a:cxn ang="0">
                    <a:pos x="12" y="37"/>
                  </a:cxn>
                </a:cxnLst>
                <a:rect l="0" t="0" r="r" b="b"/>
                <a:pathLst>
                  <a:path w="18" h="61">
                    <a:moveTo>
                      <a:pt x="12" y="37"/>
                    </a:moveTo>
                    <a:lnTo>
                      <a:pt x="12" y="37"/>
                    </a:lnTo>
                    <a:lnTo>
                      <a:pt x="9" y="30"/>
                    </a:lnTo>
                    <a:lnTo>
                      <a:pt x="8" y="2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4" y="44"/>
                    </a:lnTo>
                    <a:lnTo>
                      <a:pt x="7" y="51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11" y="60"/>
                    </a:lnTo>
                    <a:lnTo>
                      <a:pt x="14" y="61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7" y="52"/>
                    </a:lnTo>
                    <a:lnTo>
                      <a:pt x="16" y="47"/>
                    </a:lnTo>
                    <a:lnTo>
                      <a:pt x="12" y="37"/>
                    </a:lnTo>
                    <a:lnTo>
                      <a:pt x="12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582"/>
              <p:cNvSpPr/>
              <p:nvPr/>
            </p:nvSpPr>
            <p:spPr bwMode="auto">
              <a:xfrm>
                <a:off x="5489576" y="2562225"/>
                <a:ext cx="7938" cy="30163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6"/>
                  </a:cxn>
                  <a:cxn ang="0">
                    <a:pos x="14" y="4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3" y="11"/>
                  </a:cxn>
                  <a:cxn ang="0">
                    <a:pos x="2" y="17"/>
                  </a:cxn>
                  <a:cxn ang="0">
                    <a:pos x="1" y="23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1" y="41"/>
                  </a:cxn>
                  <a:cxn ang="0">
                    <a:pos x="3" y="47"/>
                  </a:cxn>
                  <a:cxn ang="0">
                    <a:pos x="4" y="52"/>
                  </a:cxn>
                  <a:cxn ang="0">
                    <a:pos x="4" y="52"/>
                  </a:cxn>
                  <a:cxn ang="0">
                    <a:pos x="5" y="54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10" y="57"/>
                  </a:cxn>
                  <a:cxn ang="0">
                    <a:pos x="12" y="57"/>
                  </a:cxn>
                  <a:cxn ang="0">
                    <a:pos x="13" y="56"/>
                  </a:cxn>
                  <a:cxn ang="0">
                    <a:pos x="14" y="54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3" y="47"/>
                  </a:cxn>
                  <a:cxn ang="0">
                    <a:pos x="12" y="41"/>
                  </a:cxn>
                  <a:cxn ang="0">
                    <a:pos x="11" y="34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10" y="23"/>
                  </a:cxn>
                  <a:cxn ang="0">
                    <a:pos x="12" y="17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6"/>
                  </a:cxn>
                </a:cxnLst>
                <a:rect l="0" t="0" r="r" b="b"/>
                <a:pathLst>
                  <a:path w="14" h="57">
                    <a:moveTo>
                      <a:pt x="14" y="6"/>
                    </a:moveTo>
                    <a:lnTo>
                      <a:pt x="14" y="6"/>
                    </a:lnTo>
                    <a:lnTo>
                      <a:pt x="14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5" y="54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3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3" y="47"/>
                    </a:lnTo>
                    <a:lnTo>
                      <a:pt x="12" y="41"/>
                    </a:lnTo>
                    <a:lnTo>
                      <a:pt x="11" y="34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3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583"/>
              <p:cNvSpPr/>
              <p:nvPr/>
            </p:nvSpPr>
            <p:spPr bwMode="auto">
              <a:xfrm>
                <a:off x="5514976" y="2584450"/>
                <a:ext cx="9525" cy="34925"/>
              </a:xfrm>
              <a:custGeom>
                <a:avLst/>
                <a:gdLst/>
                <a:ahLst/>
                <a:cxnLst>
                  <a:cxn ang="0">
                    <a:pos x="14" y="41"/>
                  </a:cxn>
                  <a:cxn ang="0">
                    <a:pos x="14" y="41"/>
                  </a:cxn>
                  <a:cxn ang="0">
                    <a:pos x="12" y="33"/>
                  </a:cxn>
                  <a:cxn ang="0">
                    <a:pos x="10" y="24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8"/>
                  </a:cxn>
                  <a:cxn ang="0">
                    <a:pos x="2" y="32"/>
                  </a:cxn>
                  <a:cxn ang="0">
                    <a:pos x="2" y="32"/>
                  </a:cxn>
                  <a:cxn ang="0">
                    <a:pos x="4" y="40"/>
                  </a:cxn>
                  <a:cxn ang="0">
                    <a:pos x="6" y="47"/>
                  </a:cxn>
                  <a:cxn ang="0">
                    <a:pos x="8" y="55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64"/>
                  </a:cxn>
                  <a:cxn ang="0">
                    <a:pos x="11" y="65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17" y="51"/>
                  </a:cxn>
                  <a:cxn ang="0">
                    <a:pos x="14" y="41"/>
                  </a:cxn>
                  <a:cxn ang="0">
                    <a:pos x="14" y="41"/>
                  </a:cxn>
                </a:cxnLst>
                <a:rect l="0" t="0" r="r" b="b"/>
                <a:pathLst>
                  <a:path w="19" h="66">
                    <a:moveTo>
                      <a:pt x="14" y="41"/>
                    </a:moveTo>
                    <a:lnTo>
                      <a:pt x="14" y="41"/>
                    </a:lnTo>
                    <a:lnTo>
                      <a:pt x="12" y="33"/>
                    </a:lnTo>
                    <a:lnTo>
                      <a:pt x="10" y="2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8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40"/>
                    </a:lnTo>
                    <a:lnTo>
                      <a:pt x="6" y="47"/>
                    </a:lnTo>
                    <a:lnTo>
                      <a:pt x="8" y="55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1" y="65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17" y="51"/>
                    </a:lnTo>
                    <a:lnTo>
                      <a:pt x="14" y="41"/>
                    </a:lnTo>
                    <a:lnTo>
                      <a:pt x="14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584"/>
              <p:cNvSpPr/>
              <p:nvPr/>
            </p:nvSpPr>
            <p:spPr bwMode="auto">
              <a:xfrm>
                <a:off x="5538788" y="2609850"/>
                <a:ext cx="11113" cy="34925"/>
              </a:xfrm>
              <a:custGeom>
                <a:avLst/>
                <a:gdLst/>
                <a:ahLst/>
                <a:cxnLst>
                  <a:cxn ang="0">
                    <a:pos x="20" y="61"/>
                  </a:cxn>
                  <a:cxn ang="0">
                    <a:pos x="20" y="61"/>
                  </a:cxn>
                  <a:cxn ang="0">
                    <a:pos x="14" y="33"/>
                  </a:cxn>
                  <a:cxn ang="0">
                    <a:pos x="11" y="19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0"/>
                  </a:cxn>
                  <a:cxn ang="0">
                    <a:pos x="3" y="34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2" y="65"/>
                  </a:cxn>
                  <a:cxn ang="0">
                    <a:pos x="13" y="66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20" y="63"/>
                  </a:cxn>
                  <a:cxn ang="0">
                    <a:pos x="20" y="61"/>
                  </a:cxn>
                  <a:cxn ang="0">
                    <a:pos x="20" y="61"/>
                  </a:cxn>
                </a:cxnLst>
                <a:rect l="0" t="0" r="r" b="b"/>
                <a:pathLst>
                  <a:path w="20" h="66">
                    <a:moveTo>
                      <a:pt x="20" y="61"/>
                    </a:moveTo>
                    <a:lnTo>
                      <a:pt x="20" y="61"/>
                    </a:lnTo>
                    <a:lnTo>
                      <a:pt x="14" y="33"/>
                    </a:lnTo>
                    <a:lnTo>
                      <a:pt x="11" y="19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0"/>
                    </a:lnTo>
                    <a:lnTo>
                      <a:pt x="3" y="3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20" y="63"/>
                    </a:lnTo>
                    <a:lnTo>
                      <a:pt x="20" y="61"/>
                    </a:lnTo>
                    <a:lnTo>
                      <a:pt x="20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585"/>
              <p:cNvSpPr/>
              <p:nvPr/>
            </p:nvSpPr>
            <p:spPr bwMode="auto">
              <a:xfrm>
                <a:off x="5562601" y="2635250"/>
                <a:ext cx="6350" cy="31750"/>
              </a:xfrm>
              <a:custGeom>
                <a:avLst/>
                <a:gdLst/>
                <a:ahLst/>
                <a:cxnLst>
                  <a:cxn ang="0">
                    <a:pos x="13" y="56"/>
                  </a:cxn>
                  <a:cxn ang="0">
                    <a:pos x="13" y="56"/>
                  </a:cxn>
                  <a:cxn ang="0">
                    <a:pos x="11" y="43"/>
                  </a:cxn>
                  <a:cxn ang="0">
                    <a:pos x="10" y="3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32"/>
                  </a:cxn>
                  <a:cxn ang="0">
                    <a:pos x="2" y="4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60"/>
                  </a:cxn>
                  <a:cxn ang="0">
                    <a:pos x="7" y="61"/>
                  </a:cxn>
                  <a:cxn ang="0">
                    <a:pos x="8" y="62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3" y="58"/>
                  </a:cxn>
                  <a:cxn ang="0">
                    <a:pos x="13" y="56"/>
                  </a:cxn>
                  <a:cxn ang="0">
                    <a:pos x="13" y="56"/>
                  </a:cxn>
                </a:cxnLst>
                <a:rect l="0" t="0" r="r" b="b"/>
                <a:pathLst>
                  <a:path w="13" h="62">
                    <a:moveTo>
                      <a:pt x="13" y="56"/>
                    </a:moveTo>
                    <a:lnTo>
                      <a:pt x="13" y="56"/>
                    </a:lnTo>
                    <a:lnTo>
                      <a:pt x="11" y="43"/>
                    </a:lnTo>
                    <a:lnTo>
                      <a:pt x="10" y="3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32"/>
                    </a:lnTo>
                    <a:lnTo>
                      <a:pt x="2" y="4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60"/>
                    </a:lnTo>
                    <a:lnTo>
                      <a:pt x="7" y="61"/>
                    </a:lnTo>
                    <a:lnTo>
                      <a:pt x="8" y="62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586"/>
              <p:cNvSpPr/>
              <p:nvPr/>
            </p:nvSpPr>
            <p:spPr bwMode="auto">
              <a:xfrm>
                <a:off x="5580063" y="2647950"/>
                <a:ext cx="9525" cy="23813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18" y="41"/>
                  </a:cxn>
                  <a:cxn ang="0">
                    <a:pos x="12" y="23"/>
                  </a:cxn>
                  <a:cxn ang="0">
                    <a:pos x="10" y="1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3" y="24"/>
                  </a:cxn>
                  <a:cxn ang="0">
                    <a:pos x="9" y="44"/>
                  </a:cxn>
                  <a:cxn ang="0">
                    <a:pos x="9" y="44"/>
                  </a:cxn>
                  <a:cxn ang="0">
                    <a:pos x="10" y="45"/>
                  </a:cxn>
                  <a:cxn ang="0">
                    <a:pos x="12" y="46"/>
                  </a:cxn>
                  <a:cxn ang="0">
                    <a:pos x="13" y="47"/>
                  </a:cxn>
                  <a:cxn ang="0">
                    <a:pos x="15" y="47"/>
                  </a:cxn>
                  <a:cxn ang="0">
                    <a:pos x="17" y="46"/>
                  </a:cxn>
                  <a:cxn ang="0">
                    <a:pos x="18" y="45"/>
                  </a:cxn>
                  <a:cxn ang="0">
                    <a:pos x="18" y="43"/>
                  </a:cxn>
                  <a:cxn ang="0">
                    <a:pos x="18" y="41"/>
                  </a:cxn>
                  <a:cxn ang="0">
                    <a:pos x="18" y="41"/>
                  </a:cxn>
                </a:cxnLst>
                <a:rect l="0" t="0" r="r" b="b"/>
                <a:pathLst>
                  <a:path w="18" h="47">
                    <a:moveTo>
                      <a:pt x="18" y="41"/>
                    </a:moveTo>
                    <a:lnTo>
                      <a:pt x="18" y="41"/>
                    </a:lnTo>
                    <a:lnTo>
                      <a:pt x="12" y="23"/>
                    </a:lnTo>
                    <a:lnTo>
                      <a:pt x="10" y="1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3" y="2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0" y="45"/>
                    </a:lnTo>
                    <a:lnTo>
                      <a:pt x="12" y="46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7" y="46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8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587"/>
              <p:cNvSpPr/>
              <p:nvPr/>
            </p:nvSpPr>
            <p:spPr bwMode="auto">
              <a:xfrm>
                <a:off x="5429251" y="2311400"/>
                <a:ext cx="4763" cy="269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2"/>
                  </a:cxn>
                  <a:cxn ang="0">
                    <a:pos x="7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10" y="4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2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10" y="4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588"/>
              <p:cNvSpPr/>
              <p:nvPr/>
            </p:nvSpPr>
            <p:spPr bwMode="auto">
              <a:xfrm>
                <a:off x="5454651" y="22907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589"/>
              <p:cNvSpPr/>
              <p:nvPr/>
            </p:nvSpPr>
            <p:spPr bwMode="auto">
              <a:xfrm>
                <a:off x="5481638" y="228123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590"/>
              <p:cNvSpPr/>
              <p:nvPr/>
            </p:nvSpPr>
            <p:spPr bwMode="auto">
              <a:xfrm>
                <a:off x="5503863" y="2281238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591"/>
              <p:cNvSpPr/>
              <p:nvPr/>
            </p:nvSpPr>
            <p:spPr bwMode="auto">
              <a:xfrm>
                <a:off x="5529263" y="2289175"/>
                <a:ext cx="11113" cy="428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0"/>
                  </a:cxn>
                  <a:cxn ang="0">
                    <a:pos x="5" y="17"/>
                  </a:cxn>
                  <a:cxn ang="0">
                    <a:pos x="5" y="33"/>
                  </a:cxn>
                  <a:cxn ang="0">
                    <a:pos x="5" y="33"/>
                  </a:cxn>
                  <a:cxn ang="0">
                    <a:pos x="4" y="43"/>
                  </a:cxn>
                  <a:cxn ang="0">
                    <a:pos x="2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8"/>
                  </a:cxn>
                  <a:cxn ang="0">
                    <a:pos x="3" y="79"/>
                  </a:cxn>
                  <a:cxn ang="0">
                    <a:pos x="4" y="81"/>
                  </a:cxn>
                  <a:cxn ang="0">
                    <a:pos x="6" y="79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0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14" y="25"/>
                  </a:cxn>
                  <a:cxn ang="0">
                    <a:pos x="15" y="14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9" h="81">
                    <a:moveTo>
                      <a:pt x="9" y="3"/>
                    </a:moveTo>
                    <a:lnTo>
                      <a:pt x="9" y="3"/>
                    </a:lnTo>
                    <a:lnTo>
                      <a:pt x="7" y="10"/>
                    </a:lnTo>
                    <a:lnTo>
                      <a:pt x="5" y="17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4" y="43"/>
                    </a:lnTo>
                    <a:lnTo>
                      <a:pt x="2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8"/>
                    </a:lnTo>
                    <a:lnTo>
                      <a:pt x="3" y="79"/>
                    </a:lnTo>
                    <a:lnTo>
                      <a:pt x="4" y="81"/>
                    </a:lnTo>
                    <a:lnTo>
                      <a:pt x="6" y="79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0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4" y="25"/>
                    </a:lnTo>
                    <a:lnTo>
                      <a:pt x="15" y="1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592"/>
              <p:cNvSpPr/>
              <p:nvPr/>
            </p:nvSpPr>
            <p:spPr bwMode="auto">
              <a:xfrm>
                <a:off x="5546726" y="2312988"/>
                <a:ext cx="7938" cy="4603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3" y="13"/>
                  </a:cxn>
                  <a:cxn ang="0">
                    <a:pos x="1" y="22"/>
                  </a:cxn>
                  <a:cxn ang="0">
                    <a:pos x="0" y="32"/>
                  </a:cxn>
                  <a:cxn ang="0">
                    <a:pos x="0" y="42"/>
                  </a:cxn>
                  <a:cxn ang="0">
                    <a:pos x="1" y="61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2" y="83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7" y="85"/>
                  </a:cxn>
                  <a:cxn ang="0">
                    <a:pos x="9" y="84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0" y="61"/>
                  </a:cxn>
                  <a:cxn ang="0">
                    <a:pos x="9" y="43"/>
                  </a:cxn>
                  <a:cxn ang="0">
                    <a:pos x="10" y="34"/>
                  </a:cxn>
                  <a:cxn ang="0">
                    <a:pos x="10" y="24"/>
                  </a:cxn>
                  <a:cxn ang="0">
                    <a:pos x="12" y="15"/>
                  </a:cxn>
                  <a:cxn ang="0">
                    <a:pos x="15" y="6"/>
                  </a:cxn>
                  <a:cxn ang="0">
                    <a:pos x="15" y="6"/>
                  </a:cxn>
                  <a:cxn ang="0">
                    <a:pos x="15" y="4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5" h="85">
                    <a:moveTo>
                      <a:pt x="6" y="4"/>
                    </a:moveTo>
                    <a:lnTo>
                      <a:pt x="6" y="4"/>
                    </a:lnTo>
                    <a:lnTo>
                      <a:pt x="3" y="13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1" y="61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2" y="83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7" y="85"/>
                    </a:lnTo>
                    <a:lnTo>
                      <a:pt x="9" y="84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0" y="61"/>
                    </a:lnTo>
                    <a:lnTo>
                      <a:pt x="9" y="43"/>
                    </a:lnTo>
                    <a:lnTo>
                      <a:pt x="10" y="34"/>
                    </a:lnTo>
                    <a:lnTo>
                      <a:pt x="10" y="24"/>
                    </a:lnTo>
                    <a:lnTo>
                      <a:pt x="12" y="1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593"/>
              <p:cNvSpPr/>
              <p:nvPr/>
            </p:nvSpPr>
            <p:spPr bwMode="auto">
              <a:xfrm>
                <a:off x="5567363" y="233838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594"/>
              <p:cNvSpPr/>
              <p:nvPr/>
            </p:nvSpPr>
            <p:spPr bwMode="auto">
              <a:xfrm>
                <a:off x="5591176" y="2354263"/>
                <a:ext cx="7938" cy="3651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10"/>
                  </a:cxn>
                  <a:cxn ang="0">
                    <a:pos x="1" y="17"/>
                  </a:cxn>
                  <a:cxn ang="0">
                    <a:pos x="0" y="26"/>
                  </a:cxn>
                  <a:cxn ang="0">
                    <a:pos x="0" y="34"/>
                  </a:cxn>
                  <a:cxn ang="0">
                    <a:pos x="0" y="49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1" y="68"/>
                  </a:cxn>
                  <a:cxn ang="0">
                    <a:pos x="2" y="70"/>
                  </a:cxn>
                  <a:cxn ang="0">
                    <a:pos x="5" y="70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0" y="36"/>
                  </a:cxn>
                  <a:cxn ang="0">
                    <a:pos x="10" y="29"/>
                  </a:cxn>
                  <a:cxn ang="0">
                    <a:pos x="11" y="22"/>
                  </a:cxn>
                  <a:cxn ang="0">
                    <a:pos x="12" y="1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71">
                    <a:moveTo>
                      <a:pt x="7" y="2"/>
                    </a:moveTo>
                    <a:lnTo>
                      <a:pt x="7" y="2"/>
                    </a:lnTo>
                    <a:lnTo>
                      <a:pt x="4" y="10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8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0" y="36"/>
                    </a:lnTo>
                    <a:lnTo>
                      <a:pt x="10" y="29"/>
                    </a:lnTo>
                    <a:lnTo>
                      <a:pt x="11" y="22"/>
                    </a:lnTo>
                    <a:lnTo>
                      <a:pt x="12" y="1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595"/>
              <p:cNvSpPr/>
              <p:nvPr/>
            </p:nvSpPr>
            <p:spPr bwMode="auto">
              <a:xfrm>
                <a:off x="5614988" y="2376488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1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8"/>
                  </a:cxn>
                  <a:cxn ang="0">
                    <a:pos x="9" y="6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596"/>
              <p:cNvSpPr/>
              <p:nvPr/>
            </p:nvSpPr>
            <p:spPr bwMode="auto">
              <a:xfrm>
                <a:off x="5637213" y="2398713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3" y="65"/>
                  </a:cxn>
                  <a:cxn ang="0">
                    <a:pos x="5" y="66"/>
                  </a:cxn>
                  <a:cxn ang="0">
                    <a:pos x="7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3" y="65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597"/>
              <p:cNvSpPr/>
              <p:nvPr/>
            </p:nvSpPr>
            <p:spPr bwMode="auto">
              <a:xfrm>
                <a:off x="5657851" y="2419350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2" y="70"/>
                  </a:cxn>
                  <a:cxn ang="0">
                    <a:pos x="3" y="71"/>
                  </a:cxn>
                  <a:cxn ang="0">
                    <a:pos x="6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2" name="Freeform 598"/>
              <p:cNvSpPr/>
              <p:nvPr/>
            </p:nvSpPr>
            <p:spPr bwMode="auto">
              <a:xfrm>
                <a:off x="5680076" y="2441575"/>
                <a:ext cx="7938" cy="36513"/>
              </a:xfrm>
              <a:custGeom>
                <a:avLst/>
                <a:gdLst/>
                <a:ahLst/>
                <a:cxnLst>
                  <a:cxn ang="0">
                    <a:pos x="14" y="65"/>
                  </a:cxn>
                  <a:cxn ang="0">
                    <a:pos x="14" y="65"/>
                  </a:cxn>
                  <a:cxn ang="0">
                    <a:pos x="11" y="50"/>
                  </a:cxn>
                  <a:cxn ang="0">
                    <a:pos x="10" y="3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6"/>
                  </a:cxn>
                  <a:cxn ang="0">
                    <a:pos x="2" y="52"/>
                  </a:cxn>
                  <a:cxn ang="0">
                    <a:pos x="5" y="67"/>
                  </a:cxn>
                  <a:cxn ang="0">
                    <a:pos x="5" y="67"/>
                  </a:cxn>
                  <a:cxn ang="0">
                    <a:pos x="6" y="69"/>
                  </a:cxn>
                  <a:cxn ang="0">
                    <a:pos x="7" y="70"/>
                  </a:cxn>
                  <a:cxn ang="0">
                    <a:pos x="9" y="70"/>
                  </a:cxn>
                  <a:cxn ang="0">
                    <a:pos x="11" y="70"/>
                  </a:cxn>
                  <a:cxn ang="0">
                    <a:pos x="12" y="69"/>
                  </a:cxn>
                  <a:cxn ang="0">
                    <a:pos x="13" y="68"/>
                  </a:cxn>
                  <a:cxn ang="0">
                    <a:pos x="14" y="67"/>
                  </a:cxn>
                  <a:cxn ang="0">
                    <a:pos x="14" y="65"/>
                  </a:cxn>
                  <a:cxn ang="0">
                    <a:pos x="14" y="65"/>
                  </a:cxn>
                </a:cxnLst>
                <a:rect l="0" t="0" r="r" b="b"/>
                <a:pathLst>
                  <a:path w="14" h="70">
                    <a:moveTo>
                      <a:pt x="14" y="65"/>
                    </a:moveTo>
                    <a:lnTo>
                      <a:pt x="14" y="65"/>
                    </a:lnTo>
                    <a:lnTo>
                      <a:pt x="11" y="50"/>
                    </a:lnTo>
                    <a:lnTo>
                      <a:pt x="10" y="3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6"/>
                    </a:lnTo>
                    <a:lnTo>
                      <a:pt x="2" y="52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6" y="69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11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4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3" name="Freeform 599"/>
              <p:cNvSpPr/>
              <p:nvPr/>
            </p:nvSpPr>
            <p:spPr bwMode="auto">
              <a:xfrm>
                <a:off x="5705476" y="2463800"/>
                <a:ext cx="7938" cy="31750"/>
              </a:xfrm>
              <a:custGeom>
                <a:avLst/>
                <a:gdLst/>
                <a:ahLst/>
                <a:cxnLst>
                  <a:cxn ang="0">
                    <a:pos x="10" y="3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9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3" y="50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5" y="58"/>
                  </a:cxn>
                  <a:cxn ang="0">
                    <a:pos x="7" y="59"/>
                  </a:cxn>
                  <a:cxn ang="0">
                    <a:pos x="11" y="60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5" y="58"/>
                  </a:cxn>
                  <a:cxn ang="0">
                    <a:pos x="15" y="56"/>
                  </a:cxn>
                  <a:cxn ang="0">
                    <a:pos x="15" y="56"/>
                  </a:cxn>
                  <a:cxn ang="0">
                    <a:pos x="14" y="51"/>
                  </a:cxn>
                  <a:cxn ang="0">
                    <a:pos x="12" y="46"/>
                  </a:cxn>
                  <a:cxn ang="0">
                    <a:pos x="11" y="41"/>
                  </a:cxn>
                  <a:cxn ang="0">
                    <a:pos x="10" y="35"/>
                  </a:cxn>
                  <a:cxn ang="0">
                    <a:pos x="10" y="35"/>
                  </a:cxn>
                </a:cxnLst>
                <a:rect l="0" t="0" r="r" b="b"/>
                <a:pathLst>
                  <a:path w="15" h="60">
                    <a:moveTo>
                      <a:pt x="10" y="35"/>
                    </a:move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3" y="50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8"/>
                    </a:lnTo>
                    <a:lnTo>
                      <a:pt x="7" y="59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4" y="51"/>
                    </a:lnTo>
                    <a:lnTo>
                      <a:pt x="12" y="46"/>
                    </a:lnTo>
                    <a:lnTo>
                      <a:pt x="11" y="41"/>
                    </a:lnTo>
                    <a:lnTo>
                      <a:pt x="10" y="35"/>
                    </a:lnTo>
                    <a:lnTo>
                      <a:pt x="10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4" name="Freeform 600"/>
              <p:cNvSpPr/>
              <p:nvPr/>
            </p:nvSpPr>
            <p:spPr bwMode="auto">
              <a:xfrm>
                <a:off x="5730876" y="2486025"/>
                <a:ext cx="4763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5"/>
                  </a:cxn>
                  <a:cxn ang="0">
                    <a:pos x="3" y="85"/>
                  </a:cxn>
                  <a:cxn ang="0">
                    <a:pos x="5" y="86"/>
                  </a:cxn>
                  <a:cxn ang="0">
                    <a:pos x="6" y="85"/>
                  </a:cxn>
                  <a:cxn ang="0">
                    <a:pos x="8" y="85"/>
                  </a:cxn>
                  <a:cxn ang="0">
                    <a:pos x="9" y="82"/>
                  </a:cxn>
                  <a:cxn ang="0">
                    <a:pos x="9" y="8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6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3" y="85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5" name="Freeform 601"/>
              <p:cNvSpPr/>
              <p:nvPr/>
            </p:nvSpPr>
            <p:spPr bwMode="auto">
              <a:xfrm>
                <a:off x="5748338" y="250666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2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7" y="81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10" y="7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81">
                    <a:moveTo>
                      <a:pt x="0" y="5"/>
                    </a:moveTo>
                    <a:lnTo>
                      <a:pt x="0" y="75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7" y="81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10" y="7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6" name="Freeform 602"/>
              <p:cNvSpPr/>
              <p:nvPr/>
            </p:nvSpPr>
            <p:spPr bwMode="auto">
              <a:xfrm>
                <a:off x="5761038" y="2528888"/>
                <a:ext cx="4763" cy="381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2" y="71"/>
                  </a:cxn>
                  <a:cxn ang="0">
                    <a:pos x="3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8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72">
                    <a:moveTo>
                      <a:pt x="0" y="6"/>
                    </a:moveTo>
                    <a:lnTo>
                      <a:pt x="0" y="68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2" y="71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7" name="Freeform 603"/>
              <p:cNvSpPr/>
              <p:nvPr/>
            </p:nvSpPr>
            <p:spPr bwMode="auto">
              <a:xfrm>
                <a:off x="5775326" y="2544763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2" y="75"/>
                  </a:cxn>
                  <a:cxn ang="0">
                    <a:pos x="4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76">
                    <a:moveTo>
                      <a:pt x="0" y="4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5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8" name="Freeform 604"/>
              <p:cNvSpPr/>
              <p:nvPr/>
            </p:nvSpPr>
            <p:spPr bwMode="auto">
              <a:xfrm>
                <a:off x="5181601" y="2170113"/>
                <a:ext cx="665163" cy="654050"/>
              </a:xfrm>
              <a:custGeom>
                <a:avLst/>
                <a:gdLst/>
                <a:ahLst/>
                <a:cxnLst>
                  <a:cxn ang="0">
                    <a:pos x="534" y="1115"/>
                  </a:cxn>
                  <a:cxn ang="0">
                    <a:pos x="311" y="889"/>
                  </a:cxn>
                  <a:cxn ang="0">
                    <a:pos x="124" y="701"/>
                  </a:cxn>
                  <a:cxn ang="0">
                    <a:pos x="14" y="547"/>
                  </a:cxn>
                  <a:cxn ang="0">
                    <a:pos x="5" y="361"/>
                  </a:cxn>
                  <a:cxn ang="0">
                    <a:pos x="109" y="152"/>
                  </a:cxn>
                  <a:cxn ang="0">
                    <a:pos x="270" y="29"/>
                  </a:cxn>
                  <a:cxn ang="0">
                    <a:pos x="103" y="233"/>
                  </a:cxn>
                  <a:cxn ang="0">
                    <a:pos x="38" y="486"/>
                  </a:cxn>
                  <a:cxn ang="0">
                    <a:pos x="137" y="664"/>
                  </a:cxn>
                  <a:cxn ang="0">
                    <a:pos x="467" y="998"/>
                  </a:cxn>
                  <a:cxn ang="0">
                    <a:pos x="676" y="1170"/>
                  </a:cxn>
                  <a:cxn ang="0">
                    <a:pos x="872" y="1193"/>
                  </a:cxn>
                  <a:cxn ang="0">
                    <a:pos x="1085" y="1070"/>
                  </a:cxn>
                  <a:cxn ang="0">
                    <a:pos x="1218" y="861"/>
                  </a:cxn>
                  <a:cxn ang="0">
                    <a:pos x="1167" y="643"/>
                  </a:cxn>
                  <a:cxn ang="0">
                    <a:pos x="1008" y="472"/>
                  </a:cxn>
                  <a:cxn ang="0">
                    <a:pos x="731" y="201"/>
                  </a:cxn>
                  <a:cxn ang="0">
                    <a:pos x="553" y="142"/>
                  </a:cxn>
                  <a:cxn ang="0">
                    <a:pos x="393" y="228"/>
                  </a:cxn>
                  <a:cxn ang="0">
                    <a:pos x="282" y="427"/>
                  </a:cxn>
                  <a:cxn ang="0">
                    <a:pos x="388" y="615"/>
                  </a:cxn>
                  <a:cxn ang="0">
                    <a:pos x="702" y="942"/>
                  </a:cxn>
                  <a:cxn ang="0">
                    <a:pos x="798" y="922"/>
                  </a:cxn>
                  <a:cxn ang="0">
                    <a:pos x="641" y="744"/>
                  </a:cxn>
                  <a:cxn ang="0">
                    <a:pos x="397" y="487"/>
                  </a:cxn>
                  <a:cxn ang="0">
                    <a:pos x="451" y="309"/>
                  </a:cxn>
                  <a:cxn ang="0">
                    <a:pos x="591" y="250"/>
                  </a:cxn>
                  <a:cxn ang="0">
                    <a:pos x="742" y="397"/>
                  </a:cxn>
                  <a:cxn ang="0">
                    <a:pos x="1076" y="711"/>
                  </a:cxn>
                  <a:cxn ang="0">
                    <a:pos x="1109" y="861"/>
                  </a:cxn>
                  <a:cxn ang="0">
                    <a:pos x="858" y="1104"/>
                  </a:cxn>
                  <a:cxn ang="0">
                    <a:pos x="618" y="1022"/>
                  </a:cxn>
                  <a:cxn ang="0">
                    <a:pos x="342" y="740"/>
                  </a:cxn>
                  <a:cxn ang="0">
                    <a:pos x="156" y="450"/>
                  </a:cxn>
                  <a:cxn ang="0">
                    <a:pos x="287" y="163"/>
                  </a:cxn>
                  <a:cxn ang="0">
                    <a:pos x="286" y="221"/>
                  </a:cxn>
                  <a:cxn ang="0">
                    <a:pos x="196" y="489"/>
                  </a:cxn>
                  <a:cxn ang="0">
                    <a:pos x="398" y="752"/>
                  </a:cxn>
                  <a:cxn ang="0">
                    <a:pos x="712" y="1049"/>
                  </a:cxn>
                  <a:cxn ang="0">
                    <a:pos x="926" y="1037"/>
                  </a:cxn>
                  <a:cxn ang="0">
                    <a:pos x="1077" y="824"/>
                  </a:cxn>
                  <a:cxn ang="0">
                    <a:pos x="900" y="596"/>
                  </a:cxn>
                  <a:cxn ang="0">
                    <a:pos x="612" y="298"/>
                  </a:cxn>
                  <a:cxn ang="0">
                    <a:pos x="527" y="303"/>
                  </a:cxn>
                  <a:cxn ang="0">
                    <a:pos x="477" y="332"/>
                  </a:cxn>
                  <a:cxn ang="0">
                    <a:pos x="441" y="486"/>
                  </a:cxn>
                  <a:cxn ang="0">
                    <a:pos x="731" y="783"/>
                  </a:cxn>
                  <a:cxn ang="0">
                    <a:pos x="829" y="884"/>
                  </a:cxn>
                  <a:cxn ang="0">
                    <a:pos x="783" y="989"/>
                  </a:cxn>
                  <a:cxn ang="0">
                    <a:pos x="669" y="962"/>
                  </a:cxn>
                  <a:cxn ang="0">
                    <a:pos x="450" y="729"/>
                  </a:cxn>
                  <a:cxn ang="0">
                    <a:pos x="256" y="471"/>
                  </a:cxn>
                  <a:cxn ang="0">
                    <a:pos x="300" y="284"/>
                  </a:cxn>
                  <a:cxn ang="0">
                    <a:pos x="464" y="137"/>
                  </a:cxn>
                  <a:cxn ang="0">
                    <a:pos x="670" y="122"/>
                  </a:cxn>
                  <a:cxn ang="0">
                    <a:pos x="759" y="177"/>
                  </a:cxn>
                  <a:cxn ang="0">
                    <a:pos x="1071" y="489"/>
                  </a:cxn>
                  <a:cxn ang="0">
                    <a:pos x="1188" y="605"/>
                  </a:cxn>
                  <a:cxn ang="0">
                    <a:pos x="1256" y="846"/>
                  </a:cxn>
                  <a:cxn ang="0">
                    <a:pos x="1180" y="1021"/>
                  </a:cxn>
                  <a:cxn ang="0">
                    <a:pos x="930" y="1212"/>
                  </a:cxn>
                </a:cxnLst>
                <a:rect l="0" t="0" r="r" b="b"/>
                <a:pathLst>
                  <a:path w="1256" h="1235">
                    <a:moveTo>
                      <a:pt x="808" y="1235"/>
                    </a:moveTo>
                    <a:lnTo>
                      <a:pt x="808" y="1235"/>
                    </a:lnTo>
                    <a:lnTo>
                      <a:pt x="792" y="1235"/>
                    </a:lnTo>
                    <a:lnTo>
                      <a:pt x="775" y="1234"/>
                    </a:lnTo>
                    <a:lnTo>
                      <a:pt x="757" y="1232"/>
                    </a:lnTo>
                    <a:lnTo>
                      <a:pt x="738" y="1230"/>
                    </a:lnTo>
                    <a:lnTo>
                      <a:pt x="719" y="1226"/>
                    </a:lnTo>
                    <a:lnTo>
                      <a:pt x="699" y="1220"/>
                    </a:lnTo>
                    <a:lnTo>
                      <a:pt x="679" y="1212"/>
                    </a:lnTo>
                    <a:lnTo>
                      <a:pt x="660" y="1203"/>
                    </a:lnTo>
                    <a:lnTo>
                      <a:pt x="660" y="1203"/>
                    </a:lnTo>
                    <a:lnTo>
                      <a:pt x="629" y="1186"/>
                    </a:lnTo>
                    <a:lnTo>
                      <a:pt x="598" y="1165"/>
                    </a:lnTo>
                    <a:lnTo>
                      <a:pt x="566" y="1141"/>
                    </a:lnTo>
                    <a:lnTo>
                      <a:pt x="534" y="1115"/>
                    </a:lnTo>
                    <a:lnTo>
                      <a:pt x="533" y="1114"/>
                    </a:lnTo>
                    <a:lnTo>
                      <a:pt x="531" y="1114"/>
                    </a:lnTo>
                    <a:lnTo>
                      <a:pt x="531" y="1114"/>
                    </a:lnTo>
                    <a:lnTo>
                      <a:pt x="527" y="1112"/>
                    </a:lnTo>
                    <a:lnTo>
                      <a:pt x="522" y="1109"/>
                    </a:lnTo>
                    <a:lnTo>
                      <a:pt x="518" y="1105"/>
                    </a:lnTo>
                    <a:lnTo>
                      <a:pt x="518" y="1105"/>
                    </a:lnTo>
                    <a:lnTo>
                      <a:pt x="465" y="1051"/>
                    </a:lnTo>
                    <a:lnTo>
                      <a:pt x="440" y="1024"/>
                    </a:lnTo>
                    <a:lnTo>
                      <a:pt x="415" y="997"/>
                    </a:lnTo>
                    <a:lnTo>
                      <a:pt x="415" y="997"/>
                    </a:lnTo>
                    <a:lnTo>
                      <a:pt x="389" y="968"/>
                    </a:lnTo>
                    <a:lnTo>
                      <a:pt x="358" y="935"/>
                    </a:lnTo>
                    <a:lnTo>
                      <a:pt x="326" y="903"/>
                    </a:lnTo>
                    <a:lnTo>
                      <a:pt x="311" y="889"/>
                    </a:lnTo>
                    <a:lnTo>
                      <a:pt x="296" y="878"/>
                    </a:lnTo>
                    <a:lnTo>
                      <a:pt x="296" y="878"/>
                    </a:lnTo>
                    <a:lnTo>
                      <a:pt x="281" y="865"/>
                    </a:lnTo>
                    <a:lnTo>
                      <a:pt x="265" y="852"/>
                    </a:lnTo>
                    <a:lnTo>
                      <a:pt x="250" y="839"/>
                    </a:lnTo>
                    <a:lnTo>
                      <a:pt x="235" y="823"/>
                    </a:lnTo>
                    <a:lnTo>
                      <a:pt x="207" y="793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56" y="732"/>
                    </a:lnTo>
                    <a:lnTo>
                      <a:pt x="130" y="704"/>
                    </a:lnTo>
                    <a:lnTo>
                      <a:pt x="129" y="703"/>
                    </a:lnTo>
                    <a:lnTo>
                      <a:pt x="128" y="703"/>
                    </a:lnTo>
                    <a:lnTo>
                      <a:pt x="128" y="703"/>
                    </a:lnTo>
                    <a:lnTo>
                      <a:pt x="124" y="701"/>
                    </a:lnTo>
                    <a:lnTo>
                      <a:pt x="120" y="698"/>
                    </a:lnTo>
                    <a:lnTo>
                      <a:pt x="74" y="653"/>
                    </a:lnTo>
                    <a:lnTo>
                      <a:pt x="74" y="653"/>
                    </a:lnTo>
                    <a:lnTo>
                      <a:pt x="70" y="648"/>
                    </a:lnTo>
                    <a:lnTo>
                      <a:pt x="67" y="643"/>
                    </a:lnTo>
                    <a:lnTo>
                      <a:pt x="63" y="635"/>
                    </a:lnTo>
                    <a:lnTo>
                      <a:pt x="63" y="635"/>
                    </a:lnTo>
                    <a:lnTo>
                      <a:pt x="60" y="627"/>
                    </a:lnTo>
                    <a:lnTo>
                      <a:pt x="54" y="619"/>
                    </a:lnTo>
                    <a:lnTo>
                      <a:pt x="54" y="619"/>
                    </a:lnTo>
                    <a:lnTo>
                      <a:pt x="40" y="596"/>
                    </a:lnTo>
                    <a:lnTo>
                      <a:pt x="28" y="572"/>
                    </a:lnTo>
                    <a:lnTo>
                      <a:pt x="28" y="572"/>
                    </a:lnTo>
                    <a:lnTo>
                      <a:pt x="14" y="547"/>
                    </a:lnTo>
                    <a:lnTo>
                      <a:pt x="14" y="547"/>
                    </a:lnTo>
                    <a:lnTo>
                      <a:pt x="11" y="540"/>
                    </a:lnTo>
                    <a:lnTo>
                      <a:pt x="7" y="532"/>
                    </a:lnTo>
                    <a:lnTo>
                      <a:pt x="5" y="522"/>
                    </a:lnTo>
                    <a:lnTo>
                      <a:pt x="3" y="513"/>
                    </a:lnTo>
                    <a:lnTo>
                      <a:pt x="0" y="494"/>
                    </a:lnTo>
                    <a:lnTo>
                      <a:pt x="0" y="484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1" y="452"/>
                    </a:lnTo>
                    <a:lnTo>
                      <a:pt x="1" y="431"/>
                    </a:lnTo>
                    <a:lnTo>
                      <a:pt x="1" y="431"/>
                    </a:lnTo>
                    <a:lnTo>
                      <a:pt x="1" y="413"/>
                    </a:lnTo>
                    <a:lnTo>
                      <a:pt x="1" y="395"/>
                    </a:lnTo>
                    <a:lnTo>
                      <a:pt x="2" y="378"/>
                    </a:lnTo>
                    <a:lnTo>
                      <a:pt x="5" y="361"/>
                    </a:lnTo>
                    <a:lnTo>
                      <a:pt x="5" y="361"/>
                    </a:lnTo>
                    <a:lnTo>
                      <a:pt x="8" y="347"/>
                    </a:lnTo>
                    <a:lnTo>
                      <a:pt x="12" y="333"/>
                    </a:lnTo>
                    <a:lnTo>
                      <a:pt x="17" y="320"/>
                    </a:lnTo>
                    <a:lnTo>
                      <a:pt x="22" y="308"/>
                    </a:lnTo>
                    <a:lnTo>
                      <a:pt x="35" y="283"/>
                    </a:lnTo>
                    <a:lnTo>
                      <a:pt x="48" y="260"/>
                    </a:lnTo>
                    <a:lnTo>
                      <a:pt x="48" y="260"/>
                    </a:lnTo>
                    <a:lnTo>
                      <a:pt x="60" y="239"/>
                    </a:lnTo>
                    <a:lnTo>
                      <a:pt x="70" y="219"/>
                    </a:lnTo>
                    <a:lnTo>
                      <a:pt x="70" y="219"/>
                    </a:lnTo>
                    <a:lnTo>
                      <a:pt x="89" y="185"/>
                    </a:lnTo>
                    <a:lnTo>
                      <a:pt x="98" y="168"/>
                    </a:lnTo>
                    <a:lnTo>
                      <a:pt x="109" y="152"/>
                    </a:lnTo>
                    <a:lnTo>
                      <a:pt x="109" y="152"/>
                    </a:lnTo>
                    <a:lnTo>
                      <a:pt x="126" y="130"/>
                    </a:lnTo>
                    <a:lnTo>
                      <a:pt x="142" y="108"/>
                    </a:lnTo>
                    <a:lnTo>
                      <a:pt x="160" y="89"/>
                    </a:lnTo>
                    <a:lnTo>
                      <a:pt x="177" y="69"/>
                    </a:lnTo>
                    <a:lnTo>
                      <a:pt x="195" y="50"/>
                    </a:lnTo>
                    <a:lnTo>
                      <a:pt x="213" y="33"/>
                    </a:lnTo>
                    <a:lnTo>
                      <a:pt x="231" y="16"/>
                    </a:lnTo>
                    <a:lnTo>
                      <a:pt x="250" y="1"/>
                    </a:lnTo>
                    <a:lnTo>
                      <a:pt x="250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57" y="9"/>
                    </a:lnTo>
                    <a:lnTo>
                      <a:pt x="257" y="9"/>
                    </a:lnTo>
                    <a:lnTo>
                      <a:pt x="270" y="29"/>
                    </a:lnTo>
                    <a:lnTo>
                      <a:pt x="270" y="29"/>
                    </a:lnTo>
                    <a:lnTo>
                      <a:pt x="264" y="34"/>
                    </a:lnTo>
                    <a:lnTo>
                      <a:pt x="264" y="34"/>
                    </a:lnTo>
                    <a:lnTo>
                      <a:pt x="246" y="49"/>
                    </a:lnTo>
                    <a:lnTo>
                      <a:pt x="228" y="67"/>
                    </a:lnTo>
                    <a:lnTo>
                      <a:pt x="210" y="84"/>
                    </a:lnTo>
                    <a:lnTo>
                      <a:pt x="193" y="103"/>
                    </a:lnTo>
                    <a:lnTo>
                      <a:pt x="176" y="122"/>
                    </a:lnTo>
                    <a:lnTo>
                      <a:pt x="161" y="141"/>
                    </a:lnTo>
                    <a:lnTo>
                      <a:pt x="145" y="161"/>
                    </a:lnTo>
                    <a:lnTo>
                      <a:pt x="132" y="182"/>
                    </a:lnTo>
                    <a:lnTo>
                      <a:pt x="132" y="182"/>
                    </a:lnTo>
                    <a:lnTo>
                      <a:pt x="124" y="194"/>
                    </a:lnTo>
                    <a:lnTo>
                      <a:pt x="116" y="207"/>
                    </a:lnTo>
                    <a:lnTo>
                      <a:pt x="103" y="233"/>
                    </a:lnTo>
                    <a:lnTo>
                      <a:pt x="103" y="233"/>
                    </a:lnTo>
                    <a:lnTo>
                      <a:pt x="92" y="256"/>
                    </a:lnTo>
                    <a:lnTo>
                      <a:pt x="79" y="278"/>
                    </a:lnTo>
                    <a:lnTo>
                      <a:pt x="79" y="278"/>
                    </a:lnTo>
                    <a:lnTo>
                      <a:pt x="67" y="299"/>
                    </a:lnTo>
                    <a:lnTo>
                      <a:pt x="56" y="322"/>
                    </a:lnTo>
                    <a:lnTo>
                      <a:pt x="50" y="333"/>
                    </a:lnTo>
                    <a:lnTo>
                      <a:pt x="45" y="346"/>
                    </a:lnTo>
                    <a:lnTo>
                      <a:pt x="42" y="358"/>
                    </a:lnTo>
                    <a:lnTo>
                      <a:pt x="39" y="371"/>
                    </a:lnTo>
                    <a:lnTo>
                      <a:pt x="39" y="371"/>
                    </a:lnTo>
                    <a:lnTo>
                      <a:pt x="36" y="396"/>
                    </a:lnTo>
                    <a:lnTo>
                      <a:pt x="35" y="420"/>
                    </a:lnTo>
                    <a:lnTo>
                      <a:pt x="34" y="443"/>
                    </a:lnTo>
                    <a:lnTo>
                      <a:pt x="35" y="465"/>
                    </a:lnTo>
                    <a:lnTo>
                      <a:pt x="38" y="486"/>
                    </a:lnTo>
                    <a:lnTo>
                      <a:pt x="42" y="506"/>
                    </a:lnTo>
                    <a:lnTo>
                      <a:pt x="47" y="525"/>
                    </a:lnTo>
                    <a:lnTo>
                      <a:pt x="54" y="542"/>
                    </a:lnTo>
                    <a:lnTo>
                      <a:pt x="54" y="542"/>
                    </a:lnTo>
                    <a:lnTo>
                      <a:pt x="62" y="559"/>
                    </a:lnTo>
                    <a:lnTo>
                      <a:pt x="70" y="575"/>
                    </a:lnTo>
                    <a:lnTo>
                      <a:pt x="79" y="591"/>
                    </a:lnTo>
                    <a:lnTo>
                      <a:pt x="89" y="605"/>
                    </a:lnTo>
                    <a:lnTo>
                      <a:pt x="99" y="620"/>
                    </a:lnTo>
                    <a:lnTo>
                      <a:pt x="110" y="634"/>
                    </a:lnTo>
                    <a:lnTo>
                      <a:pt x="122" y="647"/>
                    </a:lnTo>
                    <a:lnTo>
                      <a:pt x="135" y="662"/>
                    </a:lnTo>
                    <a:lnTo>
                      <a:pt x="136" y="663"/>
                    </a:lnTo>
                    <a:lnTo>
                      <a:pt x="137" y="664"/>
                    </a:lnTo>
                    <a:lnTo>
                      <a:pt x="137" y="664"/>
                    </a:lnTo>
                    <a:lnTo>
                      <a:pt x="141" y="665"/>
                    </a:lnTo>
                    <a:lnTo>
                      <a:pt x="145" y="668"/>
                    </a:lnTo>
                    <a:lnTo>
                      <a:pt x="145" y="668"/>
                    </a:lnTo>
                    <a:lnTo>
                      <a:pt x="178" y="702"/>
                    </a:lnTo>
                    <a:lnTo>
                      <a:pt x="209" y="736"/>
                    </a:lnTo>
                    <a:lnTo>
                      <a:pt x="209" y="736"/>
                    </a:lnTo>
                    <a:lnTo>
                      <a:pt x="238" y="767"/>
                    </a:lnTo>
                    <a:lnTo>
                      <a:pt x="268" y="799"/>
                    </a:lnTo>
                    <a:lnTo>
                      <a:pt x="298" y="829"/>
                    </a:lnTo>
                    <a:lnTo>
                      <a:pt x="330" y="858"/>
                    </a:lnTo>
                    <a:lnTo>
                      <a:pt x="330" y="858"/>
                    </a:lnTo>
                    <a:lnTo>
                      <a:pt x="362" y="889"/>
                    </a:lnTo>
                    <a:lnTo>
                      <a:pt x="396" y="923"/>
                    </a:lnTo>
                    <a:lnTo>
                      <a:pt x="431" y="960"/>
                    </a:lnTo>
                    <a:lnTo>
                      <a:pt x="467" y="998"/>
                    </a:lnTo>
                    <a:lnTo>
                      <a:pt x="467" y="998"/>
                    </a:lnTo>
                    <a:lnTo>
                      <a:pt x="506" y="1040"/>
                    </a:lnTo>
                    <a:lnTo>
                      <a:pt x="542" y="1078"/>
                    </a:lnTo>
                    <a:lnTo>
                      <a:pt x="543" y="1079"/>
                    </a:lnTo>
                    <a:lnTo>
                      <a:pt x="545" y="1080"/>
                    </a:lnTo>
                    <a:lnTo>
                      <a:pt x="545" y="1080"/>
                    </a:lnTo>
                    <a:lnTo>
                      <a:pt x="548" y="1081"/>
                    </a:lnTo>
                    <a:lnTo>
                      <a:pt x="552" y="1084"/>
                    </a:lnTo>
                    <a:lnTo>
                      <a:pt x="552" y="1084"/>
                    </a:lnTo>
                    <a:lnTo>
                      <a:pt x="575" y="1103"/>
                    </a:lnTo>
                    <a:lnTo>
                      <a:pt x="601" y="1124"/>
                    </a:lnTo>
                    <a:lnTo>
                      <a:pt x="630" y="1143"/>
                    </a:lnTo>
                    <a:lnTo>
                      <a:pt x="644" y="1153"/>
                    </a:lnTo>
                    <a:lnTo>
                      <a:pt x="661" y="1162"/>
                    </a:lnTo>
                    <a:lnTo>
                      <a:pt x="676" y="1170"/>
                    </a:lnTo>
                    <a:lnTo>
                      <a:pt x="693" y="1177"/>
                    </a:lnTo>
                    <a:lnTo>
                      <a:pt x="710" y="1185"/>
                    </a:lnTo>
                    <a:lnTo>
                      <a:pt x="728" y="1190"/>
                    </a:lnTo>
                    <a:lnTo>
                      <a:pt x="747" y="1195"/>
                    </a:lnTo>
                    <a:lnTo>
                      <a:pt x="765" y="1198"/>
                    </a:lnTo>
                    <a:lnTo>
                      <a:pt x="784" y="1200"/>
                    </a:lnTo>
                    <a:lnTo>
                      <a:pt x="803" y="1201"/>
                    </a:lnTo>
                    <a:lnTo>
                      <a:pt x="803" y="1201"/>
                    </a:lnTo>
                    <a:lnTo>
                      <a:pt x="816" y="1201"/>
                    </a:lnTo>
                    <a:lnTo>
                      <a:pt x="828" y="1200"/>
                    </a:lnTo>
                    <a:lnTo>
                      <a:pt x="841" y="1198"/>
                    </a:lnTo>
                    <a:lnTo>
                      <a:pt x="854" y="1196"/>
                    </a:lnTo>
                    <a:lnTo>
                      <a:pt x="854" y="1196"/>
                    </a:lnTo>
                    <a:lnTo>
                      <a:pt x="872" y="1193"/>
                    </a:lnTo>
                    <a:lnTo>
                      <a:pt x="872" y="1193"/>
                    </a:lnTo>
                    <a:lnTo>
                      <a:pt x="883" y="1191"/>
                    </a:lnTo>
                    <a:lnTo>
                      <a:pt x="895" y="1189"/>
                    </a:lnTo>
                    <a:lnTo>
                      <a:pt x="907" y="1185"/>
                    </a:lnTo>
                    <a:lnTo>
                      <a:pt x="918" y="1179"/>
                    </a:lnTo>
                    <a:lnTo>
                      <a:pt x="918" y="1179"/>
                    </a:lnTo>
                    <a:lnTo>
                      <a:pt x="945" y="1165"/>
                    </a:lnTo>
                    <a:lnTo>
                      <a:pt x="945" y="1165"/>
                    </a:lnTo>
                    <a:lnTo>
                      <a:pt x="977" y="1148"/>
                    </a:lnTo>
                    <a:lnTo>
                      <a:pt x="977" y="1148"/>
                    </a:lnTo>
                    <a:lnTo>
                      <a:pt x="1006" y="1132"/>
                    </a:lnTo>
                    <a:lnTo>
                      <a:pt x="1033" y="1114"/>
                    </a:lnTo>
                    <a:lnTo>
                      <a:pt x="1057" y="1096"/>
                    </a:lnTo>
                    <a:lnTo>
                      <a:pt x="1069" y="1086"/>
                    </a:lnTo>
                    <a:lnTo>
                      <a:pt x="1078" y="1077"/>
                    </a:lnTo>
                    <a:lnTo>
                      <a:pt x="1085" y="1070"/>
                    </a:lnTo>
                    <a:lnTo>
                      <a:pt x="1085" y="1070"/>
                    </a:lnTo>
                    <a:lnTo>
                      <a:pt x="1111" y="1044"/>
                    </a:lnTo>
                    <a:lnTo>
                      <a:pt x="1123" y="1032"/>
                    </a:lnTo>
                    <a:lnTo>
                      <a:pt x="1134" y="1018"/>
                    </a:lnTo>
                    <a:lnTo>
                      <a:pt x="1145" y="1005"/>
                    </a:lnTo>
                    <a:lnTo>
                      <a:pt x="1156" y="990"/>
                    </a:lnTo>
                    <a:lnTo>
                      <a:pt x="1165" y="975"/>
                    </a:lnTo>
                    <a:lnTo>
                      <a:pt x="1173" y="959"/>
                    </a:lnTo>
                    <a:lnTo>
                      <a:pt x="1173" y="959"/>
                    </a:lnTo>
                    <a:lnTo>
                      <a:pt x="1184" y="937"/>
                    </a:lnTo>
                    <a:lnTo>
                      <a:pt x="1184" y="937"/>
                    </a:lnTo>
                    <a:lnTo>
                      <a:pt x="1198" y="912"/>
                    </a:lnTo>
                    <a:lnTo>
                      <a:pt x="1209" y="886"/>
                    </a:lnTo>
                    <a:lnTo>
                      <a:pt x="1213" y="874"/>
                    </a:lnTo>
                    <a:lnTo>
                      <a:pt x="1218" y="861"/>
                    </a:lnTo>
                    <a:lnTo>
                      <a:pt x="1220" y="848"/>
                    </a:lnTo>
                    <a:lnTo>
                      <a:pt x="1222" y="835"/>
                    </a:lnTo>
                    <a:lnTo>
                      <a:pt x="1222" y="835"/>
                    </a:lnTo>
                    <a:lnTo>
                      <a:pt x="1221" y="819"/>
                    </a:lnTo>
                    <a:lnTo>
                      <a:pt x="1220" y="802"/>
                    </a:lnTo>
                    <a:lnTo>
                      <a:pt x="1216" y="784"/>
                    </a:lnTo>
                    <a:lnTo>
                      <a:pt x="1212" y="765"/>
                    </a:lnTo>
                    <a:lnTo>
                      <a:pt x="1207" y="746"/>
                    </a:lnTo>
                    <a:lnTo>
                      <a:pt x="1200" y="724"/>
                    </a:lnTo>
                    <a:lnTo>
                      <a:pt x="1193" y="702"/>
                    </a:lnTo>
                    <a:lnTo>
                      <a:pt x="1183" y="678"/>
                    </a:lnTo>
                    <a:lnTo>
                      <a:pt x="1182" y="677"/>
                    </a:lnTo>
                    <a:lnTo>
                      <a:pt x="1182" y="677"/>
                    </a:lnTo>
                    <a:lnTo>
                      <a:pt x="1174" y="660"/>
                    </a:lnTo>
                    <a:lnTo>
                      <a:pt x="1167" y="643"/>
                    </a:lnTo>
                    <a:lnTo>
                      <a:pt x="1158" y="627"/>
                    </a:lnTo>
                    <a:lnTo>
                      <a:pt x="1151" y="620"/>
                    </a:lnTo>
                    <a:lnTo>
                      <a:pt x="1146" y="612"/>
                    </a:lnTo>
                    <a:lnTo>
                      <a:pt x="1146" y="612"/>
                    </a:lnTo>
                    <a:lnTo>
                      <a:pt x="1138" y="602"/>
                    </a:lnTo>
                    <a:lnTo>
                      <a:pt x="1131" y="592"/>
                    </a:lnTo>
                    <a:lnTo>
                      <a:pt x="1131" y="591"/>
                    </a:lnTo>
                    <a:lnTo>
                      <a:pt x="1130" y="591"/>
                    </a:lnTo>
                    <a:lnTo>
                      <a:pt x="1130" y="591"/>
                    </a:lnTo>
                    <a:lnTo>
                      <a:pt x="1090" y="554"/>
                    </a:lnTo>
                    <a:lnTo>
                      <a:pt x="1090" y="554"/>
                    </a:lnTo>
                    <a:lnTo>
                      <a:pt x="1069" y="535"/>
                    </a:lnTo>
                    <a:lnTo>
                      <a:pt x="1048" y="515"/>
                    </a:lnTo>
                    <a:lnTo>
                      <a:pt x="1027" y="495"/>
                    </a:lnTo>
                    <a:lnTo>
                      <a:pt x="1008" y="472"/>
                    </a:lnTo>
                    <a:lnTo>
                      <a:pt x="1008" y="472"/>
                    </a:lnTo>
                    <a:lnTo>
                      <a:pt x="992" y="454"/>
                    </a:lnTo>
                    <a:lnTo>
                      <a:pt x="972" y="432"/>
                    </a:lnTo>
                    <a:lnTo>
                      <a:pt x="918" y="375"/>
                    </a:lnTo>
                    <a:lnTo>
                      <a:pt x="864" y="319"/>
                    </a:lnTo>
                    <a:lnTo>
                      <a:pt x="824" y="280"/>
                    </a:lnTo>
                    <a:lnTo>
                      <a:pt x="824" y="280"/>
                    </a:lnTo>
                    <a:lnTo>
                      <a:pt x="804" y="262"/>
                    </a:lnTo>
                    <a:lnTo>
                      <a:pt x="783" y="246"/>
                    </a:lnTo>
                    <a:lnTo>
                      <a:pt x="783" y="246"/>
                    </a:lnTo>
                    <a:lnTo>
                      <a:pt x="757" y="225"/>
                    </a:lnTo>
                    <a:lnTo>
                      <a:pt x="743" y="214"/>
                    </a:lnTo>
                    <a:lnTo>
                      <a:pt x="732" y="202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05" y="184"/>
                    </a:lnTo>
                    <a:lnTo>
                      <a:pt x="693" y="176"/>
                    </a:lnTo>
                    <a:lnTo>
                      <a:pt x="680" y="169"/>
                    </a:lnTo>
                    <a:lnTo>
                      <a:pt x="668" y="163"/>
                    </a:lnTo>
                    <a:lnTo>
                      <a:pt x="655" y="158"/>
                    </a:lnTo>
                    <a:lnTo>
                      <a:pt x="641" y="153"/>
                    </a:lnTo>
                    <a:lnTo>
                      <a:pt x="627" y="150"/>
                    </a:lnTo>
                    <a:lnTo>
                      <a:pt x="627" y="150"/>
                    </a:lnTo>
                    <a:lnTo>
                      <a:pt x="599" y="143"/>
                    </a:lnTo>
                    <a:lnTo>
                      <a:pt x="584" y="141"/>
                    </a:lnTo>
                    <a:lnTo>
                      <a:pt x="571" y="140"/>
                    </a:lnTo>
                    <a:lnTo>
                      <a:pt x="571" y="140"/>
                    </a:lnTo>
                    <a:lnTo>
                      <a:pt x="562" y="141"/>
                    </a:lnTo>
                    <a:lnTo>
                      <a:pt x="553" y="142"/>
                    </a:lnTo>
                    <a:lnTo>
                      <a:pt x="545" y="143"/>
                    </a:lnTo>
                    <a:lnTo>
                      <a:pt x="538" y="145"/>
                    </a:lnTo>
                    <a:lnTo>
                      <a:pt x="538" y="145"/>
                    </a:lnTo>
                    <a:lnTo>
                      <a:pt x="517" y="155"/>
                    </a:lnTo>
                    <a:lnTo>
                      <a:pt x="517" y="155"/>
                    </a:lnTo>
                    <a:lnTo>
                      <a:pt x="502" y="161"/>
                    </a:lnTo>
                    <a:lnTo>
                      <a:pt x="485" y="166"/>
                    </a:lnTo>
                    <a:lnTo>
                      <a:pt x="485" y="166"/>
                    </a:lnTo>
                    <a:lnTo>
                      <a:pt x="477" y="169"/>
                    </a:lnTo>
                    <a:lnTo>
                      <a:pt x="469" y="172"/>
                    </a:lnTo>
                    <a:lnTo>
                      <a:pt x="452" y="181"/>
                    </a:lnTo>
                    <a:lnTo>
                      <a:pt x="437" y="191"/>
                    </a:lnTo>
                    <a:lnTo>
                      <a:pt x="421" y="202"/>
                    </a:lnTo>
                    <a:lnTo>
                      <a:pt x="407" y="215"/>
                    </a:lnTo>
                    <a:lnTo>
                      <a:pt x="393" y="228"/>
                    </a:lnTo>
                    <a:lnTo>
                      <a:pt x="367" y="255"/>
                    </a:lnTo>
                    <a:lnTo>
                      <a:pt x="367" y="255"/>
                    </a:lnTo>
                    <a:lnTo>
                      <a:pt x="355" y="269"/>
                    </a:lnTo>
                    <a:lnTo>
                      <a:pt x="355" y="269"/>
                    </a:lnTo>
                    <a:lnTo>
                      <a:pt x="344" y="282"/>
                    </a:lnTo>
                    <a:lnTo>
                      <a:pt x="332" y="297"/>
                    </a:lnTo>
                    <a:lnTo>
                      <a:pt x="322" y="313"/>
                    </a:lnTo>
                    <a:lnTo>
                      <a:pt x="313" y="329"/>
                    </a:lnTo>
                    <a:lnTo>
                      <a:pt x="303" y="348"/>
                    </a:lnTo>
                    <a:lnTo>
                      <a:pt x="296" y="366"/>
                    </a:lnTo>
                    <a:lnTo>
                      <a:pt x="289" y="385"/>
                    </a:lnTo>
                    <a:lnTo>
                      <a:pt x="284" y="406"/>
                    </a:lnTo>
                    <a:lnTo>
                      <a:pt x="284" y="406"/>
                    </a:lnTo>
                    <a:lnTo>
                      <a:pt x="282" y="416"/>
                    </a:lnTo>
                    <a:lnTo>
                      <a:pt x="282" y="427"/>
                    </a:lnTo>
                    <a:lnTo>
                      <a:pt x="283" y="439"/>
                    </a:lnTo>
                    <a:lnTo>
                      <a:pt x="286" y="450"/>
                    </a:lnTo>
                    <a:lnTo>
                      <a:pt x="289" y="462"/>
                    </a:lnTo>
                    <a:lnTo>
                      <a:pt x="293" y="473"/>
                    </a:lnTo>
                    <a:lnTo>
                      <a:pt x="302" y="495"/>
                    </a:lnTo>
                    <a:lnTo>
                      <a:pt x="302" y="495"/>
                    </a:lnTo>
                    <a:lnTo>
                      <a:pt x="312" y="516"/>
                    </a:lnTo>
                    <a:lnTo>
                      <a:pt x="312" y="516"/>
                    </a:lnTo>
                    <a:lnTo>
                      <a:pt x="318" y="530"/>
                    </a:lnTo>
                    <a:lnTo>
                      <a:pt x="325" y="544"/>
                    </a:lnTo>
                    <a:lnTo>
                      <a:pt x="334" y="557"/>
                    </a:lnTo>
                    <a:lnTo>
                      <a:pt x="345" y="570"/>
                    </a:lnTo>
                    <a:lnTo>
                      <a:pt x="356" y="582"/>
                    </a:lnTo>
                    <a:lnTo>
                      <a:pt x="366" y="595"/>
                    </a:lnTo>
                    <a:lnTo>
                      <a:pt x="388" y="615"/>
                    </a:lnTo>
                    <a:lnTo>
                      <a:pt x="598" y="826"/>
                    </a:lnTo>
                    <a:lnTo>
                      <a:pt x="598" y="826"/>
                    </a:lnTo>
                    <a:lnTo>
                      <a:pt x="611" y="840"/>
                    </a:lnTo>
                    <a:lnTo>
                      <a:pt x="624" y="854"/>
                    </a:lnTo>
                    <a:lnTo>
                      <a:pt x="646" y="883"/>
                    </a:lnTo>
                    <a:lnTo>
                      <a:pt x="646" y="883"/>
                    </a:lnTo>
                    <a:lnTo>
                      <a:pt x="663" y="905"/>
                    </a:lnTo>
                    <a:lnTo>
                      <a:pt x="680" y="925"/>
                    </a:lnTo>
                    <a:lnTo>
                      <a:pt x="681" y="926"/>
                    </a:lnTo>
                    <a:lnTo>
                      <a:pt x="684" y="927"/>
                    </a:lnTo>
                    <a:lnTo>
                      <a:pt x="684" y="927"/>
                    </a:lnTo>
                    <a:lnTo>
                      <a:pt x="687" y="929"/>
                    </a:lnTo>
                    <a:lnTo>
                      <a:pt x="691" y="932"/>
                    </a:lnTo>
                    <a:lnTo>
                      <a:pt x="691" y="932"/>
                    </a:lnTo>
                    <a:lnTo>
                      <a:pt x="702" y="942"/>
                    </a:lnTo>
                    <a:lnTo>
                      <a:pt x="708" y="947"/>
                    </a:lnTo>
                    <a:lnTo>
                      <a:pt x="716" y="951"/>
                    </a:lnTo>
                    <a:lnTo>
                      <a:pt x="723" y="955"/>
                    </a:lnTo>
                    <a:lnTo>
                      <a:pt x="731" y="958"/>
                    </a:lnTo>
                    <a:lnTo>
                      <a:pt x="739" y="960"/>
                    </a:lnTo>
                    <a:lnTo>
                      <a:pt x="748" y="960"/>
                    </a:lnTo>
                    <a:lnTo>
                      <a:pt x="748" y="960"/>
                    </a:lnTo>
                    <a:lnTo>
                      <a:pt x="758" y="959"/>
                    </a:lnTo>
                    <a:lnTo>
                      <a:pt x="767" y="956"/>
                    </a:lnTo>
                    <a:lnTo>
                      <a:pt x="776" y="951"/>
                    </a:lnTo>
                    <a:lnTo>
                      <a:pt x="785" y="944"/>
                    </a:lnTo>
                    <a:lnTo>
                      <a:pt x="785" y="944"/>
                    </a:lnTo>
                    <a:lnTo>
                      <a:pt x="791" y="937"/>
                    </a:lnTo>
                    <a:lnTo>
                      <a:pt x="796" y="929"/>
                    </a:lnTo>
                    <a:lnTo>
                      <a:pt x="798" y="922"/>
                    </a:lnTo>
                    <a:lnTo>
                      <a:pt x="799" y="914"/>
                    </a:lnTo>
                    <a:lnTo>
                      <a:pt x="799" y="914"/>
                    </a:lnTo>
                    <a:lnTo>
                      <a:pt x="798" y="907"/>
                    </a:lnTo>
                    <a:lnTo>
                      <a:pt x="795" y="901"/>
                    </a:lnTo>
                    <a:lnTo>
                      <a:pt x="792" y="893"/>
                    </a:lnTo>
                    <a:lnTo>
                      <a:pt x="788" y="887"/>
                    </a:lnTo>
                    <a:lnTo>
                      <a:pt x="776" y="876"/>
                    </a:lnTo>
                    <a:lnTo>
                      <a:pt x="766" y="865"/>
                    </a:lnTo>
                    <a:lnTo>
                      <a:pt x="765" y="864"/>
                    </a:lnTo>
                    <a:lnTo>
                      <a:pt x="763" y="863"/>
                    </a:lnTo>
                    <a:lnTo>
                      <a:pt x="763" y="863"/>
                    </a:lnTo>
                    <a:lnTo>
                      <a:pt x="759" y="862"/>
                    </a:lnTo>
                    <a:lnTo>
                      <a:pt x="755" y="859"/>
                    </a:lnTo>
                    <a:lnTo>
                      <a:pt x="755" y="859"/>
                    </a:lnTo>
                    <a:lnTo>
                      <a:pt x="641" y="744"/>
                    </a:lnTo>
                    <a:lnTo>
                      <a:pt x="641" y="744"/>
                    </a:lnTo>
                    <a:lnTo>
                      <a:pt x="529" y="629"/>
                    </a:lnTo>
                    <a:lnTo>
                      <a:pt x="529" y="629"/>
                    </a:lnTo>
                    <a:lnTo>
                      <a:pt x="506" y="604"/>
                    </a:lnTo>
                    <a:lnTo>
                      <a:pt x="506" y="604"/>
                    </a:lnTo>
                    <a:lnTo>
                      <a:pt x="486" y="584"/>
                    </a:lnTo>
                    <a:lnTo>
                      <a:pt x="466" y="565"/>
                    </a:lnTo>
                    <a:lnTo>
                      <a:pt x="462" y="562"/>
                    </a:lnTo>
                    <a:lnTo>
                      <a:pt x="462" y="562"/>
                    </a:lnTo>
                    <a:lnTo>
                      <a:pt x="436" y="537"/>
                    </a:lnTo>
                    <a:lnTo>
                      <a:pt x="422" y="523"/>
                    </a:lnTo>
                    <a:lnTo>
                      <a:pt x="411" y="509"/>
                    </a:lnTo>
                    <a:lnTo>
                      <a:pt x="411" y="509"/>
                    </a:lnTo>
                    <a:lnTo>
                      <a:pt x="404" y="499"/>
                    </a:lnTo>
                    <a:lnTo>
                      <a:pt x="397" y="487"/>
                    </a:lnTo>
                    <a:lnTo>
                      <a:pt x="393" y="475"/>
                    </a:lnTo>
                    <a:lnTo>
                      <a:pt x="390" y="464"/>
                    </a:lnTo>
                    <a:lnTo>
                      <a:pt x="388" y="451"/>
                    </a:lnTo>
                    <a:lnTo>
                      <a:pt x="387" y="439"/>
                    </a:lnTo>
                    <a:lnTo>
                      <a:pt x="388" y="426"/>
                    </a:lnTo>
                    <a:lnTo>
                      <a:pt x="390" y="413"/>
                    </a:lnTo>
                    <a:lnTo>
                      <a:pt x="390" y="413"/>
                    </a:lnTo>
                    <a:lnTo>
                      <a:pt x="392" y="402"/>
                    </a:lnTo>
                    <a:lnTo>
                      <a:pt x="396" y="390"/>
                    </a:lnTo>
                    <a:lnTo>
                      <a:pt x="400" y="379"/>
                    </a:lnTo>
                    <a:lnTo>
                      <a:pt x="407" y="368"/>
                    </a:lnTo>
                    <a:lnTo>
                      <a:pt x="412" y="357"/>
                    </a:lnTo>
                    <a:lnTo>
                      <a:pt x="419" y="347"/>
                    </a:lnTo>
                    <a:lnTo>
                      <a:pt x="435" y="327"/>
                    </a:lnTo>
                    <a:lnTo>
                      <a:pt x="451" y="309"/>
                    </a:lnTo>
                    <a:lnTo>
                      <a:pt x="469" y="292"/>
                    </a:lnTo>
                    <a:lnTo>
                      <a:pt x="487" y="277"/>
                    </a:lnTo>
                    <a:lnTo>
                      <a:pt x="506" y="265"/>
                    </a:lnTo>
                    <a:lnTo>
                      <a:pt x="506" y="265"/>
                    </a:lnTo>
                    <a:lnTo>
                      <a:pt x="513" y="261"/>
                    </a:lnTo>
                    <a:lnTo>
                      <a:pt x="519" y="259"/>
                    </a:lnTo>
                    <a:lnTo>
                      <a:pt x="533" y="257"/>
                    </a:lnTo>
                    <a:lnTo>
                      <a:pt x="533" y="257"/>
                    </a:lnTo>
                    <a:lnTo>
                      <a:pt x="541" y="256"/>
                    </a:lnTo>
                    <a:lnTo>
                      <a:pt x="551" y="254"/>
                    </a:lnTo>
                    <a:lnTo>
                      <a:pt x="551" y="254"/>
                    </a:lnTo>
                    <a:lnTo>
                      <a:pt x="565" y="251"/>
                    </a:lnTo>
                    <a:lnTo>
                      <a:pt x="580" y="250"/>
                    </a:lnTo>
                    <a:lnTo>
                      <a:pt x="580" y="250"/>
                    </a:lnTo>
                    <a:lnTo>
                      <a:pt x="591" y="250"/>
                    </a:lnTo>
                    <a:lnTo>
                      <a:pt x="601" y="252"/>
                    </a:lnTo>
                    <a:lnTo>
                      <a:pt x="609" y="255"/>
                    </a:lnTo>
                    <a:lnTo>
                      <a:pt x="616" y="258"/>
                    </a:lnTo>
                    <a:lnTo>
                      <a:pt x="616" y="258"/>
                    </a:lnTo>
                    <a:lnTo>
                      <a:pt x="628" y="266"/>
                    </a:lnTo>
                    <a:lnTo>
                      <a:pt x="638" y="276"/>
                    </a:lnTo>
                    <a:lnTo>
                      <a:pt x="647" y="285"/>
                    </a:lnTo>
                    <a:lnTo>
                      <a:pt x="658" y="294"/>
                    </a:lnTo>
                    <a:lnTo>
                      <a:pt x="675" y="316"/>
                    </a:lnTo>
                    <a:lnTo>
                      <a:pt x="693" y="338"/>
                    </a:lnTo>
                    <a:lnTo>
                      <a:pt x="693" y="338"/>
                    </a:lnTo>
                    <a:lnTo>
                      <a:pt x="707" y="356"/>
                    </a:lnTo>
                    <a:lnTo>
                      <a:pt x="723" y="375"/>
                    </a:lnTo>
                    <a:lnTo>
                      <a:pt x="723" y="375"/>
                    </a:lnTo>
                    <a:lnTo>
                      <a:pt x="742" y="397"/>
                    </a:lnTo>
                    <a:lnTo>
                      <a:pt x="767" y="422"/>
                    </a:lnTo>
                    <a:lnTo>
                      <a:pt x="793" y="448"/>
                    </a:lnTo>
                    <a:lnTo>
                      <a:pt x="823" y="476"/>
                    </a:lnTo>
                    <a:lnTo>
                      <a:pt x="885" y="533"/>
                    </a:lnTo>
                    <a:lnTo>
                      <a:pt x="948" y="591"/>
                    </a:lnTo>
                    <a:lnTo>
                      <a:pt x="948" y="591"/>
                    </a:lnTo>
                    <a:lnTo>
                      <a:pt x="1009" y="646"/>
                    </a:lnTo>
                    <a:lnTo>
                      <a:pt x="1059" y="694"/>
                    </a:lnTo>
                    <a:lnTo>
                      <a:pt x="1062" y="695"/>
                    </a:lnTo>
                    <a:lnTo>
                      <a:pt x="1065" y="698"/>
                    </a:lnTo>
                    <a:lnTo>
                      <a:pt x="1065" y="698"/>
                    </a:lnTo>
                    <a:lnTo>
                      <a:pt x="1073" y="706"/>
                    </a:lnTo>
                    <a:lnTo>
                      <a:pt x="1073" y="706"/>
                    </a:lnTo>
                    <a:lnTo>
                      <a:pt x="1076" y="710"/>
                    </a:lnTo>
                    <a:lnTo>
                      <a:pt x="1076" y="711"/>
                    </a:lnTo>
                    <a:lnTo>
                      <a:pt x="1077" y="711"/>
                    </a:lnTo>
                    <a:lnTo>
                      <a:pt x="1077" y="711"/>
                    </a:lnTo>
                    <a:lnTo>
                      <a:pt x="1086" y="725"/>
                    </a:lnTo>
                    <a:lnTo>
                      <a:pt x="1096" y="739"/>
                    </a:lnTo>
                    <a:lnTo>
                      <a:pt x="1104" y="756"/>
                    </a:lnTo>
                    <a:lnTo>
                      <a:pt x="1110" y="774"/>
                    </a:lnTo>
                    <a:lnTo>
                      <a:pt x="1113" y="784"/>
                    </a:lnTo>
                    <a:lnTo>
                      <a:pt x="1115" y="794"/>
                    </a:lnTo>
                    <a:lnTo>
                      <a:pt x="1116" y="804"/>
                    </a:lnTo>
                    <a:lnTo>
                      <a:pt x="1116" y="815"/>
                    </a:lnTo>
                    <a:lnTo>
                      <a:pt x="1116" y="826"/>
                    </a:lnTo>
                    <a:lnTo>
                      <a:pt x="1114" y="838"/>
                    </a:lnTo>
                    <a:lnTo>
                      <a:pt x="1112" y="850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00" y="886"/>
                    </a:lnTo>
                    <a:lnTo>
                      <a:pt x="1089" y="910"/>
                    </a:lnTo>
                    <a:lnTo>
                      <a:pt x="1079" y="932"/>
                    </a:lnTo>
                    <a:lnTo>
                      <a:pt x="1066" y="952"/>
                    </a:lnTo>
                    <a:lnTo>
                      <a:pt x="1052" y="972"/>
                    </a:lnTo>
                    <a:lnTo>
                      <a:pt x="1037" y="990"/>
                    </a:lnTo>
                    <a:lnTo>
                      <a:pt x="1020" y="1008"/>
                    </a:lnTo>
                    <a:lnTo>
                      <a:pt x="1003" y="1024"/>
                    </a:lnTo>
                    <a:lnTo>
                      <a:pt x="1003" y="1024"/>
                    </a:lnTo>
                    <a:lnTo>
                      <a:pt x="979" y="1044"/>
                    </a:lnTo>
                    <a:lnTo>
                      <a:pt x="954" y="1061"/>
                    </a:lnTo>
                    <a:lnTo>
                      <a:pt x="930" y="1075"/>
                    </a:lnTo>
                    <a:lnTo>
                      <a:pt x="906" y="1087"/>
                    </a:lnTo>
                    <a:lnTo>
                      <a:pt x="882" y="1097"/>
                    </a:lnTo>
                    <a:lnTo>
                      <a:pt x="858" y="1104"/>
                    </a:lnTo>
                    <a:lnTo>
                      <a:pt x="846" y="1106"/>
                    </a:lnTo>
                    <a:lnTo>
                      <a:pt x="834" y="1108"/>
                    </a:lnTo>
                    <a:lnTo>
                      <a:pt x="823" y="1109"/>
                    </a:lnTo>
                    <a:lnTo>
                      <a:pt x="812" y="1109"/>
                    </a:lnTo>
                    <a:lnTo>
                      <a:pt x="812" y="1109"/>
                    </a:lnTo>
                    <a:lnTo>
                      <a:pt x="797" y="1108"/>
                    </a:lnTo>
                    <a:lnTo>
                      <a:pt x="797" y="1108"/>
                    </a:lnTo>
                    <a:lnTo>
                      <a:pt x="772" y="1105"/>
                    </a:lnTo>
                    <a:lnTo>
                      <a:pt x="749" y="1100"/>
                    </a:lnTo>
                    <a:lnTo>
                      <a:pt x="725" y="1093"/>
                    </a:lnTo>
                    <a:lnTo>
                      <a:pt x="702" y="1083"/>
                    </a:lnTo>
                    <a:lnTo>
                      <a:pt x="680" y="1071"/>
                    </a:lnTo>
                    <a:lnTo>
                      <a:pt x="659" y="1058"/>
                    </a:lnTo>
                    <a:lnTo>
                      <a:pt x="638" y="1041"/>
                    </a:lnTo>
                    <a:lnTo>
                      <a:pt x="618" y="1022"/>
                    </a:lnTo>
                    <a:lnTo>
                      <a:pt x="618" y="1022"/>
                    </a:lnTo>
                    <a:lnTo>
                      <a:pt x="615" y="1018"/>
                    </a:lnTo>
                    <a:lnTo>
                      <a:pt x="613" y="1014"/>
                    </a:lnTo>
                    <a:lnTo>
                      <a:pt x="613" y="1012"/>
                    </a:lnTo>
                    <a:lnTo>
                      <a:pt x="612" y="1011"/>
                    </a:lnTo>
                    <a:lnTo>
                      <a:pt x="612" y="1011"/>
                    </a:lnTo>
                    <a:lnTo>
                      <a:pt x="571" y="972"/>
                    </a:lnTo>
                    <a:lnTo>
                      <a:pt x="527" y="929"/>
                    </a:lnTo>
                    <a:lnTo>
                      <a:pt x="527" y="929"/>
                    </a:lnTo>
                    <a:lnTo>
                      <a:pt x="485" y="891"/>
                    </a:lnTo>
                    <a:lnTo>
                      <a:pt x="446" y="852"/>
                    </a:lnTo>
                    <a:lnTo>
                      <a:pt x="408" y="814"/>
                    </a:lnTo>
                    <a:lnTo>
                      <a:pt x="374" y="778"/>
                    </a:lnTo>
                    <a:lnTo>
                      <a:pt x="374" y="778"/>
                    </a:lnTo>
                    <a:lnTo>
                      <a:pt x="342" y="740"/>
                    </a:lnTo>
                    <a:lnTo>
                      <a:pt x="311" y="702"/>
                    </a:lnTo>
                    <a:lnTo>
                      <a:pt x="311" y="702"/>
                    </a:lnTo>
                    <a:lnTo>
                      <a:pt x="288" y="674"/>
                    </a:lnTo>
                    <a:lnTo>
                      <a:pt x="265" y="646"/>
                    </a:lnTo>
                    <a:lnTo>
                      <a:pt x="241" y="620"/>
                    </a:lnTo>
                    <a:lnTo>
                      <a:pt x="216" y="594"/>
                    </a:lnTo>
                    <a:lnTo>
                      <a:pt x="215" y="592"/>
                    </a:lnTo>
                    <a:lnTo>
                      <a:pt x="215" y="592"/>
                    </a:lnTo>
                    <a:lnTo>
                      <a:pt x="200" y="574"/>
                    </a:lnTo>
                    <a:lnTo>
                      <a:pt x="187" y="557"/>
                    </a:lnTo>
                    <a:lnTo>
                      <a:pt x="176" y="537"/>
                    </a:lnTo>
                    <a:lnTo>
                      <a:pt x="168" y="516"/>
                    </a:lnTo>
                    <a:lnTo>
                      <a:pt x="162" y="496"/>
                    </a:lnTo>
                    <a:lnTo>
                      <a:pt x="158" y="473"/>
                    </a:lnTo>
                    <a:lnTo>
                      <a:pt x="156" y="450"/>
                    </a:lnTo>
                    <a:lnTo>
                      <a:pt x="157" y="426"/>
                    </a:lnTo>
                    <a:lnTo>
                      <a:pt x="157" y="426"/>
                    </a:lnTo>
                    <a:lnTo>
                      <a:pt x="159" y="404"/>
                    </a:lnTo>
                    <a:lnTo>
                      <a:pt x="163" y="381"/>
                    </a:lnTo>
                    <a:lnTo>
                      <a:pt x="169" y="359"/>
                    </a:lnTo>
                    <a:lnTo>
                      <a:pt x="176" y="337"/>
                    </a:lnTo>
                    <a:lnTo>
                      <a:pt x="185" y="315"/>
                    </a:lnTo>
                    <a:lnTo>
                      <a:pt x="195" y="294"/>
                    </a:lnTo>
                    <a:lnTo>
                      <a:pt x="205" y="272"/>
                    </a:lnTo>
                    <a:lnTo>
                      <a:pt x="218" y="253"/>
                    </a:lnTo>
                    <a:lnTo>
                      <a:pt x="230" y="233"/>
                    </a:lnTo>
                    <a:lnTo>
                      <a:pt x="243" y="214"/>
                    </a:lnTo>
                    <a:lnTo>
                      <a:pt x="258" y="196"/>
                    </a:lnTo>
                    <a:lnTo>
                      <a:pt x="272" y="178"/>
                    </a:lnTo>
                    <a:lnTo>
                      <a:pt x="287" y="163"/>
                    </a:lnTo>
                    <a:lnTo>
                      <a:pt x="302" y="147"/>
                    </a:lnTo>
                    <a:lnTo>
                      <a:pt x="317" y="134"/>
                    </a:lnTo>
                    <a:lnTo>
                      <a:pt x="332" y="122"/>
                    </a:lnTo>
                    <a:lnTo>
                      <a:pt x="335" y="119"/>
                    </a:lnTo>
                    <a:lnTo>
                      <a:pt x="335" y="119"/>
                    </a:lnTo>
                    <a:lnTo>
                      <a:pt x="343" y="128"/>
                    </a:lnTo>
                    <a:lnTo>
                      <a:pt x="343" y="128"/>
                    </a:lnTo>
                    <a:lnTo>
                      <a:pt x="352" y="136"/>
                    </a:lnTo>
                    <a:lnTo>
                      <a:pt x="362" y="143"/>
                    </a:lnTo>
                    <a:lnTo>
                      <a:pt x="362" y="143"/>
                    </a:lnTo>
                    <a:lnTo>
                      <a:pt x="347" y="158"/>
                    </a:lnTo>
                    <a:lnTo>
                      <a:pt x="331" y="172"/>
                    </a:lnTo>
                    <a:lnTo>
                      <a:pt x="316" y="188"/>
                    </a:lnTo>
                    <a:lnTo>
                      <a:pt x="300" y="204"/>
                    </a:lnTo>
                    <a:lnTo>
                      <a:pt x="286" y="221"/>
                    </a:lnTo>
                    <a:lnTo>
                      <a:pt x="272" y="238"/>
                    </a:lnTo>
                    <a:lnTo>
                      <a:pt x="259" y="257"/>
                    </a:lnTo>
                    <a:lnTo>
                      <a:pt x="247" y="276"/>
                    </a:lnTo>
                    <a:lnTo>
                      <a:pt x="235" y="294"/>
                    </a:lnTo>
                    <a:lnTo>
                      <a:pt x="225" y="314"/>
                    </a:lnTo>
                    <a:lnTo>
                      <a:pt x="216" y="333"/>
                    </a:lnTo>
                    <a:lnTo>
                      <a:pt x="207" y="353"/>
                    </a:lnTo>
                    <a:lnTo>
                      <a:pt x="201" y="373"/>
                    </a:lnTo>
                    <a:lnTo>
                      <a:pt x="196" y="392"/>
                    </a:lnTo>
                    <a:lnTo>
                      <a:pt x="192" y="412"/>
                    </a:lnTo>
                    <a:lnTo>
                      <a:pt x="190" y="432"/>
                    </a:lnTo>
                    <a:lnTo>
                      <a:pt x="190" y="432"/>
                    </a:lnTo>
                    <a:lnTo>
                      <a:pt x="190" y="451"/>
                    </a:lnTo>
                    <a:lnTo>
                      <a:pt x="192" y="471"/>
                    </a:lnTo>
                    <a:lnTo>
                      <a:pt x="196" y="489"/>
                    </a:lnTo>
                    <a:lnTo>
                      <a:pt x="201" y="507"/>
                    </a:lnTo>
                    <a:lnTo>
                      <a:pt x="209" y="523"/>
                    </a:lnTo>
                    <a:lnTo>
                      <a:pt x="219" y="540"/>
                    </a:lnTo>
                    <a:lnTo>
                      <a:pt x="230" y="556"/>
                    </a:lnTo>
                    <a:lnTo>
                      <a:pt x="243" y="570"/>
                    </a:lnTo>
                    <a:lnTo>
                      <a:pt x="245" y="571"/>
                    </a:lnTo>
                    <a:lnTo>
                      <a:pt x="245" y="571"/>
                    </a:lnTo>
                    <a:lnTo>
                      <a:pt x="264" y="593"/>
                    </a:lnTo>
                    <a:lnTo>
                      <a:pt x="284" y="614"/>
                    </a:lnTo>
                    <a:lnTo>
                      <a:pt x="321" y="661"/>
                    </a:lnTo>
                    <a:lnTo>
                      <a:pt x="321" y="661"/>
                    </a:lnTo>
                    <a:lnTo>
                      <a:pt x="358" y="707"/>
                    </a:lnTo>
                    <a:lnTo>
                      <a:pt x="378" y="730"/>
                    </a:lnTo>
                    <a:lnTo>
                      <a:pt x="398" y="752"/>
                    </a:lnTo>
                    <a:lnTo>
                      <a:pt x="398" y="752"/>
                    </a:lnTo>
                    <a:lnTo>
                      <a:pt x="462" y="815"/>
                    </a:lnTo>
                    <a:lnTo>
                      <a:pt x="532" y="883"/>
                    </a:lnTo>
                    <a:lnTo>
                      <a:pt x="532" y="883"/>
                    </a:lnTo>
                    <a:lnTo>
                      <a:pt x="588" y="938"/>
                    </a:lnTo>
                    <a:lnTo>
                      <a:pt x="639" y="987"/>
                    </a:lnTo>
                    <a:lnTo>
                      <a:pt x="639" y="987"/>
                    </a:lnTo>
                    <a:lnTo>
                      <a:pt x="642" y="991"/>
                    </a:lnTo>
                    <a:lnTo>
                      <a:pt x="643" y="996"/>
                    </a:lnTo>
                    <a:lnTo>
                      <a:pt x="644" y="998"/>
                    </a:lnTo>
                    <a:lnTo>
                      <a:pt x="645" y="999"/>
                    </a:lnTo>
                    <a:lnTo>
                      <a:pt x="645" y="999"/>
                    </a:lnTo>
                    <a:lnTo>
                      <a:pt x="660" y="1011"/>
                    </a:lnTo>
                    <a:lnTo>
                      <a:pt x="675" y="1024"/>
                    </a:lnTo>
                    <a:lnTo>
                      <a:pt x="693" y="1038"/>
                    </a:lnTo>
                    <a:lnTo>
                      <a:pt x="712" y="1049"/>
                    </a:lnTo>
                    <a:lnTo>
                      <a:pt x="733" y="1060"/>
                    </a:lnTo>
                    <a:lnTo>
                      <a:pt x="743" y="1064"/>
                    </a:lnTo>
                    <a:lnTo>
                      <a:pt x="755" y="1068"/>
                    </a:lnTo>
                    <a:lnTo>
                      <a:pt x="765" y="1070"/>
                    </a:lnTo>
                    <a:lnTo>
                      <a:pt x="778" y="1073"/>
                    </a:lnTo>
                    <a:lnTo>
                      <a:pt x="789" y="1074"/>
                    </a:lnTo>
                    <a:lnTo>
                      <a:pt x="801" y="1074"/>
                    </a:lnTo>
                    <a:lnTo>
                      <a:pt x="801" y="1074"/>
                    </a:lnTo>
                    <a:lnTo>
                      <a:pt x="813" y="1074"/>
                    </a:lnTo>
                    <a:lnTo>
                      <a:pt x="813" y="1074"/>
                    </a:lnTo>
                    <a:lnTo>
                      <a:pt x="835" y="1071"/>
                    </a:lnTo>
                    <a:lnTo>
                      <a:pt x="858" y="1066"/>
                    </a:lnTo>
                    <a:lnTo>
                      <a:pt x="881" y="1058"/>
                    </a:lnTo>
                    <a:lnTo>
                      <a:pt x="904" y="1048"/>
                    </a:lnTo>
                    <a:lnTo>
                      <a:pt x="926" y="1037"/>
                    </a:lnTo>
                    <a:lnTo>
                      <a:pt x="947" y="1023"/>
                    </a:lnTo>
                    <a:lnTo>
                      <a:pt x="968" y="1008"/>
                    </a:lnTo>
                    <a:lnTo>
                      <a:pt x="986" y="990"/>
                    </a:lnTo>
                    <a:lnTo>
                      <a:pt x="986" y="990"/>
                    </a:lnTo>
                    <a:lnTo>
                      <a:pt x="1003" y="973"/>
                    </a:lnTo>
                    <a:lnTo>
                      <a:pt x="1013" y="961"/>
                    </a:lnTo>
                    <a:lnTo>
                      <a:pt x="1023" y="948"/>
                    </a:lnTo>
                    <a:lnTo>
                      <a:pt x="1034" y="934"/>
                    </a:lnTo>
                    <a:lnTo>
                      <a:pt x="1044" y="917"/>
                    </a:lnTo>
                    <a:lnTo>
                      <a:pt x="1054" y="901"/>
                    </a:lnTo>
                    <a:lnTo>
                      <a:pt x="1063" y="882"/>
                    </a:lnTo>
                    <a:lnTo>
                      <a:pt x="1070" y="863"/>
                    </a:lnTo>
                    <a:lnTo>
                      <a:pt x="1075" y="844"/>
                    </a:lnTo>
                    <a:lnTo>
                      <a:pt x="1076" y="834"/>
                    </a:lnTo>
                    <a:lnTo>
                      <a:pt x="1077" y="824"/>
                    </a:lnTo>
                    <a:lnTo>
                      <a:pt x="1077" y="814"/>
                    </a:lnTo>
                    <a:lnTo>
                      <a:pt x="1077" y="804"/>
                    </a:lnTo>
                    <a:lnTo>
                      <a:pt x="1076" y="794"/>
                    </a:lnTo>
                    <a:lnTo>
                      <a:pt x="1074" y="784"/>
                    </a:lnTo>
                    <a:lnTo>
                      <a:pt x="1071" y="773"/>
                    </a:lnTo>
                    <a:lnTo>
                      <a:pt x="1067" y="764"/>
                    </a:lnTo>
                    <a:lnTo>
                      <a:pt x="1062" y="754"/>
                    </a:lnTo>
                    <a:lnTo>
                      <a:pt x="1055" y="745"/>
                    </a:lnTo>
                    <a:lnTo>
                      <a:pt x="1048" y="734"/>
                    </a:lnTo>
                    <a:lnTo>
                      <a:pt x="1040" y="725"/>
                    </a:lnTo>
                    <a:lnTo>
                      <a:pt x="1040" y="725"/>
                    </a:lnTo>
                    <a:lnTo>
                      <a:pt x="1012" y="698"/>
                    </a:lnTo>
                    <a:lnTo>
                      <a:pt x="979" y="667"/>
                    </a:lnTo>
                    <a:lnTo>
                      <a:pt x="900" y="596"/>
                    </a:lnTo>
                    <a:lnTo>
                      <a:pt x="900" y="596"/>
                    </a:lnTo>
                    <a:lnTo>
                      <a:pt x="812" y="515"/>
                    </a:lnTo>
                    <a:lnTo>
                      <a:pt x="773" y="479"/>
                    </a:lnTo>
                    <a:lnTo>
                      <a:pt x="741" y="448"/>
                    </a:lnTo>
                    <a:lnTo>
                      <a:pt x="741" y="448"/>
                    </a:lnTo>
                    <a:lnTo>
                      <a:pt x="722" y="427"/>
                    </a:lnTo>
                    <a:lnTo>
                      <a:pt x="703" y="407"/>
                    </a:lnTo>
                    <a:lnTo>
                      <a:pt x="667" y="363"/>
                    </a:lnTo>
                    <a:lnTo>
                      <a:pt x="667" y="363"/>
                    </a:lnTo>
                    <a:lnTo>
                      <a:pt x="649" y="341"/>
                    </a:lnTo>
                    <a:lnTo>
                      <a:pt x="649" y="341"/>
                    </a:lnTo>
                    <a:lnTo>
                      <a:pt x="642" y="332"/>
                    </a:lnTo>
                    <a:lnTo>
                      <a:pt x="642" y="332"/>
                    </a:lnTo>
                    <a:lnTo>
                      <a:pt x="632" y="318"/>
                    </a:lnTo>
                    <a:lnTo>
                      <a:pt x="619" y="305"/>
                    </a:lnTo>
                    <a:lnTo>
                      <a:pt x="612" y="298"/>
                    </a:lnTo>
                    <a:lnTo>
                      <a:pt x="605" y="293"/>
                    </a:lnTo>
                    <a:lnTo>
                      <a:pt x="598" y="290"/>
                    </a:lnTo>
                    <a:lnTo>
                      <a:pt x="591" y="288"/>
                    </a:lnTo>
                    <a:lnTo>
                      <a:pt x="591" y="288"/>
                    </a:lnTo>
                    <a:lnTo>
                      <a:pt x="581" y="287"/>
                    </a:lnTo>
                    <a:lnTo>
                      <a:pt x="581" y="287"/>
                    </a:lnTo>
                    <a:lnTo>
                      <a:pt x="569" y="288"/>
                    </a:lnTo>
                    <a:lnTo>
                      <a:pt x="556" y="290"/>
                    </a:lnTo>
                    <a:lnTo>
                      <a:pt x="556" y="290"/>
                    </a:lnTo>
                    <a:lnTo>
                      <a:pt x="546" y="292"/>
                    </a:lnTo>
                    <a:lnTo>
                      <a:pt x="536" y="293"/>
                    </a:lnTo>
                    <a:lnTo>
                      <a:pt x="536" y="293"/>
                    </a:lnTo>
                    <a:lnTo>
                      <a:pt x="529" y="292"/>
                    </a:lnTo>
                    <a:lnTo>
                      <a:pt x="527" y="303"/>
                    </a:lnTo>
                    <a:lnTo>
                      <a:pt x="527" y="303"/>
                    </a:lnTo>
                    <a:lnTo>
                      <a:pt x="525" y="302"/>
                    </a:lnTo>
                    <a:lnTo>
                      <a:pt x="525" y="300"/>
                    </a:lnTo>
                    <a:lnTo>
                      <a:pt x="525" y="300"/>
                    </a:lnTo>
                    <a:lnTo>
                      <a:pt x="525" y="297"/>
                    </a:lnTo>
                    <a:lnTo>
                      <a:pt x="527" y="296"/>
                    </a:lnTo>
                    <a:lnTo>
                      <a:pt x="527" y="296"/>
                    </a:lnTo>
                    <a:lnTo>
                      <a:pt x="518" y="299"/>
                    </a:lnTo>
                    <a:lnTo>
                      <a:pt x="518" y="299"/>
                    </a:lnTo>
                    <a:lnTo>
                      <a:pt x="512" y="301"/>
                    </a:lnTo>
                    <a:lnTo>
                      <a:pt x="512" y="301"/>
                    </a:lnTo>
                    <a:lnTo>
                      <a:pt x="502" y="308"/>
                    </a:lnTo>
                    <a:lnTo>
                      <a:pt x="492" y="315"/>
                    </a:lnTo>
                    <a:lnTo>
                      <a:pt x="484" y="323"/>
                    </a:lnTo>
                    <a:lnTo>
                      <a:pt x="477" y="332"/>
                    </a:lnTo>
                    <a:lnTo>
                      <a:pt x="477" y="332"/>
                    </a:lnTo>
                    <a:lnTo>
                      <a:pt x="464" y="349"/>
                    </a:lnTo>
                    <a:lnTo>
                      <a:pt x="464" y="349"/>
                    </a:lnTo>
                    <a:lnTo>
                      <a:pt x="449" y="368"/>
                    </a:lnTo>
                    <a:lnTo>
                      <a:pt x="442" y="377"/>
                    </a:lnTo>
                    <a:lnTo>
                      <a:pt x="436" y="388"/>
                    </a:lnTo>
                    <a:lnTo>
                      <a:pt x="436" y="388"/>
                    </a:lnTo>
                    <a:lnTo>
                      <a:pt x="430" y="401"/>
                    </a:lnTo>
                    <a:lnTo>
                      <a:pt x="427" y="413"/>
                    </a:lnTo>
                    <a:lnTo>
                      <a:pt x="425" y="425"/>
                    </a:lnTo>
                    <a:lnTo>
                      <a:pt x="425" y="437"/>
                    </a:lnTo>
                    <a:lnTo>
                      <a:pt x="426" y="447"/>
                    </a:lnTo>
                    <a:lnTo>
                      <a:pt x="428" y="457"/>
                    </a:lnTo>
                    <a:lnTo>
                      <a:pt x="431" y="468"/>
                    </a:lnTo>
                    <a:lnTo>
                      <a:pt x="436" y="477"/>
                    </a:lnTo>
                    <a:lnTo>
                      <a:pt x="441" y="486"/>
                    </a:lnTo>
                    <a:lnTo>
                      <a:pt x="447" y="495"/>
                    </a:lnTo>
                    <a:lnTo>
                      <a:pt x="453" y="504"/>
                    </a:lnTo>
                    <a:lnTo>
                      <a:pt x="460" y="511"/>
                    </a:lnTo>
                    <a:lnTo>
                      <a:pt x="476" y="527"/>
                    </a:lnTo>
                    <a:lnTo>
                      <a:pt x="491" y="540"/>
                    </a:lnTo>
                    <a:lnTo>
                      <a:pt x="491" y="540"/>
                    </a:lnTo>
                    <a:lnTo>
                      <a:pt x="504" y="550"/>
                    </a:lnTo>
                    <a:lnTo>
                      <a:pt x="519" y="564"/>
                    </a:lnTo>
                    <a:lnTo>
                      <a:pt x="555" y="601"/>
                    </a:lnTo>
                    <a:lnTo>
                      <a:pt x="636" y="684"/>
                    </a:lnTo>
                    <a:lnTo>
                      <a:pt x="636" y="684"/>
                    </a:lnTo>
                    <a:lnTo>
                      <a:pt x="682" y="732"/>
                    </a:lnTo>
                    <a:lnTo>
                      <a:pt x="682" y="732"/>
                    </a:lnTo>
                    <a:lnTo>
                      <a:pt x="707" y="757"/>
                    </a:lnTo>
                    <a:lnTo>
                      <a:pt x="731" y="783"/>
                    </a:lnTo>
                    <a:lnTo>
                      <a:pt x="731" y="783"/>
                    </a:lnTo>
                    <a:lnTo>
                      <a:pt x="769" y="823"/>
                    </a:lnTo>
                    <a:lnTo>
                      <a:pt x="770" y="824"/>
                    </a:lnTo>
                    <a:lnTo>
                      <a:pt x="772" y="824"/>
                    </a:lnTo>
                    <a:lnTo>
                      <a:pt x="772" y="824"/>
                    </a:lnTo>
                    <a:lnTo>
                      <a:pt x="776" y="826"/>
                    </a:lnTo>
                    <a:lnTo>
                      <a:pt x="780" y="829"/>
                    </a:lnTo>
                    <a:lnTo>
                      <a:pt x="780" y="829"/>
                    </a:lnTo>
                    <a:lnTo>
                      <a:pt x="789" y="838"/>
                    </a:lnTo>
                    <a:lnTo>
                      <a:pt x="789" y="838"/>
                    </a:lnTo>
                    <a:lnTo>
                      <a:pt x="804" y="852"/>
                    </a:lnTo>
                    <a:lnTo>
                      <a:pt x="812" y="860"/>
                    </a:lnTo>
                    <a:lnTo>
                      <a:pt x="818" y="867"/>
                    </a:lnTo>
                    <a:lnTo>
                      <a:pt x="824" y="876"/>
                    </a:lnTo>
                    <a:lnTo>
                      <a:pt x="829" y="884"/>
                    </a:lnTo>
                    <a:lnTo>
                      <a:pt x="833" y="893"/>
                    </a:lnTo>
                    <a:lnTo>
                      <a:pt x="835" y="904"/>
                    </a:lnTo>
                    <a:lnTo>
                      <a:pt x="835" y="904"/>
                    </a:lnTo>
                    <a:lnTo>
                      <a:pt x="836" y="912"/>
                    </a:lnTo>
                    <a:lnTo>
                      <a:pt x="836" y="920"/>
                    </a:lnTo>
                    <a:lnTo>
                      <a:pt x="834" y="929"/>
                    </a:lnTo>
                    <a:lnTo>
                      <a:pt x="832" y="939"/>
                    </a:lnTo>
                    <a:lnTo>
                      <a:pt x="828" y="947"/>
                    </a:lnTo>
                    <a:lnTo>
                      <a:pt x="823" y="955"/>
                    </a:lnTo>
                    <a:lnTo>
                      <a:pt x="818" y="962"/>
                    </a:lnTo>
                    <a:lnTo>
                      <a:pt x="811" y="969"/>
                    </a:lnTo>
                    <a:lnTo>
                      <a:pt x="811" y="969"/>
                    </a:lnTo>
                    <a:lnTo>
                      <a:pt x="797" y="980"/>
                    </a:lnTo>
                    <a:lnTo>
                      <a:pt x="790" y="985"/>
                    </a:lnTo>
                    <a:lnTo>
                      <a:pt x="783" y="989"/>
                    </a:lnTo>
                    <a:lnTo>
                      <a:pt x="774" y="993"/>
                    </a:lnTo>
                    <a:lnTo>
                      <a:pt x="766" y="997"/>
                    </a:lnTo>
                    <a:lnTo>
                      <a:pt x="758" y="999"/>
                    </a:lnTo>
                    <a:lnTo>
                      <a:pt x="750" y="999"/>
                    </a:lnTo>
                    <a:lnTo>
                      <a:pt x="750" y="999"/>
                    </a:lnTo>
                    <a:lnTo>
                      <a:pt x="741" y="999"/>
                    </a:lnTo>
                    <a:lnTo>
                      <a:pt x="733" y="997"/>
                    </a:lnTo>
                    <a:lnTo>
                      <a:pt x="733" y="997"/>
                    </a:lnTo>
                    <a:lnTo>
                      <a:pt x="717" y="991"/>
                    </a:lnTo>
                    <a:lnTo>
                      <a:pt x="701" y="984"/>
                    </a:lnTo>
                    <a:lnTo>
                      <a:pt x="687" y="975"/>
                    </a:lnTo>
                    <a:lnTo>
                      <a:pt x="672" y="964"/>
                    </a:lnTo>
                    <a:lnTo>
                      <a:pt x="671" y="962"/>
                    </a:lnTo>
                    <a:lnTo>
                      <a:pt x="669" y="962"/>
                    </a:lnTo>
                    <a:lnTo>
                      <a:pt x="669" y="962"/>
                    </a:lnTo>
                    <a:lnTo>
                      <a:pt x="665" y="960"/>
                    </a:lnTo>
                    <a:lnTo>
                      <a:pt x="661" y="957"/>
                    </a:lnTo>
                    <a:lnTo>
                      <a:pt x="661" y="957"/>
                    </a:lnTo>
                    <a:lnTo>
                      <a:pt x="654" y="949"/>
                    </a:lnTo>
                    <a:lnTo>
                      <a:pt x="646" y="940"/>
                    </a:lnTo>
                    <a:lnTo>
                      <a:pt x="633" y="921"/>
                    </a:lnTo>
                    <a:lnTo>
                      <a:pt x="633" y="921"/>
                    </a:lnTo>
                    <a:lnTo>
                      <a:pt x="619" y="903"/>
                    </a:lnTo>
                    <a:lnTo>
                      <a:pt x="612" y="893"/>
                    </a:lnTo>
                    <a:lnTo>
                      <a:pt x="605" y="884"/>
                    </a:lnTo>
                    <a:lnTo>
                      <a:pt x="605" y="884"/>
                    </a:lnTo>
                    <a:lnTo>
                      <a:pt x="547" y="826"/>
                    </a:lnTo>
                    <a:lnTo>
                      <a:pt x="474" y="753"/>
                    </a:lnTo>
                    <a:lnTo>
                      <a:pt x="450" y="729"/>
                    </a:lnTo>
                    <a:lnTo>
                      <a:pt x="450" y="729"/>
                    </a:lnTo>
                    <a:lnTo>
                      <a:pt x="418" y="698"/>
                    </a:lnTo>
                    <a:lnTo>
                      <a:pt x="418" y="698"/>
                    </a:lnTo>
                    <a:lnTo>
                      <a:pt x="391" y="670"/>
                    </a:lnTo>
                    <a:lnTo>
                      <a:pt x="363" y="643"/>
                    </a:lnTo>
                    <a:lnTo>
                      <a:pt x="337" y="614"/>
                    </a:lnTo>
                    <a:lnTo>
                      <a:pt x="325" y="599"/>
                    </a:lnTo>
                    <a:lnTo>
                      <a:pt x="313" y="584"/>
                    </a:lnTo>
                    <a:lnTo>
                      <a:pt x="313" y="584"/>
                    </a:lnTo>
                    <a:lnTo>
                      <a:pt x="304" y="571"/>
                    </a:lnTo>
                    <a:lnTo>
                      <a:pt x="296" y="559"/>
                    </a:lnTo>
                    <a:lnTo>
                      <a:pt x="289" y="545"/>
                    </a:lnTo>
                    <a:lnTo>
                      <a:pt x="282" y="533"/>
                    </a:lnTo>
                    <a:lnTo>
                      <a:pt x="269" y="506"/>
                    </a:lnTo>
                    <a:lnTo>
                      <a:pt x="258" y="477"/>
                    </a:lnTo>
                    <a:lnTo>
                      <a:pt x="256" y="471"/>
                    </a:lnTo>
                    <a:lnTo>
                      <a:pt x="256" y="471"/>
                    </a:lnTo>
                    <a:lnTo>
                      <a:pt x="251" y="457"/>
                    </a:lnTo>
                    <a:lnTo>
                      <a:pt x="248" y="444"/>
                    </a:lnTo>
                    <a:lnTo>
                      <a:pt x="247" y="431"/>
                    </a:lnTo>
                    <a:lnTo>
                      <a:pt x="247" y="418"/>
                    </a:lnTo>
                    <a:lnTo>
                      <a:pt x="248" y="405"/>
                    </a:lnTo>
                    <a:lnTo>
                      <a:pt x="251" y="392"/>
                    </a:lnTo>
                    <a:lnTo>
                      <a:pt x="255" y="378"/>
                    </a:lnTo>
                    <a:lnTo>
                      <a:pt x="260" y="363"/>
                    </a:lnTo>
                    <a:lnTo>
                      <a:pt x="260" y="363"/>
                    </a:lnTo>
                    <a:lnTo>
                      <a:pt x="267" y="347"/>
                    </a:lnTo>
                    <a:lnTo>
                      <a:pt x="274" y="330"/>
                    </a:lnTo>
                    <a:lnTo>
                      <a:pt x="283" y="315"/>
                    </a:lnTo>
                    <a:lnTo>
                      <a:pt x="291" y="298"/>
                    </a:lnTo>
                    <a:lnTo>
                      <a:pt x="300" y="284"/>
                    </a:lnTo>
                    <a:lnTo>
                      <a:pt x="311" y="269"/>
                    </a:lnTo>
                    <a:lnTo>
                      <a:pt x="321" y="255"/>
                    </a:lnTo>
                    <a:lnTo>
                      <a:pt x="332" y="240"/>
                    </a:lnTo>
                    <a:lnTo>
                      <a:pt x="345" y="227"/>
                    </a:lnTo>
                    <a:lnTo>
                      <a:pt x="357" y="215"/>
                    </a:lnTo>
                    <a:lnTo>
                      <a:pt x="370" y="202"/>
                    </a:lnTo>
                    <a:lnTo>
                      <a:pt x="384" y="190"/>
                    </a:lnTo>
                    <a:lnTo>
                      <a:pt x="397" y="178"/>
                    </a:lnTo>
                    <a:lnTo>
                      <a:pt x="413" y="168"/>
                    </a:lnTo>
                    <a:lnTo>
                      <a:pt x="428" y="158"/>
                    </a:lnTo>
                    <a:lnTo>
                      <a:pt x="444" y="147"/>
                    </a:lnTo>
                    <a:lnTo>
                      <a:pt x="444" y="147"/>
                    </a:lnTo>
                    <a:lnTo>
                      <a:pt x="454" y="143"/>
                    </a:lnTo>
                    <a:lnTo>
                      <a:pt x="464" y="137"/>
                    </a:lnTo>
                    <a:lnTo>
                      <a:pt x="464" y="137"/>
                    </a:lnTo>
                    <a:lnTo>
                      <a:pt x="492" y="123"/>
                    </a:lnTo>
                    <a:lnTo>
                      <a:pt x="492" y="123"/>
                    </a:lnTo>
                    <a:lnTo>
                      <a:pt x="512" y="115"/>
                    </a:lnTo>
                    <a:lnTo>
                      <a:pt x="532" y="110"/>
                    </a:lnTo>
                    <a:lnTo>
                      <a:pt x="553" y="107"/>
                    </a:lnTo>
                    <a:lnTo>
                      <a:pt x="574" y="106"/>
                    </a:lnTo>
                    <a:lnTo>
                      <a:pt x="574" y="106"/>
                    </a:lnTo>
                    <a:lnTo>
                      <a:pt x="590" y="106"/>
                    </a:lnTo>
                    <a:lnTo>
                      <a:pt x="605" y="108"/>
                    </a:lnTo>
                    <a:lnTo>
                      <a:pt x="621" y="110"/>
                    </a:lnTo>
                    <a:lnTo>
                      <a:pt x="636" y="114"/>
                    </a:lnTo>
                    <a:lnTo>
                      <a:pt x="636" y="114"/>
                    </a:lnTo>
                    <a:lnTo>
                      <a:pt x="657" y="120"/>
                    </a:lnTo>
                    <a:lnTo>
                      <a:pt x="657" y="120"/>
                    </a:lnTo>
                    <a:lnTo>
                      <a:pt x="670" y="122"/>
                    </a:lnTo>
                    <a:lnTo>
                      <a:pt x="682" y="126"/>
                    </a:lnTo>
                    <a:lnTo>
                      <a:pt x="695" y="131"/>
                    </a:lnTo>
                    <a:lnTo>
                      <a:pt x="701" y="134"/>
                    </a:lnTo>
                    <a:lnTo>
                      <a:pt x="706" y="137"/>
                    </a:lnTo>
                    <a:lnTo>
                      <a:pt x="706" y="137"/>
                    </a:lnTo>
                    <a:lnTo>
                      <a:pt x="725" y="152"/>
                    </a:lnTo>
                    <a:lnTo>
                      <a:pt x="738" y="162"/>
                    </a:lnTo>
                    <a:lnTo>
                      <a:pt x="740" y="162"/>
                    </a:lnTo>
                    <a:lnTo>
                      <a:pt x="740" y="162"/>
                    </a:lnTo>
                    <a:lnTo>
                      <a:pt x="745" y="163"/>
                    </a:lnTo>
                    <a:lnTo>
                      <a:pt x="751" y="166"/>
                    </a:lnTo>
                    <a:lnTo>
                      <a:pt x="755" y="170"/>
                    </a:lnTo>
                    <a:lnTo>
                      <a:pt x="757" y="175"/>
                    </a:lnTo>
                    <a:lnTo>
                      <a:pt x="758" y="177"/>
                    </a:lnTo>
                    <a:lnTo>
                      <a:pt x="759" y="177"/>
                    </a:lnTo>
                    <a:lnTo>
                      <a:pt x="759" y="177"/>
                    </a:lnTo>
                    <a:lnTo>
                      <a:pt x="771" y="190"/>
                    </a:lnTo>
                    <a:lnTo>
                      <a:pt x="785" y="201"/>
                    </a:lnTo>
                    <a:lnTo>
                      <a:pt x="812" y="223"/>
                    </a:lnTo>
                    <a:lnTo>
                      <a:pt x="812" y="223"/>
                    </a:lnTo>
                    <a:lnTo>
                      <a:pt x="837" y="244"/>
                    </a:lnTo>
                    <a:lnTo>
                      <a:pt x="850" y="255"/>
                    </a:lnTo>
                    <a:lnTo>
                      <a:pt x="862" y="266"/>
                    </a:lnTo>
                    <a:lnTo>
                      <a:pt x="862" y="266"/>
                    </a:lnTo>
                    <a:lnTo>
                      <a:pt x="948" y="356"/>
                    </a:lnTo>
                    <a:lnTo>
                      <a:pt x="1033" y="446"/>
                    </a:lnTo>
                    <a:lnTo>
                      <a:pt x="1033" y="446"/>
                    </a:lnTo>
                    <a:lnTo>
                      <a:pt x="1054" y="472"/>
                    </a:lnTo>
                    <a:lnTo>
                      <a:pt x="1054" y="472"/>
                    </a:lnTo>
                    <a:lnTo>
                      <a:pt x="1071" y="489"/>
                    </a:lnTo>
                    <a:lnTo>
                      <a:pt x="1086" y="508"/>
                    </a:lnTo>
                    <a:lnTo>
                      <a:pt x="1104" y="523"/>
                    </a:lnTo>
                    <a:lnTo>
                      <a:pt x="1113" y="531"/>
                    </a:lnTo>
                    <a:lnTo>
                      <a:pt x="1123" y="538"/>
                    </a:lnTo>
                    <a:lnTo>
                      <a:pt x="1123" y="538"/>
                    </a:lnTo>
                    <a:lnTo>
                      <a:pt x="1139" y="549"/>
                    </a:lnTo>
                    <a:lnTo>
                      <a:pt x="1155" y="563"/>
                    </a:lnTo>
                    <a:lnTo>
                      <a:pt x="1169" y="577"/>
                    </a:lnTo>
                    <a:lnTo>
                      <a:pt x="1182" y="592"/>
                    </a:lnTo>
                    <a:lnTo>
                      <a:pt x="1182" y="592"/>
                    </a:lnTo>
                    <a:lnTo>
                      <a:pt x="1186" y="597"/>
                    </a:lnTo>
                    <a:lnTo>
                      <a:pt x="1187" y="602"/>
                    </a:lnTo>
                    <a:lnTo>
                      <a:pt x="1187" y="604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4" y="614"/>
                    </a:lnTo>
                    <a:lnTo>
                      <a:pt x="1199" y="624"/>
                    </a:lnTo>
                    <a:lnTo>
                      <a:pt x="1199" y="624"/>
                    </a:lnTo>
                    <a:lnTo>
                      <a:pt x="1213" y="660"/>
                    </a:lnTo>
                    <a:lnTo>
                      <a:pt x="1213" y="660"/>
                    </a:lnTo>
                    <a:lnTo>
                      <a:pt x="1224" y="685"/>
                    </a:lnTo>
                    <a:lnTo>
                      <a:pt x="1233" y="709"/>
                    </a:lnTo>
                    <a:lnTo>
                      <a:pt x="1233" y="709"/>
                    </a:lnTo>
                    <a:lnTo>
                      <a:pt x="1239" y="730"/>
                    </a:lnTo>
                    <a:lnTo>
                      <a:pt x="1244" y="750"/>
                    </a:lnTo>
                    <a:lnTo>
                      <a:pt x="1249" y="769"/>
                    </a:lnTo>
                    <a:lnTo>
                      <a:pt x="1253" y="788"/>
                    </a:lnTo>
                    <a:lnTo>
                      <a:pt x="1255" y="808"/>
                    </a:lnTo>
                    <a:lnTo>
                      <a:pt x="1256" y="826"/>
                    </a:lnTo>
                    <a:lnTo>
                      <a:pt x="1256" y="846"/>
                    </a:lnTo>
                    <a:lnTo>
                      <a:pt x="1254" y="864"/>
                    </a:lnTo>
                    <a:lnTo>
                      <a:pt x="1254" y="864"/>
                    </a:lnTo>
                    <a:lnTo>
                      <a:pt x="1252" y="876"/>
                    </a:lnTo>
                    <a:lnTo>
                      <a:pt x="1246" y="887"/>
                    </a:lnTo>
                    <a:lnTo>
                      <a:pt x="1235" y="911"/>
                    </a:lnTo>
                    <a:lnTo>
                      <a:pt x="1235" y="911"/>
                    </a:lnTo>
                    <a:lnTo>
                      <a:pt x="1228" y="926"/>
                    </a:lnTo>
                    <a:lnTo>
                      <a:pt x="1228" y="926"/>
                    </a:lnTo>
                    <a:lnTo>
                      <a:pt x="1218" y="950"/>
                    </a:lnTo>
                    <a:lnTo>
                      <a:pt x="1218" y="950"/>
                    </a:lnTo>
                    <a:lnTo>
                      <a:pt x="1204" y="979"/>
                    </a:lnTo>
                    <a:lnTo>
                      <a:pt x="1197" y="993"/>
                    </a:lnTo>
                    <a:lnTo>
                      <a:pt x="1190" y="1007"/>
                    </a:lnTo>
                    <a:lnTo>
                      <a:pt x="1190" y="1007"/>
                    </a:lnTo>
                    <a:lnTo>
                      <a:pt x="1180" y="1021"/>
                    </a:lnTo>
                    <a:lnTo>
                      <a:pt x="1170" y="1036"/>
                    </a:lnTo>
                    <a:lnTo>
                      <a:pt x="1159" y="1049"/>
                    </a:lnTo>
                    <a:lnTo>
                      <a:pt x="1146" y="1064"/>
                    </a:lnTo>
                    <a:lnTo>
                      <a:pt x="1133" y="1077"/>
                    </a:lnTo>
                    <a:lnTo>
                      <a:pt x="1119" y="1090"/>
                    </a:lnTo>
                    <a:lnTo>
                      <a:pt x="1105" y="1102"/>
                    </a:lnTo>
                    <a:lnTo>
                      <a:pt x="1089" y="1113"/>
                    </a:lnTo>
                    <a:lnTo>
                      <a:pt x="1079" y="1121"/>
                    </a:lnTo>
                    <a:lnTo>
                      <a:pt x="1079" y="1121"/>
                    </a:lnTo>
                    <a:lnTo>
                      <a:pt x="1051" y="1141"/>
                    </a:lnTo>
                    <a:lnTo>
                      <a:pt x="1022" y="1162"/>
                    </a:lnTo>
                    <a:lnTo>
                      <a:pt x="992" y="1180"/>
                    </a:lnTo>
                    <a:lnTo>
                      <a:pt x="962" y="1197"/>
                    </a:lnTo>
                    <a:lnTo>
                      <a:pt x="947" y="1205"/>
                    </a:lnTo>
                    <a:lnTo>
                      <a:pt x="930" y="1212"/>
                    </a:lnTo>
                    <a:lnTo>
                      <a:pt x="915" y="1219"/>
                    </a:lnTo>
                    <a:lnTo>
                      <a:pt x="898" y="1224"/>
                    </a:lnTo>
                    <a:lnTo>
                      <a:pt x="881" y="1228"/>
                    </a:lnTo>
                    <a:lnTo>
                      <a:pt x="863" y="1231"/>
                    </a:lnTo>
                    <a:lnTo>
                      <a:pt x="846" y="1233"/>
                    </a:lnTo>
                    <a:lnTo>
                      <a:pt x="828" y="1235"/>
                    </a:lnTo>
                    <a:lnTo>
                      <a:pt x="828" y="1235"/>
                    </a:lnTo>
                    <a:lnTo>
                      <a:pt x="808" y="1235"/>
                    </a:lnTo>
                    <a:lnTo>
                      <a:pt x="808" y="12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9" name="Freeform 605"/>
              <p:cNvSpPr/>
              <p:nvPr/>
            </p:nvSpPr>
            <p:spPr bwMode="auto">
              <a:xfrm>
                <a:off x="5305426" y="2120900"/>
                <a:ext cx="365125" cy="185738"/>
              </a:xfrm>
              <a:custGeom>
                <a:avLst/>
                <a:gdLst/>
                <a:ahLst/>
                <a:cxnLst>
                  <a:cxn ang="0">
                    <a:pos x="588" y="352"/>
                  </a:cxn>
                  <a:cxn ang="0">
                    <a:pos x="575" y="342"/>
                  </a:cxn>
                  <a:cxn ang="0">
                    <a:pos x="572" y="332"/>
                  </a:cxn>
                  <a:cxn ang="0">
                    <a:pos x="578" y="321"/>
                  </a:cxn>
                  <a:cxn ang="0">
                    <a:pos x="590" y="315"/>
                  </a:cxn>
                  <a:cxn ang="0">
                    <a:pos x="621" y="298"/>
                  </a:cxn>
                  <a:cxn ang="0">
                    <a:pos x="648" y="276"/>
                  </a:cxn>
                  <a:cxn ang="0">
                    <a:pos x="656" y="257"/>
                  </a:cxn>
                  <a:cxn ang="0">
                    <a:pos x="657" y="247"/>
                  </a:cxn>
                  <a:cxn ang="0">
                    <a:pos x="649" y="228"/>
                  </a:cxn>
                  <a:cxn ang="0">
                    <a:pos x="630" y="207"/>
                  </a:cxn>
                  <a:cxn ang="0">
                    <a:pos x="597" y="182"/>
                  </a:cxn>
                  <a:cxn ang="0">
                    <a:pos x="556" y="149"/>
                  </a:cxn>
                  <a:cxn ang="0">
                    <a:pos x="503" y="102"/>
                  </a:cxn>
                  <a:cxn ang="0">
                    <a:pos x="445" y="66"/>
                  </a:cxn>
                  <a:cxn ang="0">
                    <a:pos x="412" y="55"/>
                  </a:cxn>
                  <a:cxn ang="0">
                    <a:pos x="368" y="45"/>
                  </a:cxn>
                  <a:cxn ang="0">
                    <a:pos x="276" y="37"/>
                  </a:cxn>
                  <a:cxn ang="0">
                    <a:pos x="224" y="40"/>
                  </a:cxn>
                  <a:cxn ang="0">
                    <a:pos x="172" y="48"/>
                  </a:cxn>
                  <a:cxn ang="0">
                    <a:pos x="131" y="60"/>
                  </a:cxn>
                  <a:cxn ang="0">
                    <a:pos x="95" y="77"/>
                  </a:cxn>
                  <a:cxn ang="0">
                    <a:pos x="75" y="91"/>
                  </a:cxn>
                  <a:cxn ang="0">
                    <a:pos x="57" y="106"/>
                  </a:cxn>
                  <a:cxn ang="0">
                    <a:pos x="28" y="128"/>
                  </a:cxn>
                  <a:cxn ang="0">
                    <a:pos x="20" y="130"/>
                  </a:cxn>
                  <a:cxn ang="0">
                    <a:pos x="13" y="129"/>
                  </a:cxn>
                  <a:cxn ang="0">
                    <a:pos x="0" y="113"/>
                  </a:cxn>
                  <a:cxn ang="0">
                    <a:pos x="0" y="106"/>
                  </a:cxn>
                  <a:cxn ang="0">
                    <a:pos x="8" y="98"/>
                  </a:cxn>
                  <a:cxn ang="0">
                    <a:pos x="23" y="89"/>
                  </a:cxn>
                  <a:cxn ang="0">
                    <a:pos x="48" y="66"/>
                  </a:cxn>
                  <a:cxn ang="0">
                    <a:pos x="71" y="50"/>
                  </a:cxn>
                  <a:cxn ang="0">
                    <a:pos x="104" y="31"/>
                  </a:cxn>
                  <a:cxn ang="0">
                    <a:pos x="149" y="14"/>
                  </a:cxn>
                  <a:cxn ang="0">
                    <a:pos x="199" y="5"/>
                  </a:cxn>
                  <a:cxn ang="0">
                    <a:pos x="259" y="1"/>
                  </a:cxn>
                  <a:cxn ang="0">
                    <a:pos x="318" y="1"/>
                  </a:cxn>
                  <a:cxn ang="0">
                    <a:pos x="404" y="12"/>
                  </a:cxn>
                  <a:cxn ang="0">
                    <a:pos x="473" y="37"/>
                  </a:cxn>
                  <a:cxn ang="0">
                    <a:pos x="512" y="62"/>
                  </a:cxn>
                  <a:cxn ang="0">
                    <a:pos x="570" y="112"/>
                  </a:cxn>
                  <a:cxn ang="0">
                    <a:pos x="585" y="126"/>
                  </a:cxn>
                  <a:cxn ang="0">
                    <a:pos x="619" y="153"/>
                  </a:cxn>
                  <a:cxn ang="0">
                    <a:pos x="662" y="190"/>
                  </a:cxn>
                  <a:cxn ang="0">
                    <a:pos x="681" y="213"/>
                  </a:cxn>
                  <a:cxn ang="0">
                    <a:pos x="690" y="243"/>
                  </a:cxn>
                  <a:cxn ang="0">
                    <a:pos x="687" y="274"/>
                  </a:cxn>
                  <a:cxn ang="0">
                    <a:pos x="677" y="295"/>
                  </a:cxn>
                  <a:cxn ang="0">
                    <a:pos x="654" y="320"/>
                  </a:cxn>
                  <a:cxn ang="0">
                    <a:pos x="615" y="343"/>
                  </a:cxn>
                  <a:cxn ang="0">
                    <a:pos x="600" y="350"/>
                  </a:cxn>
                  <a:cxn ang="0">
                    <a:pos x="591" y="352"/>
                  </a:cxn>
                </a:cxnLst>
                <a:rect l="0" t="0" r="r" b="b"/>
                <a:pathLst>
                  <a:path w="690" h="352">
                    <a:moveTo>
                      <a:pt x="591" y="352"/>
                    </a:moveTo>
                    <a:lnTo>
                      <a:pt x="591" y="352"/>
                    </a:lnTo>
                    <a:lnTo>
                      <a:pt x="588" y="352"/>
                    </a:lnTo>
                    <a:lnTo>
                      <a:pt x="585" y="351"/>
                    </a:lnTo>
                    <a:lnTo>
                      <a:pt x="579" y="347"/>
                    </a:lnTo>
                    <a:lnTo>
                      <a:pt x="575" y="342"/>
                    </a:lnTo>
                    <a:lnTo>
                      <a:pt x="572" y="337"/>
                    </a:lnTo>
                    <a:lnTo>
                      <a:pt x="572" y="337"/>
                    </a:lnTo>
                    <a:lnTo>
                      <a:pt x="572" y="332"/>
                    </a:lnTo>
                    <a:lnTo>
                      <a:pt x="572" y="328"/>
                    </a:lnTo>
                    <a:lnTo>
                      <a:pt x="575" y="323"/>
                    </a:lnTo>
                    <a:lnTo>
                      <a:pt x="578" y="321"/>
                    </a:lnTo>
                    <a:lnTo>
                      <a:pt x="581" y="319"/>
                    </a:lnTo>
                    <a:lnTo>
                      <a:pt x="581" y="319"/>
                    </a:lnTo>
                    <a:lnTo>
                      <a:pt x="590" y="315"/>
                    </a:lnTo>
                    <a:lnTo>
                      <a:pt x="590" y="315"/>
                    </a:lnTo>
                    <a:lnTo>
                      <a:pt x="610" y="305"/>
                    </a:lnTo>
                    <a:lnTo>
                      <a:pt x="621" y="298"/>
                    </a:lnTo>
                    <a:lnTo>
                      <a:pt x="630" y="291"/>
                    </a:lnTo>
                    <a:lnTo>
                      <a:pt x="640" y="284"/>
                    </a:lnTo>
                    <a:lnTo>
                      <a:pt x="648" y="276"/>
                    </a:lnTo>
                    <a:lnTo>
                      <a:pt x="653" y="266"/>
                    </a:lnTo>
                    <a:lnTo>
                      <a:pt x="655" y="261"/>
                    </a:lnTo>
                    <a:lnTo>
                      <a:pt x="656" y="257"/>
                    </a:lnTo>
                    <a:lnTo>
                      <a:pt x="656" y="257"/>
                    </a:lnTo>
                    <a:lnTo>
                      <a:pt x="657" y="252"/>
                    </a:lnTo>
                    <a:lnTo>
                      <a:pt x="657" y="247"/>
                    </a:lnTo>
                    <a:lnTo>
                      <a:pt x="656" y="243"/>
                    </a:lnTo>
                    <a:lnTo>
                      <a:pt x="654" y="237"/>
                    </a:lnTo>
                    <a:lnTo>
                      <a:pt x="649" y="228"/>
                    </a:lnTo>
                    <a:lnTo>
                      <a:pt x="641" y="218"/>
                    </a:lnTo>
                    <a:lnTo>
                      <a:pt x="641" y="218"/>
                    </a:lnTo>
                    <a:lnTo>
                      <a:pt x="630" y="207"/>
                    </a:lnTo>
                    <a:lnTo>
                      <a:pt x="620" y="198"/>
                    </a:lnTo>
                    <a:lnTo>
                      <a:pt x="597" y="182"/>
                    </a:lnTo>
                    <a:lnTo>
                      <a:pt x="597" y="182"/>
                    </a:lnTo>
                    <a:lnTo>
                      <a:pt x="580" y="169"/>
                    </a:lnTo>
                    <a:lnTo>
                      <a:pt x="563" y="155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21" y="118"/>
                    </a:lnTo>
                    <a:lnTo>
                      <a:pt x="503" y="102"/>
                    </a:lnTo>
                    <a:lnTo>
                      <a:pt x="485" y="89"/>
                    </a:lnTo>
                    <a:lnTo>
                      <a:pt x="466" y="77"/>
                    </a:lnTo>
                    <a:lnTo>
                      <a:pt x="445" y="66"/>
                    </a:lnTo>
                    <a:lnTo>
                      <a:pt x="435" y="62"/>
                    </a:lnTo>
                    <a:lnTo>
                      <a:pt x="424" y="58"/>
                    </a:lnTo>
                    <a:lnTo>
                      <a:pt x="412" y="55"/>
                    </a:lnTo>
                    <a:lnTo>
                      <a:pt x="400" y="51"/>
                    </a:lnTo>
                    <a:lnTo>
                      <a:pt x="400" y="51"/>
                    </a:lnTo>
                    <a:lnTo>
                      <a:pt x="368" y="45"/>
                    </a:lnTo>
                    <a:lnTo>
                      <a:pt x="337" y="41"/>
                    </a:lnTo>
                    <a:lnTo>
                      <a:pt x="306" y="38"/>
                    </a:lnTo>
                    <a:lnTo>
                      <a:pt x="276" y="37"/>
                    </a:lnTo>
                    <a:lnTo>
                      <a:pt x="276" y="37"/>
                    </a:lnTo>
                    <a:lnTo>
                      <a:pt x="250" y="38"/>
                    </a:lnTo>
                    <a:lnTo>
                      <a:pt x="224" y="40"/>
                    </a:lnTo>
                    <a:lnTo>
                      <a:pt x="198" y="43"/>
                    </a:lnTo>
                    <a:lnTo>
                      <a:pt x="172" y="48"/>
                    </a:lnTo>
                    <a:lnTo>
                      <a:pt x="172" y="48"/>
                    </a:lnTo>
                    <a:lnTo>
                      <a:pt x="158" y="51"/>
                    </a:lnTo>
                    <a:lnTo>
                      <a:pt x="145" y="56"/>
                    </a:lnTo>
                    <a:lnTo>
                      <a:pt x="131" y="60"/>
                    </a:lnTo>
                    <a:lnTo>
                      <a:pt x="119" y="65"/>
                    </a:lnTo>
                    <a:lnTo>
                      <a:pt x="107" y="71"/>
                    </a:lnTo>
                    <a:lnTo>
                      <a:pt x="95" y="77"/>
                    </a:lnTo>
                    <a:lnTo>
                      <a:pt x="85" y="83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65" y="98"/>
                    </a:lnTo>
                    <a:lnTo>
                      <a:pt x="57" y="106"/>
                    </a:lnTo>
                    <a:lnTo>
                      <a:pt x="57" y="106"/>
                    </a:lnTo>
                    <a:lnTo>
                      <a:pt x="44" y="119"/>
                    </a:lnTo>
                    <a:lnTo>
                      <a:pt x="36" y="124"/>
                    </a:lnTo>
                    <a:lnTo>
                      <a:pt x="28" y="128"/>
                    </a:lnTo>
                    <a:lnTo>
                      <a:pt x="28" y="128"/>
                    </a:lnTo>
                    <a:lnTo>
                      <a:pt x="24" y="130"/>
                    </a:lnTo>
                    <a:lnTo>
                      <a:pt x="20" y="130"/>
                    </a:lnTo>
                    <a:lnTo>
                      <a:pt x="20" y="130"/>
                    </a:lnTo>
                    <a:lnTo>
                      <a:pt x="16" y="130"/>
                    </a:lnTo>
                    <a:lnTo>
                      <a:pt x="13" y="129"/>
                    </a:lnTo>
                    <a:lnTo>
                      <a:pt x="7" y="125"/>
                    </a:lnTo>
                    <a:lnTo>
                      <a:pt x="2" y="12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0"/>
                    </a:lnTo>
                    <a:lnTo>
                      <a:pt x="0" y="106"/>
                    </a:lnTo>
                    <a:lnTo>
                      <a:pt x="3" y="101"/>
                    </a:lnTo>
                    <a:lnTo>
                      <a:pt x="5" y="100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6" y="94"/>
                    </a:lnTo>
                    <a:lnTo>
                      <a:pt x="23" y="89"/>
                    </a:lnTo>
                    <a:lnTo>
                      <a:pt x="35" y="78"/>
                    </a:lnTo>
                    <a:lnTo>
                      <a:pt x="35" y="78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59" y="58"/>
                    </a:lnTo>
                    <a:lnTo>
                      <a:pt x="71" y="50"/>
                    </a:lnTo>
                    <a:lnTo>
                      <a:pt x="97" y="35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18" y="25"/>
                    </a:lnTo>
                    <a:lnTo>
                      <a:pt x="133" y="18"/>
                    </a:lnTo>
                    <a:lnTo>
                      <a:pt x="149" y="14"/>
                    </a:lnTo>
                    <a:lnTo>
                      <a:pt x="165" y="10"/>
                    </a:lnTo>
                    <a:lnTo>
                      <a:pt x="183" y="7"/>
                    </a:lnTo>
                    <a:lnTo>
                      <a:pt x="199" y="5"/>
                    </a:lnTo>
                    <a:lnTo>
                      <a:pt x="233" y="2"/>
                    </a:lnTo>
                    <a:lnTo>
                      <a:pt x="233" y="2"/>
                    </a:lnTo>
                    <a:lnTo>
                      <a:pt x="259" y="1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318" y="1"/>
                    </a:lnTo>
                    <a:lnTo>
                      <a:pt x="348" y="3"/>
                    </a:lnTo>
                    <a:lnTo>
                      <a:pt x="377" y="7"/>
                    </a:lnTo>
                    <a:lnTo>
                      <a:pt x="404" y="12"/>
                    </a:lnTo>
                    <a:lnTo>
                      <a:pt x="429" y="18"/>
                    </a:lnTo>
                    <a:lnTo>
                      <a:pt x="452" y="27"/>
                    </a:lnTo>
                    <a:lnTo>
                      <a:pt x="473" y="37"/>
                    </a:lnTo>
                    <a:lnTo>
                      <a:pt x="492" y="47"/>
                    </a:lnTo>
                    <a:lnTo>
                      <a:pt x="492" y="47"/>
                    </a:lnTo>
                    <a:lnTo>
                      <a:pt x="512" y="62"/>
                    </a:lnTo>
                    <a:lnTo>
                      <a:pt x="532" y="78"/>
                    </a:lnTo>
                    <a:lnTo>
                      <a:pt x="551" y="95"/>
                    </a:lnTo>
                    <a:lnTo>
                      <a:pt x="570" y="112"/>
                    </a:lnTo>
                    <a:lnTo>
                      <a:pt x="570" y="112"/>
                    </a:lnTo>
                    <a:lnTo>
                      <a:pt x="585" y="126"/>
                    </a:lnTo>
                    <a:lnTo>
                      <a:pt x="585" y="126"/>
                    </a:lnTo>
                    <a:lnTo>
                      <a:pt x="601" y="139"/>
                    </a:lnTo>
                    <a:lnTo>
                      <a:pt x="619" y="153"/>
                    </a:lnTo>
                    <a:lnTo>
                      <a:pt x="619" y="153"/>
                    </a:lnTo>
                    <a:lnTo>
                      <a:pt x="633" y="164"/>
                    </a:lnTo>
                    <a:lnTo>
                      <a:pt x="649" y="176"/>
                    </a:lnTo>
                    <a:lnTo>
                      <a:pt x="662" y="190"/>
                    </a:lnTo>
                    <a:lnTo>
                      <a:pt x="676" y="204"/>
                    </a:lnTo>
                    <a:lnTo>
                      <a:pt x="676" y="204"/>
                    </a:lnTo>
                    <a:lnTo>
                      <a:pt x="681" y="213"/>
                    </a:lnTo>
                    <a:lnTo>
                      <a:pt x="686" y="222"/>
                    </a:lnTo>
                    <a:lnTo>
                      <a:pt x="688" y="232"/>
                    </a:lnTo>
                    <a:lnTo>
                      <a:pt x="690" y="243"/>
                    </a:lnTo>
                    <a:lnTo>
                      <a:pt x="690" y="253"/>
                    </a:lnTo>
                    <a:lnTo>
                      <a:pt x="689" y="263"/>
                    </a:lnTo>
                    <a:lnTo>
                      <a:pt x="687" y="274"/>
                    </a:lnTo>
                    <a:lnTo>
                      <a:pt x="683" y="284"/>
                    </a:lnTo>
                    <a:lnTo>
                      <a:pt x="683" y="284"/>
                    </a:lnTo>
                    <a:lnTo>
                      <a:pt x="677" y="295"/>
                    </a:lnTo>
                    <a:lnTo>
                      <a:pt x="669" y="305"/>
                    </a:lnTo>
                    <a:lnTo>
                      <a:pt x="662" y="313"/>
                    </a:lnTo>
                    <a:lnTo>
                      <a:pt x="654" y="320"/>
                    </a:lnTo>
                    <a:lnTo>
                      <a:pt x="645" y="326"/>
                    </a:lnTo>
                    <a:lnTo>
                      <a:pt x="635" y="331"/>
                    </a:lnTo>
                    <a:lnTo>
                      <a:pt x="615" y="343"/>
                    </a:lnTo>
                    <a:lnTo>
                      <a:pt x="615" y="343"/>
                    </a:lnTo>
                    <a:lnTo>
                      <a:pt x="600" y="350"/>
                    </a:lnTo>
                    <a:lnTo>
                      <a:pt x="600" y="350"/>
                    </a:lnTo>
                    <a:lnTo>
                      <a:pt x="595" y="351"/>
                    </a:lnTo>
                    <a:lnTo>
                      <a:pt x="591" y="352"/>
                    </a:lnTo>
                    <a:lnTo>
                      <a:pt x="591" y="35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606"/>
              <p:cNvSpPr/>
              <p:nvPr/>
            </p:nvSpPr>
            <p:spPr bwMode="auto">
              <a:xfrm>
                <a:off x="5356226" y="2198688"/>
                <a:ext cx="147638" cy="49213"/>
              </a:xfrm>
              <a:custGeom>
                <a:avLst/>
                <a:gdLst/>
                <a:ahLst/>
                <a:cxnLst>
                  <a:cxn ang="0">
                    <a:pos x="16" y="94"/>
                  </a:cxn>
                  <a:cxn ang="0">
                    <a:pos x="9" y="93"/>
                  </a:cxn>
                  <a:cxn ang="0">
                    <a:pos x="2" y="85"/>
                  </a:cxn>
                  <a:cxn ang="0">
                    <a:pos x="0" y="79"/>
                  </a:cxn>
                  <a:cxn ang="0">
                    <a:pos x="2" y="68"/>
                  </a:cxn>
                  <a:cxn ang="0">
                    <a:pos x="6" y="62"/>
                  </a:cxn>
                  <a:cxn ang="0">
                    <a:pos x="13" y="59"/>
                  </a:cxn>
                  <a:cxn ang="0">
                    <a:pos x="18" y="57"/>
                  </a:cxn>
                  <a:cxn ang="0">
                    <a:pos x="31" y="46"/>
                  </a:cxn>
                  <a:cxn ang="0">
                    <a:pos x="38" y="41"/>
                  </a:cxn>
                  <a:cxn ang="0">
                    <a:pos x="46" y="36"/>
                  </a:cxn>
                  <a:cxn ang="0">
                    <a:pos x="60" y="28"/>
                  </a:cxn>
                  <a:cxn ang="0">
                    <a:pos x="77" y="20"/>
                  </a:cxn>
                  <a:cxn ang="0">
                    <a:pos x="115" y="7"/>
                  </a:cxn>
                  <a:cxn ang="0">
                    <a:pos x="134" y="2"/>
                  </a:cxn>
                  <a:cxn ang="0">
                    <a:pos x="154" y="0"/>
                  </a:cxn>
                  <a:cxn ang="0">
                    <a:pos x="173" y="2"/>
                  </a:cxn>
                  <a:cxn ang="0">
                    <a:pos x="208" y="9"/>
                  </a:cxn>
                  <a:cxn ang="0">
                    <a:pos x="240" y="24"/>
                  </a:cxn>
                  <a:cxn ang="0">
                    <a:pos x="266" y="45"/>
                  </a:cxn>
                  <a:cxn ang="0">
                    <a:pos x="276" y="58"/>
                  </a:cxn>
                  <a:cxn ang="0">
                    <a:pos x="279" y="67"/>
                  </a:cxn>
                  <a:cxn ang="0">
                    <a:pos x="278" y="74"/>
                  </a:cxn>
                  <a:cxn ang="0">
                    <a:pos x="275" y="78"/>
                  </a:cxn>
                  <a:cxn ang="0">
                    <a:pos x="266" y="83"/>
                  </a:cxn>
                  <a:cxn ang="0">
                    <a:pos x="259" y="84"/>
                  </a:cxn>
                  <a:cxn ang="0">
                    <a:pos x="256" y="83"/>
                  </a:cxn>
                  <a:cxn ang="0">
                    <a:pos x="248" y="80"/>
                  </a:cxn>
                  <a:cxn ang="0">
                    <a:pos x="245" y="76"/>
                  </a:cxn>
                  <a:cxn ang="0">
                    <a:pos x="230" y="59"/>
                  </a:cxn>
                  <a:cxn ang="0">
                    <a:pos x="210" y="47"/>
                  </a:cxn>
                  <a:cxn ang="0">
                    <a:pos x="186" y="40"/>
                  </a:cxn>
                  <a:cxn ang="0">
                    <a:pos x="160" y="37"/>
                  </a:cxn>
                  <a:cxn ang="0">
                    <a:pos x="150" y="37"/>
                  </a:cxn>
                  <a:cxn ang="0">
                    <a:pos x="121" y="42"/>
                  </a:cxn>
                  <a:cxn ang="0">
                    <a:pos x="94" y="51"/>
                  </a:cxn>
                  <a:cxn ang="0">
                    <a:pos x="86" y="56"/>
                  </a:cxn>
                  <a:cxn ang="0">
                    <a:pos x="62" y="71"/>
                  </a:cxn>
                  <a:cxn ang="0">
                    <a:pos x="43" y="84"/>
                  </a:cxn>
                  <a:cxn ang="0">
                    <a:pos x="22" y="94"/>
                  </a:cxn>
                  <a:cxn ang="0">
                    <a:pos x="16" y="94"/>
                  </a:cxn>
                </a:cxnLst>
                <a:rect l="0" t="0" r="r" b="b"/>
                <a:pathLst>
                  <a:path w="279" h="94">
                    <a:moveTo>
                      <a:pt x="16" y="94"/>
                    </a:moveTo>
                    <a:lnTo>
                      <a:pt x="16" y="94"/>
                    </a:lnTo>
                    <a:lnTo>
                      <a:pt x="13" y="94"/>
                    </a:lnTo>
                    <a:lnTo>
                      <a:pt x="9" y="93"/>
                    </a:lnTo>
                    <a:lnTo>
                      <a:pt x="5" y="90"/>
                    </a:lnTo>
                    <a:lnTo>
                      <a:pt x="2" y="85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4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6" y="62"/>
                    </a:lnTo>
                    <a:lnTo>
                      <a:pt x="8" y="60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8" y="57"/>
                    </a:lnTo>
                    <a:lnTo>
                      <a:pt x="22" y="54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8" y="41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95" y="13"/>
                    </a:lnTo>
                    <a:lnTo>
                      <a:pt x="115" y="7"/>
                    </a:lnTo>
                    <a:lnTo>
                      <a:pt x="124" y="4"/>
                    </a:lnTo>
                    <a:lnTo>
                      <a:pt x="134" y="2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73" y="2"/>
                    </a:lnTo>
                    <a:lnTo>
                      <a:pt x="191" y="5"/>
                    </a:lnTo>
                    <a:lnTo>
                      <a:pt x="208" y="9"/>
                    </a:lnTo>
                    <a:lnTo>
                      <a:pt x="224" y="16"/>
                    </a:lnTo>
                    <a:lnTo>
                      <a:pt x="240" y="24"/>
                    </a:lnTo>
                    <a:lnTo>
                      <a:pt x="253" y="34"/>
                    </a:lnTo>
                    <a:lnTo>
                      <a:pt x="266" y="45"/>
                    </a:lnTo>
                    <a:lnTo>
                      <a:pt x="276" y="58"/>
                    </a:lnTo>
                    <a:lnTo>
                      <a:pt x="276" y="58"/>
                    </a:lnTo>
                    <a:lnTo>
                      <a:pt x="278" y="62"/>
                    </a:lnTo>
                    <a:lnTo>
                      <a:pt x="279" y="67"/>
                    </a:lnTo>
                    <a:lnTo>
                      <a:pt x="279" y="70"/>
                    </a:lnTo>
                    <a:lnTo>
                      <a:pt x="278" y="74"/>
                    </a:lnTo>
                    <a:lnTo>
                      <a:pt x="278" y="74"/>
                    </a:lnTo>
                    <a:lnTo>
                      <a:pt x="275" y="78"/>
                    </a:lnTo>
                    <a:lnTo>
                      <a:pt x="271" y="81"/>
                    </a:lnTo>
                    <a:lnTo>
                      <a:pt x="266" y="83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6" y="83"/>
                    </a:lnTo>
                    <a:lnTo>
                      <a:pt x="252" y="82"/>
                    </a:lnTo>
                    <a:lnTo>
                      <a:pt x="248" y="80"/>
                    </a:lnTo>
                    <a:lnTo>
                      <a:pt x="245" y="76"/>
                    </a:lnTo>
                    <a:lnTo>
                      <a:pt x="245" y="76"/>
                    </a:lnTo>
                    <a:lnTo>
                      <a:pt x="238" y="67"/>
                    </a:lnTo>
                    <a:lnTo>
                      <a:pt x="230" y="59"/>
                    </a:lnTo>
                    <a:lnTo>
                      <a:pt x="220" y="52"/>
                    </a:lnTo>
                    <a:lnTo>
                      <a:pt x="210" y="47"/>
                    </a:lnTo>
                    <a:lnTo>
                      <a:pt x="199" y="43"/>
                    </a:lnTo>
                    <a:lnTo>
                      <a:pt x="186" y="40"/>
                    </a:lnTo>
                    <a:lnTo>
                      <a:pt x="174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50" y="37"/>
                    </a:lnTo>
                    <a:lnTo>
                      <a:pt x="141" y="38"/>
                    </a:lnTo>
                    <a:lnTo>
                      <a:pt x="121" y="42"/>
                    </a:lnTo>
                    <a:lnTo>
                      <a:pt x="102" y="48"/>
                    </a:lnTo>
                    <a:lnTo>
                      <a:pt x="94" y="51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74" y="64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43" y="84"/>
                    </a:lnTo>
                    <a:lnTo>
                      <a:pt x="32" y="90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16" y="94"/>
                    </a:lnTo>
                    <a:lnTo>
                      <a:pt x="16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6480051" y="4589712"/>
            <a:ext cx="889884" cy="898847"/>
            <a:chOff x="6480051" y="4589712"/>
            <a:chExt cx="889884" cy="898847"/>
          </a:xfrm>
        </p:grpSpPr>
        <p:sp>
          <p:nvSpPr>
            <p:cNvPr id="58" name="椭圆 31"/>
            <p:cNvSpPr/>
            <p:nvPr/>
          </p:nvSpPr>
          <p:spPr>
            <a:xfrm rot="15654318">
              <a:off x="6475569" y="4594194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61" name="组合 160"/>
            <p:cNvGrpSpPr/>
            <p:nvPr/>
          </p:nvGrpSpPr>
          <p:grpSpPr>
            <a:xfrm>
              <a:off x="6679330" y="4803299"/>
              <a:ext cx="489734" cy="500458"/>
              <a:chOff x="5268913" y="4124325"/>
              <a:chExt cx="652463" cy="666751"/>
            </a:xfrm>
            <a:solidFill>
              <a:schemeClr val="bg1"/>
            </a:solidFill>
          </p:grpSpPr>
          <p:sp>
            <p:nvSpPr>
              <p:cNvPr id="162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6480052" y="3317013"/>
            <a:ext cx="889884" cy="898847"/>
            <a:chOff x="6480052" y="3317013"/>
            <a:chExt cx="889884" cy="898847"/>
          </a:xfrm>
        </p:grpSpPr>
        <p:sp>
          <p:nvSpPr>
            <p:cNvPr id="57" name="椭圆 31"/>
            <p:cNvSpPr/>
            <p:nvPr/>
          </p:nvSpPr>
          <p:spPr>
            <a:xfrm rot="15654318">
              <a:off x="6475570" y="3321495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82" name="组合 181"/>
            <p:cNvGrpSpPr/>
            <p:nvPr/>
          </p:nvGrpSpPr>
          <p:grpSpPr>
            <a:xfrm>
              <a:off x="6686480" y="3540620"/>
              <a:ext cx="530247" cy="465902"/>
              <a:chOff x="6208713" y="1243013"/>
              <a:chExt cx="706438" cy="620713"/>
            </a:xfrm>
            <a:solidFill>
              <a:schemeClr val="bg1"/>
            </a:solidFill>
          </p:grpSpPr>
          <p:sp>
            <p:nvSpPr>
              <p:cNvPr id="183" name="Freeform 804"/>
              <p:cNvSpPr/>
              <p:nvPr/>
            </p:nvSpPr>
            <p:spPr bwMode="auto">
              <a:xfrm>
                <a:off x="6270626" y="1622425"/>
                <a:ext cx="26988" cy="68263"/>
              </a:xfrm>
              <a:custGeom>
                <a:avLst/>
                <a:gdLst/>
                <a:ahLst/>
                <a:cxnLst>
                  <a:cxn ang="0">
                    <a:pos x="51" y="5"/>
                  </a:cxn>
                  <a:cxn ang="0">
                    <a:pos x="51" y="5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8" y="1"/>
                  </a:cxn>
                  <a:cxn ang="0">
                    <a:pos x="46" y="0"/>
                  </a:cxn>
                  <a:cxn ang="0">
                    <a:pos x="44" y="1"/>
                  </a:cxn>
                  <a:cxn ang="0">
                    <a:pos x="43" y="1"/>
                  </a:cxn>
                  <a:cxn ang="0">
                    <a:pos x="42" y="3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14"/>
                  </a:cxn>
                  <a:cxn ang="0">
                    <a:pos x="37" y="25"/>
                  </a:cxn>
                  <a:cxn ang="0">
                    <a:pos x="34" y="35"/>
                  </a:cxn>
                  <a:cxn ang="0">
                    <a:pos x="30" y="44"/>
                  </a:cxn>
                  <a:cxn ang="0">
                    <a:pos x="21" y="64"/>
                  </a:cxn>
                  <a:cxn ang="0">
                    <a:pos x="13" y="82"/>
                  </a:cxn>
                  <a:cxn ang="0">
                    <a:pos x="13" y="82"/>
                  </a:cxn>
                  <a:cxn ang="0">
                    <a:pos x="9" y="92"/>
                  </a:cxn>
                  <a:cxn ang="0">
                    <a:pos x="3" y="105"/>
                  </a:cxn>
                  <a:cxn ang="0">
                    <a:pos x="1" y="112"/>
                  </a:cxn>
                  <a:cxn ang="0">
                    <a:pos x="0" y="119"/>
                  </a:cxn>
                  <a:cxn ang="0">
                    <a:pos x="1" y="124"/>
                  </a:cxn>
                  <a:cxn ang="0">
                    <a:pos x="2" y="126"/>
                  </a:cxn>
                  <a:cxn ang="0">
                    <a:pos x="4" y="128"/>
                  </a:cxn>
                  <a:cxn ang="0">
                    <a:pos x="4" y="128"/>
                  </a:cxn>
                  <a:cxn ang="0">
                    <a:pos x="6" y="129"/>
                  </a:cxn>
                  <a:cxn ang="0">
                    <a:pos x="9" y="129"/>
                  </a:cxn>
                  <a:cxn ang="0">
                    <a:pos x="12" y="128"/>
                  </a:cxn>
                  <a:cxn ang="0">
                    <a:pos x="13" y="126"/>
                  </a:cxn>
                  <a:cxn ang="0">
                    <a:pos x="13" y="125"/>
                  </a:cxn>
                  <a:cxn ang="0">
                    <a:pos x="13" y="123"/>
                  </a:cxn>
                  <a:cxn ang="0">
                    <a:pos x="11" y="122"/>
                  </a:cxn>
                  <a:cxn ang="0">
                    <a:pos x="11" y="122"/>
                  </a:cxn>
                  <a:cxn ang="0">
                    <a:pos x="11" y="120"/>
                  </a:cxn>
                  <a:cxn ang="0">
                    <a:pos x="10" y="117"/>
                  </a:cxn>
                  <a:cxn ang="0">
                    <a:pos x="11" y="109"/>
                  </a:cxn>
                  <a:cxn ang="0">
                    <a:pos x="14" y="100"/>
                  </a:cxn>
                  <a:cxn ang="0">
                    <a:pos x="19" y="90"/>
                  </a:cxn>
                  <a:cxn ang="0">
                    <a:pos x="27" y="69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3" y="36"/>
                  </a:cxn>
                  <a:cxn ang="0">
                    <a:pos x="46" y="26"/>
                  </a:cxn>
                  <a:cxn ang="0">
                    <a:pos x="49" y="14"/>
                  </a:cxn>
                  <a:cxn ang="0">
                    <a:pos x="49" y="14"/>
                  </a:cxn>
                  <a:cxn ang="0">
                    <a:pos x="50" y="13"/>
                  </a:cxn>
                  <a:cxn ang="0">
                    <a:pos x="51" y="11"/>
                  </a:cxn>
                  <a:cxn ang="0">
                    <a:pos x="51" y="5"/>
                  </a:cxn>
                </a:cxnLst>
                <a:rect l="0" t="0" r="r" b="b"/>
                <a:pathLst>
                  <a:path w="51" h="129">
                    <a:moveTo>
                      <a:pt x="51" y="5"/>
                    </a:moveTo>
                    <a:lnTo>
                      <a:pt x="51" y="5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14"/>
                    </a:lnTo>
                    <a:lnTo>
                      <a:pt x="37" y="25"/>
                    </a:lnTo>
                    <a:lnTo>
                      <a:pt x="34" y="35"/>
                    </a:lnTo>
                    <a:lnTo>
                      <a:pt x="30" y="44"/>
                    </a:lnTo>
                    <a:lnTo>
                      <a:pt x="21" y="64"/>
                    </a:lnTo>
                    <a:lnTo>
                      <a:pt x="13" y="82"/>
                    </a:lnTo>
                    <a:lnTo>
                      <a:pt x="13" y="82"/>
                    </a:lnTo>
                    <a:lnTo>
                      <a:pt x="9" y="92"/>
                    </a:lnTo>
                    <a:lnTo>
                      <a:pt x="3" y="105"/>
                    </a:lnTo>
                    <a:lnTo>
                      <a:pt x="1" y="112"/>
                    </a:lnTo>
                    <a:lnTo>
                      <a:pt x="0" y="119"/>
                    </a:lnTo>
                    <a:lnTo>
                      <a:pt x="1" y="124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8"/>
                    </a:lnTo>
                    <a:lnTo>
                      <a:pt x="13" y="126"/>
                    </a:lnTo>
                    <a:lnTo>
                      <a:pt x="13" y="125"/>
                    </a:lnTo>
                    <a:lnTo>
                      <a:pt x="13" y="123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0" y="117"/>
                    </a:lnTo>
                    <a:lnTo>
                      <a:pt x="11" y="109"/>
                    </a:lnTo>
                    <a:lnTo>
                      <a:pt x="14" y="100"/>
                    </a:lnTo>
                    <a:lnTo>
                      <a:pt x="19" y="90"/>
                    </a:lnTo>
                    <a:lnTo>
                      <a:pt x="27" y="69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3" y="36"/>
                    </a:lnTo>
                    <a:lnTo>
                      <a:pt x="46" y="26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805"/>
              <p:cNvSpPr/>
              <p:nvPr/>
            </p:nvSpPr>
            <p:spPr bwMode="auto">
              <a:xfrm>
                <a:off x="6315076" y="1671638"/>
                <a:ext cx="15875" cy="41275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7" y="38"/>
                  </a:cxn>
                  <a:cxn ang="0">
                    <a:pos x="2" y="56"/>
                  </a:cxn>
                  <a:cxn ang="0">
                    <a:pos x="1" y="6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6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9" y="74"/>
                  </a:cxn>
                  <a:cxn ang="0">
                    <a:pos x="9" y="74"/>
                  </a:cxn>
                  <a:cxn ang="0">
                    <a:pos x="10" y="65"/>
                  </a:cxn>
                  <a:cxn ang="0">
                    <a:pos x="11" y="57"/>
                  </a:cxn>
                  <a:cxn ang="0">
                    <a:pos x="16" y="39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2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78">
                    <a:moveTo>
                      <a:pt x="20" y="3"/>
                    </a:moveTo>
                    <a:lnTo>
                      <a:pt x="20" y="3"/>
                    </a:lnTo>
                    <a:lnTo>
                      <a:pt x="7" y="38"/>
                    </a:lnTo>
                    <a:lnTo>
                      <a:pt x="2" y="56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6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10" y="65"/>
                    </a:lnTo>
                    <a:lnTo>
                      <a:pt x="11" y="57"/>
                    </a:lnTo>
                    <a:lnTo>
                      <a:pt x="16" y="39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806"/>
              <p:cNvSpPr/>
              <p:nvPr/>
            </p:nvSpPr>
            <p:spPr bwMode="auto">
              <a:xfrm>
                <a:off x="6359526" y="1677988"/>
                <a:ext cx="20638" cy="6985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0" y="33"/>
                  </a:cxn>
                  <a:cxn ang="0">
                    <a:pos x="11" y="63"/>
                  </a:cxn>
                  <a:cxn ang="0">
                    <a:pos x="6" y="79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3" y="129"/>
                  </a:cxn>
                  <a:cxn ang="0">
                    <a:pos x="4" y="130"/>
                  </a:cxn>
                  <a:cxn ang="0">
                    <a:pos x="6" y="129"/>
                  </a:cxn>
                  <a:cxn ang="0">
                    <a:pos x="7" y="128"/>
                  </a:cxn>
                  <a:cxn ang="0">
                    <a:pos x="9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0"/>
                  </a:cxn>
                  <a:cxn ang="0">
                    <a:pos x="12" y="94"/>
                  </a:cxn>
                  <a:cxn ang="0">
                    <a:pos x="16" y="80"/>
                  </a:cxn>
                  <a:cxn ang="0">
                    <a:pos x="20" y="64"/>
                  </a:cxn>
                  <a:cxn ang="0">
                    <a:pos x="30" y="35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30">
                    <a:moveTo>
                      <a:pt x="32" y="4"/>
                    </a:moveTo>
                    <a:lnTo>
                      <a:pt x="32" y="4"/>
                    </a:lnTo>
                    <a:lnTo>
                      <a:pt x="20" y="33"/>
                    </a:lnTo>
                    <a:lnTo>
                      <a:pt x="11" y="63"/>
                    </a:lnTo>
                    <a:lnTo>
                      <a:pt x="6" y="79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3" y="129"/>
                    </a:lnTo>
                    <a:lnTo>
                      <a:pt x="4" y="130"/>
                    </a:lnTo>
                    <a:lnTo>
                      <a:pt x="6" y="129"/>
                    </a:lnTo>
                    <a:lnTo>
                      <a:pt x="7" y="128"/>
                    </a:lnTo>
                    <a:lnTo>
                      <a:pt x="9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0"/>
                    </a:lnTo>
                    <a:lnTo>
                      <a:pt x="12" y="94"/>
                    </a:lnTo>
                    <a:lnTo>
                      <a:pt x="16" y="80"/>
                    </a:lnTo>
                    <a:lnTo>
                      <a:pt x="20" y="64"/>
                    </a:lnTo>
                    <a:lnTo>
                      <a:pt x="30" y="35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807"/>
              <p:cNvSpPr/>
              <p:nvPr/>
            </p:nvSpPr>
            <p:spPr bwMode="auto">
              <a:xfrm>
                <a:off x="6392863" y="1708150"/>
                <a:ext cx="20638" cy="55563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7" y="17"/>
                  </a:cxn>
                  <a:cxn ang="0">
                    <a:pos x="23" y="28"/>
                  </a:cxn>
                  <a:cxn ang="0">
                    <a:pos x="13" y="51"/>
                  </a:cxn>
                  <a:cxn ang="0">
                    <a:pos x="8" y="63"/>
                  </a:cxn>
                  <a:cxn ang="0">
                    <a:pos x="4" y="74"/>
                  </a:cxn>
                  <a:cxn ang="0">
                    <a:pos x="1" y="8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0" y="87"/>
                  </a:cxn>
                  <a:cxn ang="0">
                    <a:pos x="13" y="75"/>
                  </a:cxn>
                  <a:cxn ang="0">
                    <a:pos x="17" y="64"/>
                  </a:cxn>
                  <a:cxn ang="0">
                    <a:pos x="22" y="53"/>
                  </a:cxn>
                  <a:cxn ang="0">
                    <a:pos x="33" y="30"/>
                  </a:cxn>
                  <a:cxn ang="0">
                    <a:pos x="37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4">
                    <a:moveTo>
                      <a:pt x="32" y="4"/>
                    </a:moveTo>
                    <a:lnTo>
                      <a:pt x="32" y="4"/>
                    </a:lnTo>
                    <a:lnTo>
                      <a:pt x="27" y="17"/>
                    </a:lnTo>
                    <a:lnTo>
                      <a:pt x="23" y="28"/>
                    </a:lnTo>
                    <a:lnTo>
                      <a:pt x="13" y="51"/>
                    </a:lnTo>
                    <a:lnTo>
                      <a:pt x="8" y="63"/>
                    </a:lnTo>
                    <a:lnTo>
                      <a:pt x="4" y="74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0" y="87"/>
                    </a:lnTo>
                    <a:lnTo>
                      <a:pt x="13" y="75"/>
                    </a:lnTo>
                    <a:lnTo>
                      <a:pt x="17" y="64"/>
                    </a:lnTo>
                    <a:lnTo>
                      <a:pt x="22" y="53"/>
                    </a:lnTo>
                    <a:lnTo>
                      <a:pt x="33" y="30"/>
                    </a:lnTo>
                    <a:lnTo>
                      <a:pt x="37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809"/>
              <p:cNvSpPr/>
              <p:nvPr/>
            </p:nvSpPr>
            <p:spPr bwMode="auto">
              <a:xfrm>
                <a:off x="6438900" y="1719263"/>
                <a:ext cx="31750" cy="65088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25"/>
                  </a:cxn>
                  <a:cxn ang="0">
                    <a:pos x="25" y="44"/>
                  </a:cxn>
                  <a:cxn ang="0">
                    <a:pos x="14" y="64"/>
                  </a:cxn>
                  <a:cxn ang="0">
                    <a:pos x="6" y="83"/>
                  </a:cxn>
                  <a:cxn ang="0">
                    <a:pos x="2" y="93"/>
                  </a:cxn>
                  <a:cxn ang="0">
                    <a:pos x="0" y="101"/>
                  </a:cxn>
                  <a:cxn ang="0">
                    <a:pos x="0" y="108"/>
                  </a:cxn>
                  <a:cxn ang="0">
                    <a:pos x="1" y="114"/>
                  </a:cxn>
                  <a:cxn ang="0">
                    <a:pos x="2" y="116"/>
                  </a:cxn>
                  <a:cxn ang="0">
                    <a:pos x="5" y="119"/>
                  </a:cxn>
                  <a:cxn ang="0">
                    <a:pos x="7" y="120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12" y="123"/>
                  </a:cxn>
                  <a:cxn ang="0">
                    <a:pos x="14" y="123"/>
                  </a:cxn>
                  <a:cxn ang="0">
                    <a:pos x="15" y="120"/>
                  </a:cxn>
                  <a:cxn ang="0">
                    <a:pos x="16" y="119"/>
                  </a:cxn>
                  <a:cxn ang="0">
                    <a:pos x="15" y="115"/>
                  </a:cxn>
                  <a:cxn ang="0">
                    <a:pos x="14" y="114"/>
                  </a:cxn>
                  <a:cxn ang="0">
                    <a:pos x="13" y="113"/>
                  </a:cxn>
                  <a:cxn ang="0">
                    <a:pos x="13" y="113"/>
                  </a:cxn>
                  <a:cxn ang="0">
                    <a:pos x="11" y="112"/>
                  </a:cxn>
                  <a:cxn ang="0">
                    <a:pos x="10" y="111"/>
                  </a:cxn>
                  <a:cxn ang="0">
                    <a:pos x="10" y="107"/>
                  </a:cxn>
                  <a:cxn ang="0">
                    <a:pos x="10" y="102"/>
                  </a:cxn>
                  <a:cxn ang="0">
                    <a:pos x="12" y="96"/>
                  </a:cxn>
                  <a:cxn ang="0">
                    <a:pos x="18" y="80"/>
                  </a:cxn>
                  <a:cxn ang="0">
                    <a:pos x="27" y="62"/>
                  </a:cxn>
                  <a:cxn ang="0">
                    <a:pos x="47" y="27"/>
                  </a:cxn>
                  <a:cxn ang="0">
                    <a:pos x="59" y="7"/>
                  </a:cxn>
                  <a:cxn ang="0">
                    <a:pos x="59" y="7"/>
                  </a:cxn>
                  <a:cxn ang="0">
                    <a:pos x="60" y="5"/>
                  </a:cxn>
                  <a:cxn ang="0">
                    <a:pos x="59" y="3"/>
                  </a:cxn>
                  <a:cxn ang="0">
                    <a:pos x="59" y="1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0" h="123">
                    <a:moveTo>
                      <a:pt x="51" y="2"/>
                    </a:moveTo>
                    <a:lnTo>
                      <a:pt x="51" y="2"/>
                    </a:lnTo>
                    <a:lnTo>
                      <a:pt x="37" y="25"/>
                    </a:lnTo>
                    <a:lnTo>
                      <a:pt x="25" y="44"/>
                    </a:lnTo>
                    <a:lnTo>
                      <a:pt x="14" y="64"/>
                    </a:lnTo>
                    <a:lnTo>
                      <a:pt x="6" y="83"/>
                    </a:lnTo>
                    <a:lnTo>
                      <a:pt x="2" y="93"/>
                    </a:lnTo>
                    <a:lnTo>
                      <a:pt x="0" y="101"/>
                    </a:lnTo>
                    <a:lnTo>
                      <a:pt x="0" y="108"/>
                    </a:lnTo>
                    <a:lnTo>
                      <a:pt x="1" y="114"/>
                    </a:lnTo>
                    <a:lnTo>
                      <a:pt x="2" y="116"/>
                    </a:lnTo>
                    <a:lnTo>
                      <a:pt x="5" y="119"/>
                    </a:lnTo>
                    <a:lnTo>
                      <a:pt x="7" y="120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4" y="123"/>
                    </a:lnTo>
                    <a:lnTo>
                      <a:pt x="15" y="120"/>
                    </a:lnTo>
                    <a:lnTo>
                      <a:pt x="16" y="119"/>
                    </a:lnTo>
                    <a:lnTo>
                      <a:pt x="15" y="115"/>
                    </a:lnTo>
                    <a:lnTo>
                      <a:pt x="14" y="114"/>
                    </a:lnTo>
                    <a:lnTo>
                      <a:pt x="13" y="113"/>
                    </a:lnTo>
                    <a:lnTo>
                      <a:pt x="13" y="113"/>
                    </a:lnTo>
                    <a:lnTo>
                      <a:pt x="11" y="112"/>
                    </a:lnTo>
                    <a:lnTo>
                      <a:pt x="10" y="111"/>
                    </a:lnTo>
                    <a:lnTo>
                      <a:pt x="10" y="107"/>
                    </a:lnTo>
                    <a:lnTo>
                      <a:pt x="10" y="102"/>
                    </a:lnTo>
                    <a:lnTo>
                      <a:pt x="12" y="96"/>
                    </a:lnTo>
                    <a:lnTo>
                      <a:pt x="18" y="80"/>
                    </a:lnTo>
                    <a:lnTo>
                      <a:pt x="27" y="62"/>
                    </a:lnTo>
                    <a:lnTo>
                      <a:pt x="47" y="2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0" y="5"/>
                    </a:lnTo>
                    <a:lnTo>
                      <a:pt x="59" y="3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810"/>
              <p:cNvSpPr/>
              <p:nvPr/>
            </p:nvSpPr>
            <p:spPr bwMode="auto">
              <a:xfrm>
                <a:off x="6478588" y="1731963"/>
                <a:ext cx="28575" cy="65088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40" y="8"/>
                  </a:cxn>
                  <a:cxn ang="0">
                    <a:pos x="34" y="14"/>
                  </a:cxn>
                  <a:cxn ang="0">
                    <a:pos x="25" y="26"/>
                  </a:cxn>
                  <a:cxn ang="0">
                    <a:pos x="16" y="41"/>
                  </a:cxn>
                  <a:cxn ang="0">
                    <a:pos x="10" y="55"/>
                  </a:cxn>
                  <a:cxn ang="0">
                    <a:pos x="6" y="71"/>
                  </a:cxn>
                  <a:cxn ang="0">
                    <a:pos x="3" y="87"/>
                  </a:cxn>
                  <a:cxn ang="0">
                    <a:pos x="1" y="103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119"/>
                  </a:cxn>
                  <a:cxn ang="0">
                    <a:pos x="10" y="104"/>
                  </a:cxn>
                  <a:cxn ang="0">
                    <a:pos x="12" y="88"/>
                  </a:cxn>
                  <a:cxn ang="0">
                    <a:pos x="15" y="74"/>
                  </a:cxn>
                  <a:cxn ang="0">
                    <a:pos x="19" y="59"/>
                  </a:cxn>
                  <a:cxn ang="0">
                    <a:pos x="25" y="45"/>
                  </a:cxn>
                  <a:cxn ang="0">
                    <a:pos x="33" y="31"/>
                  </a:cxn>
                  <a:cxn ang="0">
                    <a:pos x="41" y="19"/>
                  </a:cxn>
                  <a:cxn ang="0">
                    <a:pos x="53" y="9"/>
                  </a:cxn>
                  <a:cxn ang="0">
                    <a:pos x="53" y="9"/>
                  </a:cxn>
                  <a:cxn ang="0">
                    <a:pos x="54" y="7"/>
                  </a:cxn>
                  <a:cxn ang="0">
                    <a:pos x="54" y="6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0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4" h="123">
                    <a:moveTo>
                      <a:pt x="45" y="1"/>
                    </a:moveTo>
                    <a:lnTo>
                      <a:pt x="45" y="1"/>
                    </a:lnTo>
                    <a:lnTo>
                      <a:pt x="40" y="8"/>
                    </a:lnTo>
                    <a:lnTo>
                      <a:pt x="34" y="14"/>
                    </a:lnTo>
                    <a:lnTo>
                      <a:pt x="25" y="26"/>
                    </a:lnTo>
                    <a:lnTo>
                      <a:pt x="16" y="41"/>
                    </a:lnTo>
                    <a:lnTo>
                      <a:pt x="10" y="55"/>
                    </a:lnTo>
                    <a:lnTo>
                      <a:pt x="6" y="71"/>
                    </a:lnTo>
                    <a:lnTo>
                      <a:pt x="3" y="87"/>
                    </a:lnTo>
                    <a:lnTo>
                      <a:pt x="1" y="10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10" y="104"/>
                    </a:lnTo>
                    <a:lnTo>
                      <a:pt x="12" y="88"/>
                    </a:lnTo>
                    <a:lnTo>
                      <a:pt x="15" y="74"/>
                    </a:lnTo>
                    <a:lnTo>
                      <a:pt x="19" y="59"/>
                    </a:lnTo>
                    <a:lnTo>
                      <a:pt x="25" y="45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811"/>
              <p:cNvSpPr/>
              <p:nvPr/>
            </p:nvSpPr>
            <p:spPr bwMode="auto">
              <a:xfrm>
                <a:off x="6523038" y="1739900"/>
                <a:ext cx="25400" cy="61913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9"/>
                  </a:cxn>
                  <a:cxn ang="0">
                    <a:pos x="17" y="56"/>
                  </a:cxn>
                  <a:cxn ang="0">
                    <a:pos x="8" y="82"/>
                  </a:cxn>
                  <a:cxn ang="0">
                    <a:pos x="4" y="96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4" y="116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10" y="112"/>
                  </a:cxn>
                  <a:cxn ang="0">
                    <a:pos x="10" y="112"/>
                  </a:cxn>
                  <a:cxn ang="0">
                    <a:pos x="13" y="99"/>
                  </a:cxn>
                  <a:cxn ang="0">
                    <a:pos x="16" y="85"/>
                  </a:cxn>
                  <a:cxn ang="0">
                    <a:pos x="25" y="58"/>
                  </a:cxn>
                  <a:cxn ang="0">
                    <a:pos x="37" y="32"/>
                  </a:cxn>
                  <a:cxn ang="0">
                    <a:pos x="47" y="5"/>
                  </a:cxn>
                  <a:cxn ang="0">
                    <a:pos x="47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8" h="117">
                    <a:moveTo>
                      <a:pt x="39" y="3"/>
                    </a:moveTo>
                    <a:lnTo>
                      <a:pt x="39" y="3"/>
                    </a:lnTo>
                    <a:lnTo>
                      <a:pt x="27" y="29"/>
                    </a:lnTo>
                    <a:lnTo>
                      <a:pt x="17" y="56"/>
                    </a:lnTo>
                    <a:lnTo>
                      <a:pt x="8" y="82"/>
                    </a:lnTo>
                    <a:lnTo>
                      <a:pt x="4" y="96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4" y="116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3" y="99"/>
                    </a:lnTo>
                    <a:lnTo>
                      <a:pt x="16" y="85"/>
                    </a:lnTo>
                    <a:lnTo>
                      <a:pt x="25" y="58"/>
                    </a:lnTo>
                    <a:lnTo>
                      <a:pt x="37" y="32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812"/>
              <p:cNvSpPr/>
              <p:nvPr/>
            </p:nvSpPr>
            <p:spPr bwMode="auto">
              <a:xfrm>
                <a:off x="6572250" y="1743075"/>
                <a:ext cx="28575" cy="61913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7" y="14"/>
                  </a:cxn>
                  <a:cxn ang="0">
                    <a:pos x="28" y="27"/>
                  </a:cxn>
                  <a:cxn ang="0">
                    <a:pos x="22" y="40"/>
                  </a:cxn>
                  <a:cxn ang="0">
                    <a:pos x="16" y="54"/>
                  </a:cxn>
                  <a:cxn ang="0">
                    <a:pos x="11" y="67"/>
                  </a:cxn>
                  <a:cxn ang="0">
                    <a:pos x="7" y="82"/>
                  </a:cxn>
                  <a:cxn ang="0">
                    <a:pos x="3" y="96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3" y="116"/>
                  </a:cxn>
                  <a:cxn ang="0">
                    <a:pos x="6" y="117"/>
                  </a:cxn>
                  <a:cxn ang="0">
                    <a:pos x="8" y="115"/>
                  </a:cxn>
                  <a:cxn ang="0">
                    <a:pos x="14" y="108"/>
                  </a:cxn>
                  <a:cxn ang="0">
                    <a:pos x="14" y="108"/>
                  </a:cxn>
                  <a:cxn ang="0">
                    <a:pos x="16" y="106"/>
                  </a:cxn>
                  <a:cxn ang="0">
                    <a:pos x="15" y="104"/>
                  </a:cxn>
                  <a:cxn ang="0">
                    <a:pos x="14" y="102"/>
                  </a:cxn>
                  <a:cxn ang="0">
                    <a:pos x="12" y="101"/>
                  </a:cxn>
                  <a:cxn ang="0">
                    <a:pos x="12" y="101"/>
                  </a:cxn>
                  <a:cxn ang="0">
                    <a:pos x="18" y="75"/>
                  </a:cxn>
                  <a:cxn ang="0">
                    <a:pos x="22" y="63"/>
                  </a:cxn>
                  <a:cxn ang="0">
                    <a:pos x="27" y="52"/>
                  </a:cxn>
                  <a:cxn ang="0">
                    <a:pos x="33" y="39"/>
                  </a:cxn>
                  <a:cxn ang="0">
                    <a:pos x="39" y="28"/>
                  </a:cxn>
                  <a:cxn ang="0">
                    <a:pos x="45" y="18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4" h="117">
                    <a:moveTo>
                      <a:pt x="45" y="2"/>
                    </a:moveTo>
                    <a:lnTo>
                      <a:pt x="45" y="2"/>
                    </a:lnTo>
                    <a:lnTo>
                      <a:pt x="37" y="14"/>
                    </a:lnTo>
                    <a:lnTo>
                      <a:pt x="28" y="27"/>
                    </a:lnTo>
                    <a:lnTo>
                      <a:pt x="22" y="40"/>
                    </a:lnTo>
                    <a:lnTo>
                      <a:pt x="16" y="54"/>
                    </a:lnTo>
                    <a:lnTo>
                      <a:pt x="11" y="67"/>
                    </a:lnTo>
                    <a:lnTo>
                      <a:pt x="7" y="82"/>
                    </a:lnTo>
                    <a:lnTo>
                      <a:pt x="3" y="96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3" y="116"/>
                    </a:lnTo>
                    <a:lnTo>
                      <a:pt x="6" y="117"/>
                    </a:lnTo>
                    <a:lnTo>
                      <a:pt x="8" y="115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6" y="106"/>
                    </a:lnTo>
                    <a:lnTo>
                      <a:pt x="15" y="104"/>
                    </a:lnTo>
                    <a:lnTo>
                      <a:pt x="14" y="102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8" y="75"/>
                    </a:lnTo>
                    <a:lnTo>
                      <a:pt x="22" y="63"/>
                    </a:lnTo>
                    <a:lnTo>
                      <a:pt x="27" y="52"/>
                    </a:lnTo>
                    <a:lnTo>
                      <a:pt x="33" y="39"/>
                    </a:lnTo>
                    <a:lnTo>
                      <a:pt x="39" y="28"/>
                    </a:lnTo>
                    <a:lnTo>
                      <a:pt x="45" y="18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813"/>
              <p:cNvSpPr/>
              <p:nvPr/>
            </p:nvSpPr>
            <p:spPr bwMode="auto">
              <a:xfrm>
                <a:off x="6629400" y="1741488"/>
                <a:ext cx="28575" cy="55563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39" y="14"/>
                  </a:cxn>
                  <a:cxn ang="0">
                    <a:pos x="35" y="26"/>
                  </a:cxn>
                  <a:cxn ang="0">
                    <a:pos x="35" y="26"/>
                  </a:cxn>
                  <a:cxn ang="0">
                    <a:pos x="34" y="32"/>
                  </a:cxn>
                  <a:cxn ang="0">
                    <a:pos x="33" y="38"/>
                  </a:cxn>
                  <a:cxn ang="0">
                    <a:pos x="32" y="44"/>
                  </a:cxn>
                  <a:cxn ang="0">
                    <a:pos x="31" y="48"/>
                  </a:cxn>
                  <a:cxn ang="0">
                    <a:pos x="30" y="50"/>
                  </a:cxn>
                  <a:cxn ang="0">
                    <a:pos x="30" y="50"/>
                  </a:cxn>
                  <a:cxn ang="0">
                    <a:pos x="25" y="55"/>
                  </a:cxn>
                  <a:cxn ang="0">
                    <a:pos x="22" y="61"/>
                  </a:cxn>
                  <a:cxn ang="0">
                    <a:pos x="15" y="73"/>
                  </a:cxn>
                  <a:cxn ang="0">
                    <a:pos x="9" y="86"/>
                  </a:cxn>
                  <a:cxn ang="0">
                    <a:pos x="5" y="91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5"/>
                  </a:cxn>
                  <a:cxn ang="0">
                    <a:pos x="6" y="104"/>
                  </a:cxn>
                  <a:cxn ang="0">
                    <a:pos x="7" y="103"/>
                  </a:cxn>
                  <a:cxn ang="0">
                    <a:pos x="7" y="103"/>
                  </a:cxn>
                  <a:cxn ang="0">
                    <a:pos x="14" y="94"/>
                  </a:cxn>
                  <a:cxn ang="0">
                    <a:pos x="21" y="84"/>
                  </a:cxn>
                  <a:cxn ang="0">
                    <a:pos x="31" y="63"/>
                  </a:cxn>
                  <a:cxn ang="0">
                    <a:pos x="31" y="63"/>
                  </a:cxn>
                  <a:cxn ang="0">
                    <a:pos x="34" y="60"/>
                  </a:cxn>
                  <a:cxn ang="0">
                    <a:pos x="37" y="57"/>
                  </a:cxn>
                  <a:cxn ang="0">
                    <a:pos x="39" y="54"/>
                  </a:cxn>
                  <a:cxn ang="0">
                    <a:pos x="40" y="50"/>
                  </a:cxn>
                  <a:cxn ang="0">
                    <a:pos x="40" y="50"/>
                  </a:cxn>
                  <a:cxn ang="0">
                    <a:pos x="42" y="38"/>
                  </a:cxn>
                  <a:cxn ang="0">
                    <a:pos x="44" y="28"/>
                  </a:cxn>
                  <a:cxn ang="0">
                    <a:pos x="48" y="18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5"/>
                  </a:cxn>
                  <a:cxn ang="0">
                    <a:pos x="53" y="4"/>
                  </a:cxn>
                  <a:cxn ang="0">
                    <a:pos x="51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105">
                    <a:moveTo>
                      <a:pt x="44" y="3"/>
                    </a:moveTo>
                    <a:lnTo>
                      <a:pt x="44" y="3"/>
                    </a:lnTo>
                    <a:lnTo>
                      <a:pt x="39" y="14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4" y="32"/>
                    </a:lnTo>
                    <a:lnTo>
                      <a:pt x="33" y="38"/>
                    </a:lnTo>
                    <a:lnTo>
                      <a:pt x="32" y="44"/>
                    </a:lnTo>
                    <a:lnTo>
                      <a:pt x="31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5" y="55"/>
                    </a:lnTo>
                    <a:lnTo>
                      <a:pt x="22" y="61"/>
                    </a:lnTo>
                    <a:lnTo>
                      <a:pt x="15" y="73"/>
                    </a:lnTo>
                    <a:lnTo>
                      <a:pt x="9" y="86"/>
                    </a:lnTo>
                    <a:lnTo>
                      <a:pt x="5" y="91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5"/>
                    </a:lnTo>
                    <a:lnTo>
                      <a:pt x="6" y="104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14" y="94"/>
                    </a:lnTo>
                    <a:lnTo>
                      <a:pt x="21" y="84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4" y="60"/>
                    </a:lnTo>
                    <a:lnTo>
                      <a:pt x="37" y="57"/>
                    </a:lnTo>
                    <a:lnTo>
                      <a:pt x="39" y="54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2" y="38"/>
                    </a:lnTo>
                    <a:lnTo>
                      <a:pt x="44" y="28"/>
                    </a:lnTo>
                    <a:lnTo>
                      <a:pt x="48" y="18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814"/>
              <p:cNvSpPr/>
              <p:nvPr/>
            </p:nvSpPr>
            <p:spPr bwMode="auto">
              <a:xfrm>
                <a:off x="6673850" y="1739900"/>
                <a:ext cx="20638" cy="539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9" y="16"/>
                  </a:cxn>
                  <a:cxn ang="0">
                    <a:pos x="26" y="28"/>
                  </a:cxn>
                  <a:cxn ang="0">
                    <a:pos x="22" y="40"/>
                  </a:cxn>
                  <a:cxn ang="0">
                    <a:pos x="18" y="51"/>
                  </a:cxn>
                  <a:cxn ang="0">
                    <a:pos x="8" y="74"/>
                  </a:cxn>
                  <a:cxn ang="0">
                    <a:pos x="4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1"/>
                  </a:cxn>
                  <a:cxn ang="0">
                    <a:pos x="2" y="102"/>
                  </a:cxn>
                  <a:cxn ang="0">
                    <a:pos x="4" y="103"/>
                  </a:cxn>
                  <a:cxn ang="0">
                    <a:pos x="5" y="103"/>
                  </a:cxn>
                  <a:cxn ang="0">
                    <a:pos x="7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2" y="88"/>
                  </a:cxn>
                  <a:cxn ang="0">
                    <a:pos x="17" y="76"/>
                  </a:cxn>
                  <a:cxn ang="0">
                    <a:pos x="27" y="53"/>
                  </a:cxn>
                  <a:cxn ang="0">
                    <a:pos x="32" y="41"/>
                  </a:cxn>
                  <a:cxn ang="0">
                    <a:pos x="36" y="29"/>
                  </a:cxn>
                  <a:cxn ang="0">
                    <a:pos x="39" y="16"/>
                  </a:cxn>
                  <a:cxn ang="0">
                    <a:pos x="41" y="4"/>
                  </a:cxn>
                  <a:cxn ang="0">
                    <a:pos x="41" y="4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3">
                    <a:moveTo>
                      <a:pt x="32" y="4"/>
                    </a:moveTo>
                    <a:lnTo>
                      <a:pt x="32" y="4"/>
                    </a:lnTo>
                    <a:lnTo>
                      <a:pt x="29" y="16"/>
                    </a:lnTo>
                    <a:lnTo>
                      <a:pt x="26" y="28"/>
                    </a:lnTo>
                    <a:lnTo>
                      <a:pt x="22" y="40"/>
                    </a:lnTo>
                    <a:lnTo>
                      <a:pt x="18" y="51"/>
                    </a:lnTo>
                    <a:lnTo>
                      <a:pt x="8" y="74"/>
                    </a:lnTo>
                    <a:lnTo>
                      <a:pt x="4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2"/>
                    </a:lnTo>
                    <a:lnTo>
                      <a:pt x="4" y="103"/>
                    </a:lnTo>
                    <a:lnTo>
                      <a:pt x="5" y="103"/>
                    </a:lnTo>
                    <a:lnTo>
                      <a:pt x="7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2" y="88"/>
                    </a:lnTo>
                    <a:lnTo>
                      <a:pt x="17" y="76"/>
                    </a:lnTo>
                    <a:lnTo>
                      <a:pt x="27" y="53"/>
                    </a:lnTo>
                    <a:lnTo>
                      <a:pt x="32" y="41"/>
                    </a:lnTo>
                    <a:lnTo>
                      <a:pt x="36" y="29"/>
                    </a:lnTo>
                    <a:lnTo>
                      <a:pt x="39" y="16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815"/>
              <p:cNvSpPr/>
              <p:nvPr/>
            </p:nvSpPr>
            <p:spPr bwMode="auto">
              <a:xfrm>
                <a:off x="6811963" y="1671638"/>
                <a:ext cx="9525" cy="38100"/>
              </a:xfrm>
              <a:custGeom>
                <a:avLst/>
                <a:gdLst/>
                <a:ahLst/>
                <a:cxnLst>
                  <a:cxn ang="0">
                    <a:pos x="11" y="58"/>
                  </a:cxn>
                  <a:cxn ang="0">
                    <a:pos x="11" y="58"/>
                  </a:cxn>
                  <a:cxn ang="0">
                    <a:pos x="10" y="51"/>
                  </a:cxn>
                  <a:cxn ang="0">
                    <a:pos x="9" y="44"/>
                  </a:cxn>
                  <a:cxn ang="0">
                    <a:pos x="10" y="33"/>
                  </a:cxn>
                  <a:cxn ang="0">
                    <a:pos x="10" y="3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3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1" y="2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9"/>
                  </a:cxn>
                  <a:cxn ang="0">
                    <a:pos x="3" y="63"/>
                  </a:cxn>
                  <a:cxn ang="0">
                    <a:pos x="5" y="66"/>
                  </a:cxn>
                  <a:cxn ang="0">
                    <a:pos x="7" y="69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3" y="72"/>
                  </a:cxn>
                  <a:cxn ang="0">
                    <a:pos x="15" y="72"/>
                  </a:cxn>
                  <a:cxn ang="0">
                    <a:pos x="17" y="70"/>
                  </a:cxn>
                  <a:cxn ang="0">
                    <a:pos x="17" y="68"/>
                  </a:cxn>
                  <a:cxn ang="0">
                    <a:pos x="17" y="62"/>
                  </a:cxn>
                  <a:cxn ang="0">
                    <a:pos x="17" y="62"/>
                  </a:cxn>
                  <a:cxn ang="0">
                    <a:pos x="17" y="59"/>
                  </a:cxn>
                  <a:cxn ang="0">
                    <a:pos x="15" y="58"/>
                  </a:cxn>
                  <a:cxn ang="0">
                    <a:pos x="13" y="57"/>
                  </a:cxn>
                  <a:cxn ang="0">
                    <a:pos x="11" y="58"/>
                  </a:cxn>
                  <a:cxn ang="0">
                    <a:pos x="11" y="58"/>
                  </a:cxn>
                </a:cxnLst>
                <a:rect l="0" t="0" r="r" b="b"/>
                <a:pathLst>
                  <a:path w="17" h="72">
                    <a:moveTo>
                      <a:pt x="11" y="58"/>
                    </a:moveTo>
                    <a:lnTo>
                      <a:pt x="11" y="58"/>
                    </a:lnTo>
                    <a:lnTo>
                      <a:pt x="10" y="51"/>
                    </a:lnTo>
                    <a:lnTo>
                      <a:pt x="9" y="44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2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3" y="63"/>
                    </a:lnTo>
                    <a:lnTo>
                      <a:pt x="5" y="66"/>
                    </a:lnTo>
                    <a:lnTo>
                      <a:pt x="7" y="69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5" y="72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59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8"/>
                    </a:lnTo>
                    <a:lnTo>
                      <a:pt x="11" y="5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816"/>
              <p:cNvSpPr/>
              <p:nvPr/>
            </p:nvSpPr>
            <p:spPr bwMode="auto">
              <a:xfrm>
                <a:off x="6843713" y="1644650"/>
                <a:ext cx="22225" cy="55563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9" y="6"/>
                  </a:cxn>
                  <a:cxn ang="0">
                    <a:pos x="26" y="12"/>
                  </a:cxn>
                  <a:cxn ang="0">
                    <a:pos x="20" y="23"/>
                  </a:cxn>
                  <a:cxn ang="0">
                    <a:pos x="16" y="35"/>
                  </a:cxn>
                  <a:cxn ang="0">
                    <a:pos x="13" y="48"/>
                  </a:cxn>
                  <a:cxn ang="0">
                    <a:pos x="8" y="73"/>
                  </a:cxn>
                  <a:cxn ang="0">
                    <a:pos x="5" y="86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2"/>
                  </a:cxn>
                  <a:cxn ang="0">
                    <a:pos x="13" y="91"/>
                  </a:cxn>
                  <a:cxn ang="0">
                    <a:pos x="17" y="81"/>
                  </a:cxn>
                  <a:cxn ang="0">
                    <a:pos x="23" y="58"/>
                  </a:cxn>
                  <a:cxn ang="0">
                    <a:pos x="23" y="58"/>
                  </a:cxn>
                  <a:cxn ang="0">
                    <a:pos x="25" y="45"/>
                  </a:cxn>
                  <a:cxn ang="0">
                    <a:pos x="28" y="32"/>
                  </a:cxn>
                  <a:cxn ang="0">
                    <a:pos x="30" y="26"/>
                  </a:cxn>
                  <a:cxn ang="0">
                    <a:pos x="33" y="20"/>
                  </a:cxn>
                  <a:cxn ang="0">
                    <a:pos x="36" y="1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3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104">
                    <a:moveTo>
                      <a:pt x="33" y="1"/>
                    </a:moveTo>
                    <a:lnTo>
                      <a:pt x="33" y="1"/>
                    </a:lnTo>
                    <a:lnTo>
                      <a:pt x="29" y="6"/>
                    </a:lnTo>
                    <a:lnTo>
                      <a:pt x="26" y="12"/>
                    </a:lnTo>
                    <a:lnTo>
                      <a:pt x="20" y="23"/>
                    </a:lnTo>
                    <a:lnTo>
                      <a:pt x="16" y="35"/>
                    </a:lnTo>
                    <a:lnTo>
                      <a:pt x="13" y="48"/>
                    </a:lnTo>
                    <a:lnTo>
                      <a:pt x="8" y="73"/>
                    </a:lnTo>
                    <a:lnTo>
                      <a:pt x="5" y="86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2"/>
                    </a:lnTo>
                    <a:lnTo>
                      <a:pt x="13" y="91"/>
                    </a:lnTo>
                    <a:lnTo>
                      <a:pt x="17" y="81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5" y="45"/>
                    </a:lnTo>
                    <a:lnTo>
                      <a:pt x="28" y="32"/>
                    </a:lnTo>
                    <a:lnTo>
                      <a:pt x="30" y="26"/>
                    </a:lnTo>
                    <a:lnTo>
                      <a:pt x="33" y="20"/>
                    </a:lnTo>
                    <a:lnTo>
                      <a:pt x="36" y="14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817"/>
              <p:cNvSpPr/>
              <p:nvPr/>
            </p:nvSpPr>
            <p:spPr bwMode="auto">
              <a:xfrm>
                <a:off x="6719888" y="1743075"/>
                <a:ext cx="9525" cy="47625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16" y="2"/>
                  </a:cxn>
                  <a:cxn ang="0">
                    <a:pos x="15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8" y="25"/>
                  </a:cxn>
                  <a:cxn ang="0">
                    <a:pos x="8" y="44"/>
                  </a:cxn>
                  <a:cxn ang="0">
                    <a:pos x="8" y="55"/>
                  </a:cxn>
                  <a:cxn ang="0">
                    <a:pos x="7" y="65"/>
                  </a:cxn>
                  <a:cxn ang="0">
                    <a:pos x="4" y="74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3" y="91"/>
                  </a:cxn>
                  <a:cxn ang="0">
                    <a:pos x="4" y="91"/>
                  </a:cxn>
                  <a:cxn ang="0">
                    <a:pos x="7" y="91"/>
                  </a:cxn>
                  <a:cxn ang="0">
                    <a:pos x="8" y="91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13" y="79"/>
                  </a:cxn>
                  <a:cxn ang="0">
                    <a:pos x="15" y="68"/>
                  </a:cxn>
                  <a:cxn ang="0">
                    <a:pos x="17" y="58"/>
                  </a:cxn>
                  <a:cxn ang="0">
                    <a:pos x="17" y="48"/>
                  </a:cxn>
                  <a:cxn ang="0">
                    <a:pos x="17" y="26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17" h="91">
                    <a:moveTo>
                      <a:pt x="16" y="4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25"/>
                    </a:lnTo>
                    <a:lnTo>
                      <a:pt x="8" y="44"/>
                    </a:lnTo>
                    <a:lnTo>
                      <a:pt x="8" y="55"/>
                    </a:lnTo>
                    <a:lnTo>
                      <a:pt x="7" y="65"/>
                    </a:lnTo>
                    <a:lnTo>
                      <a:pt x="4" y="7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13" y="79"/>
                    </a:lnTo>
                    <a:lnTo>
                      <a:pt x="15" y="68"/>
                    </a:lnTo>
                    <a:lnTo>
                      <a:pt x="17" y="58"/>
                    </a:lnTo>
                    <a:lnTo>
                      <a:pt x="17" y="48"/>
                    </a:lnTo>
                    <a:lnTo>
                      <a:pt x="17" y="26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818"/>
              <p:cNvSpPr/>
              <p:nvPr/>
            </p:nvSpPr>
            <p:spPr bwMode="auto">
              <a:xfrm>
                <a:off x="6754813" y="1758950"/>
                <a:ext cx="12700" cy="49213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1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18"/>
                  </a:cxn>
                  <a:cxn ang="0">
                    <a:pos x="13" y="30"/>
                  </a:cxn>
                  <a:cxn ang="0">
                    <a:pos x="11" y="42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5" y="63"/>
                  </a:cxn>
                  <a:cxn ang="0">
                    <a:pos x="2" y="72"/>
                  </a:cxn>
                  <a:cxn ang="0">
                    <a:pos x="0" y="76"/>
                  </a:cxn>
                  <a:cxn ang="0">
                    <a:pos x="0" y="82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5" y="91"/>
                  </a:cxn>
                  <a:cxn ang="0">
                    <a:pos x="7" y="92"/>
                  </a:cxn>
                  <a:cxn ang="0">
                    <a:pos x="8" y="92"/>
                  </a:cxn>
                  <a:cxn ang="0">
                    <a:pos x="10" y="91"/>
                  </a:cxn>
                  <a:cxn ang="0">
                    <a:pos x="11" y="90"/>
                  </a:cxn>
                  <a:cxn ang="0">
                    <a:pos x="12" y="88"/>
                  </a:cxn>
                  <a:cxn ang="0">
                    <a:pos x="12" y="87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0" y="82"/>
                  </a:cxn>
                  <a:cxn ang="0">
                    <a:pos x="10" y="77"/>
                  </a:cxn>
                  <a:cxn ang="0">
                    <a:pos x="11" y="72"/>
                  </a:cxn>
                  <a:cxn ang="0">
                    <a:pos x="13" y="68"/>
                  </a:cxn>
                  <a:cxn ang="0">
                    <a:pos x="16" y="59"/>
                  </a:cxn>
                  <a:cxn ang="0">
                    <a:pos x="18" y="51"/>
                  </a:cxn>
                  <a:cxn ang="0">
                    <a:pos x="18" y="51"/>
                  </a:cxn>
                  <a:cxn ang="0">
                    <a:pos x="20" y="39"/>
                  </a:cxn>
                  <a:cxn ang="0">
                    <a:pos x="22" y="28"/>
                  </a:cxn>
                  <a:cxn ang="0">
                    <a:pos x="24" y="17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24" h="92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18"/>
                    </a:lnTo>
                    <a:lnTo>
                      <a:pt x="13" y="30"/>
                    </a:lnTo>
                    <a:lnTo>
                      <a:pt x="11" y="42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2" y="86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10" y="91"/>
                    </a:lnTo>
                    <a:lnTo>
                      <a:pt x="11" y="90"/>
                    </a:lnTo>
                    <a:lnTo>
                      <a:pt x="12" y="88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0" y="82"/>
                    </a:lnTo>
                    <a:lnTo>
                      <a:pt x="10" y="77"/>
                    </a:lnTo>
                    <a:lnTo>
                      <a:pt x="11" y="72"/>
                    </a:lnTo>
                    <a:lnTo>
                      <a:pt x="13" y="68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20" y="39"/>
                    </a:lnTo>
                    <a:lnTo>
                      <a:pt x="22" y="28"/>
                    </a:lnTo>
                    <a:lnTo>
                      <a:pt x="24" y="17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821"/>
              <p:cNvSpPr/>
              <p:nvPr/>
            </p:nvSpPr>
            <p:spPr bwMode="auto">
              <a:xfrm>
                <a:off x="6418263" y="1346200"/>
                <a:ext cx="39688" cy="65088"/>
              </a:xfrm>
              <a:custGeom>
                <a:avLst/>
                <a:gdLst/>
                <a:ahLst/>
                <a:cxnLst>
                  <a:cxn ang="0">
                    <a:pos x="63" y="3"/>
                  </a:cxn>
                  <a:cxn ang="0">
                    <a:pos x="63" y="3"/>
                  </a:cxn>
                  <a:cxn ang="0">
                    <a:pos x="61" y="12"/>
                  </a:cxn>
                  <a:cxn ang="0">
                    <a:pos x="59" y="19"/>
                  </a:cxn>
                  <a:cxn ang="0">
                    <a:pos x="52" y="33"/>
                  </a:cxn>
                  <a:cxn ang="0">
                    <a:pos x="43" y="48"/>
                  </a:cxn>
                  <a:cxn ang="0">
                    <a:pos x="33" y="61"/>
                  </a:cxn>
                  <a:cxn ang="0">
                    <a:pos x="24" y="75"/>
                  </a:cxn>
                  <a:cxn ang="0">
                    <a:pos x="15" y="88"/>
                  </a:cxn>
                  <a:cxn ang="0">
                    <a:pos x="6" y="102"/>
                  </a:cxn>
                  <a:cxn ang="0">
                    <a:pos x="3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2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1"/>
                  </a:cxn>
                  <a:cxn ang="0">
                    <a:pos x="10" y="120"/>
                  </a:cxn>
                  <a:cxn ang="0">
                    <a:pos x="10" y="120"/>
                  </a:cxn>
                  <a:cxn ang="0">
                    <a:pos x="13" y="112"/>
                  </a:cxn>
                  <a:cxn ang="0">
                    <a:pos x="16" y="105"/>
                  </a:cxn>
                  <a:cxn ang="0">
                    <a:pos x="24" y="90"/>
                  </a:cxn>
                  <a:cxn ang="0">
                    <a:pos x="33" y="77"/>
                  </a:cxn>
                  <a:cxn ang="0">
                    <a:pos x="43" y="63"/>
                  </a:cxn>
                  <a:cxn ang="0">
                    <a:pos x="52" y="50"/>
                  </a:cxn>
                  <a:cxn ang="0">
                    <a:pos x="61" y="36"/>
                  </a:cxn>
                  <a:cxn ang="0">
                    <a:pos x="67" y="22"/>
                  </a:cxn>
                  <a:cxn ang="0">
                    <a:pos x="70" y="14"/>
                  </a:cxn>
                  <a:cxn ang="0">
                    <a:pos x="73" y="6"/>
                  </a:cxn>
                  <a:cxn ang="0">
                    <a:pos x="73" y="6"/>
                  </a:cxn>
                  <a:cxn ang="0">
                    <a:pos x="73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0"/>
                  </a:cxn>
                  <a:cxn ang="0">
                    <a:pos x="64" y="1"/>
                  </a:cxn>
                  <a:cxn ang="0">
                    <a:pos x="63" y="3"/>
                  </a:cxn>
                  <a:cxn ang="0">
                    <a:pos x="63" y="3"/>
                  </a:cxn>
                </a:cxnLst>
                <a:rect l="0" t="0" r="r" b="b"/>
                <a:pathLst>
                  <a:path w="73" h="123">
                    <a:moveTo>
                      <a:pt x="63" y="3"/>
                    </a:moveTo>
                    <a:lnTo>
                      <a:pt x="63" y="3"/>
                    </a:lnTo>
                    <a:lnTo>
                      <a:pt x="61" y="12"/>
                    </a:lnTo>
                    <a:lnTo>
                      <a:pt x="59" y="19"/>
                    </a:lnTo>
                    <a:lnTo>
                      <a:pt x="52" y="33"/>
                    </a:lnTo>
                    <a:lnTo>
                      <a:pt x="43" y="48"/>
                    </a:lnTo>
                    <a:lnTo>
                      <a:pt x="33" y="61"/>
                    </a:lnTo>
                    <a:lnTo>
                      <a:pt x="24" y="75"/>
                    </a:lnTo>
                    <a:lnTo>
                      <a:pt x="15" y="88"/>
                    </a:lnTo>
                    <a:lnTo>
                      <a:pt x="6" y="102"/>
                    </a:lnTo>
                    <a:lnTo>
                      <a:pt x="3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2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1"/>
                    </a:lnTo>
                    <a:lnTo>
                      <a:pt x="10" y="120"/>
                    </a:lnTo>
                    <a:lnTo>
                      <a:pt x="10" y="120"/>
                    </a:lnTo>
                    <a:lnTo>
                      <a:pt x="13" y="112"/>
                    </a:lnTo>
                    <a:lnTo>
                      <a:pt x="16" y="105"/>
                    </a:lnTo>
                    <a:lnTo>
                      <a:pt x="24" y="90"/>
                    </a:lnTo>
                    <a:lnTo>
                      <a:pt x="33" y="77"/>
                    </a:lnTo>
                    <a:lnTo>
                      <a:pt x="43" y="63"/>
                    </a:lnTo>
                    <a:lnTo>
                      <a:pt x="52" y="50"/>
                    </a:lnTo>
                    <a:lnTo>
                      <a:pt x="61" y="36"/>
                    </a:lnTo>
                    <a:lnTo>
                      <a:pt x="67" y="22"/>
                    </a:lnTo>
                    <a:lnTo>
                      <a:pt x="70" y="14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63" y="3"/>
                    </a:lnTo>
                    <a:lnTo>
                      <a:pt x="6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822"/>
              <p:cNvSpPr/>
              <p:nvPr/>
            </p:nvSpPr>
            <p:spPr bwMode="auto">
              <a:xfrm>
                <a:off x="6462713" y="1366838"/>
                <a:ext cx="34925" cy="5080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8" y="2"/>
                  </a:cxn>
                  <a:cxn ang="0">
                    <a:pos x="42" y="24"/>
                  </a:cxn>
                  <a:cxn ang="0">
                    <a:pos x="29" y="46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1" y="95"/>
                  </a:cxn>
                  <a:cxn ang="0">
                    <a:pos x="3" y="97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8" y="97"/>
                  </a:cxn>
                  <a:cxn ang="0">
                    <a:pos x="9" y="95"/>
                  </a:cxn>
                  <a:cxn ang="0">
                    <a:pos x="9" y="95"/>
                  </a:cxn>
                  <a:cxn ang="0">
                    <a:pos x="37" y="51"/>
                  </a:cxn>
                  <a:cxn ang="0">
                    <a:pos x="50" y="28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7" y="3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2"/>
                  </a:cxn>
                  <a:cxn ang="0">
                    <a:pos x="58" y="2"/>
                  </a:cxn>
                </a:cxnLst>
                <a:rect l="0" t="0" r="r" b="b"/>
                <a:pathLst>
                  <a:path w="67" h="97">
                    <a:moveTo>
                      <a:pt x="58" y="2"/>
                    </a:moveTo>
                    <a:lnTo>
                      <a:pt x="58" y="2"/>
                    </a:lnTo>
                    <a:lnTo>
                      <a:pt x="42" y="24"/>
                    </a:lnTo>
                    <a:lnTo>
                      <a:pt x="29" y="46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37" y="51"/>
                    </a:lnTo>
                    <a:lnTo>
                      <a:pt x="50" y="28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823"/>
              <p:cNvSpPr/>
              <p:nvPr/>
            </p:nvSpPr>
            <p:spPr bwMode="auto">
              <a:xfrm>
                <a:off x="6569075" y="1604963"/>
                <a:ext cx="28575" cy="68263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5" y="3"/>
                  </a:cxn>
                  <a:cxn ang="0">
                    <a:pos x="43" y="10"/>
                  </a:cxn>
                  <a:cxn ang="0">
                    <a:pos x="40" y="16"/>
                  </a:cxn>
                  <a:cxn ang="0">
                    <a:pos x="32" y="29"/>
                  </a:cxn>
                  <a:cxn ang="0">
                    <a:pos x="25" y="41"/>
                  </a:cxn>
                  <a:cxn ang="0">
                    <a:pos x="22" y="47"/>
                  </a:cxn>
                  <a:cxn ang="0">
                    <a:pos x="20" y="53"/>
                  </a:cxn>
                  <a:cxn ang="0">
                    <a:pos x="20" y="53"/>
                  </a:cxn>
                  <a:cxn ang="0">
                    <a:pos x="14" y="71"/>
                  </a:cxn>
                  <a:cxn ang="0">
                    <a:pos x="9" y="89"/>
                  </a:cxn>
                  <a:cxn ang="0">
                    <a:pos x="3" y="106"/>
                  </a:cxn>
                  <a:cxn ang="0">
                    <a:pos x="1" y="115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1" y="127"/>
                  </a:cxn>
                  <a:cxn ang="0">
                    <a:pos x="2" y="128"/>
                  </a:cxn>
                  <a:cxn ang="0">
                    <a:pos x="3" y="129"/>
                  </a:cxn>
                  <a:cxn ang="0">
                    <a:pos x="5" y="129"/>
                  </a:cxn>
                  <a:cxn ang="0">
                    <a:pos x="6" y="129"/>
                  </a:cxn>
                  <a:cxn ang="0">
                    <a:pos x="9" y="128"/>
                  </a:cxn>
                  <a:cxn ang="0">
                    <a:pos x="10" y="127"/>
                  </a:cxn>
                  <a:cxn ang="0">
                    <a:pos x="10" y="125"/>
                  </a:cxn>
                  <a:cxn ang="0">
                    <a:pos x="10" y="125"/>
                  </a:cxn>
                  <a:cxn ang="0">
                    <a:pos x="12" y="108"/>
                  </a:cxn>
                  <a:cxn ang="0">
                    <a:pos x="16" y="93"/>
                  </a:cxn>
                  <a:cxn ang="0">
                    <a:pos x="21" y="78"/>
                  </a:cxn>
                  <a:cxn ang="0">
                    <a:pos x="28" y="64"/>
                  </a:cxn>
                  <a:cxn ang="0">
                    <a:pos x="42" y="35"/>
                  </a:cxn>
                  <a:cxn ang="0">
                    <a:pos x="49" y="20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6" y="2"/>
                  </a:cxn>
                  <a:cxn ang="0">
                    <a:pos x="45" y="3"/>
                  </a:cxn>
                  <a:cxn ang="0">
                    <a:pos x="45" y="3"/>
                  </a:cxn>
                </a:cxnLst>
                <a:rect l="0" t="0" r="r" b="b"/>
                <a:pathLst>
                  <a:path w="54" h="129">
                    <a:moveTo>
                      <a:pt x="45" y="3"/>
                    </a:moveTo>
                    <a:lnTo>
                      <a:pt x="45" y="3"/>
                    </a:lnTo>
                    <a:lnTo>
                      <a:pt x="43" y="10"/>
                    </a:lnTo>
                    <a:lnTo>
                      <a:pt x="40" y="16"/>
                    </a:lnTo>
                    <a:lnTo>
                      <a:pt x="32" y="29"/>
                    </a:lnTo>
                    <a:lnTo>
                      <a:pt x="25" y="41"/>
                    </a:lnTo>
                    <a:lnTo>
                      <a:pt x="22" y="47"/>
                    </a:lnTo>
                    <a:lnTo>
                      <a:pt x="20" y="53"/>
                    </a:lnTo>
                    <a:lnTo>
                      <a:pt x="20" y="53"/>
                    </a:lnTo>
                    <a:lnTo>
                      <a:pt x="14" y="71"/>
                    </a:lnTo>
                    <a:lnTo>
                      <a:pt x="9" y="89"/>
                    </a:lnTo>
                    <a:lnTo>
                      <a:pt x="3" y="106"/>
                    </a:lnTo>
                    <a:lnTo>
                      <a:pt x="1" y="11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1" y="127"/>
                    </a:lnTo>
                    <a:lnTo>
                      <a:pt x="2" y="128"/>
                    </a:lnTo>
                    <a:lnTo>
                      <a:pt x="3" y="129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9" y="128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2" y="108"/>
                    </a:lnTo>
                    <a:lnTo>
                      <a:pt x="16" y="93"/>
                    </a:lnTo>
                    <a:lnTo>
                      <a:pt x="21" y="78"/>
                    </a:lnTo>
                    <a:lnTo>
                      <a:pt x="28" y="64"/>
                    </a:lnTo>
                    <a:lnTo>
                      <a:pt x="42" y="35"/>
                    </a:lnTo>
                    <a:lnTo>
                      <a:pt x="49" y="20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6" y="2"/>
                    </a:lnTo>
                    <a:lnTo>
                      <a:pt x="45" y="3"/>
                    </a:lnTo>
                    <a:lnTo>
                      <a:pt x="4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824"/>
              <p:cNvSpPr/>
              <p:nvPr/>
            </p:nvSpPr>
            <p:spPr bwMode="auto">
              <a:xfrm>
                <a:off x="6619875" y="1614488"/>
                <a:ext cx="25400" cy="44450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2" y="11"/>
                  </a:cxn>
                  <a:cxn ang="0">
                    <a:pos x="25" y="19"/>
                  </a:cxn>
                  <a:cxn ang="0">
                    <a:pos x="19" y="28"/>
                  </a:cxn>
                  <a:cxn ang="0">
                    <a:pos x="13" y="39"/>
                  </a:cxn>
                  <a:cxn ang="0">
                    <a:pos x="8" y="49"/>
                  </a:cxn>
                  <a:cxn ang="0">
                    <a:pos x="4" y="59"/>
                  </a:cxn>
                  <a:cxn ang="0">
                    <a:pos x="1" y="71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3" y="86"/>
                  </a:cxn>
                  <a:cxn ang="0">
                    <a:pos x="5" y="86"/>
                  </a:cxn>
                  <a:cxn ang="0">
                    <a:pos x="6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71"/>
                  </a:cxn>
                  <a:cxn ang="0">
                    <a:pos x="14" y="61"/>
                  </a:cxn>
                  <a:cxn ang="0">
                    <a:pos x="17" y="51"/>
                  </a:cxn>
                  <a:cxn ang="0">
                    <a:pos x="22" y="42"/>
                  </a:cxn>
                  <a:cxn ang="0">
                    <a:pos x="27" y="33"/>
                  </a:cxn>
                  <a:cxn ang="0">
                    <a:pos x="33" y="24"/>
                  </a:cxn>
                  <a:cxn ang="0">
                    <a:pos x="40" y="16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8" y="8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1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48" h="86">
                    <a:moveTo>
                      <a:pt x="40" y="2"/>
                    </a:moveTo>
                    <a:lnTo>
                      <a:pt x="40" y="2"/>
                    </a:lnTo>
                    <a:lnTo>
                      <a:pt x="32" y="11"/>
                    </a:lnTo>
                    <a:lnTo>
                      <a:pt x="25" y="19"/>
                    </a:lnTo>
                    <a:lnTo>
                      <a:pt x="19" y="28"/>
                    </a:lnTo>
                    <a:lnTo>
                      <a:pt x="13" y="39"/>
                    </a:lnTo>
                    <a:lnTo>
                      <a:pt x="8" y="49"/>
                    </a:lnTo>
                    <a:lnTo>
                      <a:pt x="4" y="59"/>
                    </a:lnTo>
                    <a:lnTo>
                      <a:pt x="1" y="7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3" y="86"/>
                    </a:lnTo>
                    <a:lnTo>
                      <a:pt x="5" y="86"/>
                    </a:lnTo>
                    <a:lnTo>
                      <a:pt x="6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71"/>
                    </a:lnTo>
                    <a:lnTo>
                      <a:pt x="14" y="61"/>
                    </a:lnTo>
                    <a:lnTo>
                      <a:pt x="17" y="51"/>
                    </a:lnTo>
                    <a:lnTo>
                      <a:pt x="22" y="42"/>
                    </a:lnTo>
                    <a:lnTo>
                      <a:pt x="27" y="33"/>
                    </a:lnTo>
                    <a:lnTo>
                      <a:pt x="33" y="24"/>
                    </a:lnTo>
                    <a:lnTo>
                      <a:pt x="40" y="16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825"/>
              <p:cNvSpPr/>
              <p:nvPr/>
            </p:nvSpPr>
            <p:spPr bwMode="auto">
              <a:xfrm>
                <a:off x="6659563" y="1624013"/>
                <a:ext cx="28575" cy="46038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8" y="10"/>
                  </a:cxn>
                  <a:cxn ang="0">
                    <a:pos x="32" y="17"/>
                  </a:cxn>
                  <a:cxn ang="0">
                    <a:pos x="25" y="26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3" y="44"/>
                  </a:cxn>
                  <a:cxn ang="0">
                    <a:pos x="9" y="56"/>
                  </a:cxn>
                  <a:cxn ang="0">
                    <a:pos x="5" y="67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0" y="82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3"/>
                  </a:cxn>
                  <a:cxn ang="0">
                    <a:pos x="8" y="83"/>
                  </a:cxn>
                  <a:cxn ang="0">
                    <a:pos x="16" y="63"/>
                  </a:cxn>
                  <a:cxn ang="0">
                    <a:pos x="26" y="42"/>
                  </a:cxn>
                  <a:cxn ang="0">
                    <a:pos x="26" y="42"/>
                  </a:cxn>
                  <a:cxn ang="0">
                    <a:pos x="28" y="37"/>
                  </a:cxn>
                  <a:cxn ang="0">
                    <a:pos x="31" y="33"/>
                  </a:cxn>
                  <a:cxn ang="0">
                    <a:pos x="38" y="25"/>
                  </a:cxn>
                  <a:cxn ang="0">
                    <a:pos x="46" y="15"/>
                  </a:cxn>
                  <a:cxn ang="0">
                    <a:pos x="52" y="7"/>
                  </a:cxn>
                  <a:cxn ang="0">
                    <a:pos x="52" y="7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52" y="2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3" h="85">
                    <a:moveTo>
                      <a:pt x="44" y="2"/>
                    </a:moveTo>
                    <a:lnTo>
                      <a:pt x="44" y="2"/>
                    </a:lnTo>
                    <a:lnTo>
                      <a:pt x="38" y="10"/>
                    </a:lnTo>
                    <a:lnTo>
                      <a:pt x="32" y="17"/>
                    </a:lnTo>
                    <a:lnTo>
                      <a:pt x="25" y="26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9" y="56"/>
                    </a:lnTo>
                    <a:lnTo>
                      <a:pt x="5" y="6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6" y="63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37"/>
                    </a:lnTo>
                    <a:lnTo>
                      <a:pt x="31" y="33"/>
                    </a:lnTo>
                    <a:lnTo>
                      <a:pt x="38" y="25"/>
                    </a:lnTo>
                    <a:lnTo>
                      <a:pt x="46" y="15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826"/>
              <p:cNvSpPr/>
              <p:nvPr/>
            </p:nvSpPr>
            <p:spPr bwMode="auto">
              <a:xfrm>
                <a:off x="6746875" y="1463675"/>
                <a:ext cx="23813" cy="4127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2" y="10"/>
                  </a:cxn>
                  <a:cxn ang="0">
                    <a:pos x="27" y="18"/>
                  </a:cxn>
                  <a:cxn ang="0">
                    <a:pos x="22" y="27"/>
                  </a:cxn>
                  <a:cxn ang="0">
                    <a:pos x="18" y="35"/>
                  </a:cxn>
                  <a:cxn ang="0">
                    <a:pos x="9" y="54"/>
                  </a:cxn>
                  <a:cxn ang="0">
                    <a:pos x="5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13" y="68"/>
                  </a:cxn>
                  <a:cxn ang="0">
                    <a:pos x="18" y="59"/>
                  </a:cxn>
                  <a:cxn ang="0">
                    <a:pos x="26" y="42"/>
                  </a:cxn>
                  <a:cxn ang="0">
                    <a:pos x="30" y="32"/>
                  </a:cxn>
                  <a:cxn ang="0">
                    <a:pos x="34" y="24"/>
                  </a:cxn>
                  <a:cxn ang="0">
                    <a:pos x="39" y="16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3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6" h="79">
                    <a:moveTo>
                      <a:pt x="39" y="1"/>
                    </a:moveTo>
                    <a:lnTo>
                      <a:pt x="39" y="1"/>
                    </a:lnTo>
                    <a:lnTo>
                      <a:pt x="32" y="10"/>
                    </a:lnTo>
                    <a:lnTo>
                      <a:pt x="27" y="18"/>
                    </a:lnTo>
                    <a:lnTo>
                      <a:pt x="22" y="27"/>
                    </a:lnTo>
                    <a:lnTo>
                      <a:pt x="18" y="35"/>
                    </a:lnTo>
                    <a:lnTo>
                      <a:pt x="9" y="54"/>
                    </a:lnTo>
                    <a:lnTo>
                      <a:pt x="5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13" y="68"/>
                    </a:lnTo>
                    <a:lnTo>
                      <a:pt x="18" y="59"/>
                    </a:lnTo>
                    <a:lnTo>
                      <a:pt x="26" y="42"/>
                    </a:lnTo>
                    <a:lnTo>
                      <a:pt x="30" y="32"/>
                    </a:lnTo>
                    <a:lnTo>
                      <a:pt x="34" y="24"/>
                    </a:lnTo>
                    <a:lnTo>
                      <a:pt x="39" y="16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827"/>
              <p:cNvSpPr/>
              <p:nvPr/>
            </p:nvSpPr>
            <p:spPr bwMode="auto">
              <a:xfrm>
                <a:off x="6792913" y="1493838"/>
                <a:ext cx="9525" cy="7938"/>
              </a:xfrm>
              <a:custGeom>
                <a:avLst/>
                <a:gdLst/>
                <a:ahLst/>
                <a:cxnLst>
                  <a:cxn ang="0">
                    <a:pos x="8" y="1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1" y="9"/>
                  </a:cxn>
                  <a:cxn ang="0">
                    <a:pos x="0" y="11"/>
                  </a:cxn>
                  <a:cxn ang="0">
                    <a:pos x="1" y="13"/>
                  </a:cxn>
                  <a:cxn ang="0">
                    <a:pos x="2" y="14"/>
                  </a:cxn>
                  <a:cxn ang="0">
                    <a:pos x="3" y="16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8" y="14"/>
                  </a:cxn>
                  <a:cxn ang="0">
                    <a:pos x="14" y="8"/>
                  </a:cxn>
                  <a:cxn ang="0">
                    <a:pos x="14" y="8"/>
                  </a:cxn>
                  <a:cxn ang="0">
                    <a:pos x="15" y="6"/>
                  </a:cxn>
                  <a:cxn ang="0">
                    <a:pos x="16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8" y="1"/>
                  </a:cxn>
                </a:cxnLst>
                <a:rect l="0" t="0" r="r" b="b"/>
                <a:pathLst>
                  <a:path w="16" h="16">
                    <a:moveTo>
                      <a:pt x="8" y="1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828"/>
              <p:cNvSpPr>
                <a:spLocks noEditPoints="1"/>
              </p:cNvSpPr>
              <p:nvPr/>
            </p:nvSpPr>
            <p:spPr bwMode="auto">
              <a:xfrm>
                <a:off x="6208713" y="1243013"/>
                <a:ext cx="706438" cy="620713"/>
              </a:xfrm>
              <a:custGeom>
                <a:avLst/>
                <a:gdLst/>
                <a:ahLst/>
                <a:cxnLst>
                  <a:cxn ang="0">
                    <a:pos x="1208" y="1175"/>
                  </a:cxn>
                  <a:cxn ang="0">
                    <a:pos x="1095" y="1131"/>
                  </a:cxn>
                  <a:cxn ang="0">
                    <a:pos x="938" y="1062"/>
                  </a:cxn>
                  <a:cxn ang="0">
                    <a:pos x="899" y="1051"/>
                  </a:cxn>
                  <a:cxn ang="0">
                    <a:pos x="728" y="1088"/>
                  </a:cxn>
                  <a:cxn ang="0">
                    <a:pos x="531" y="1080"/>
                  </a:cxn>
                  <a:cxn ang="0">
                    <a:pos x="322" y="1026"/>
                  </a:cxn>
                  <a:cxn ang="0">
                    <a:pos x="161" y="920"/>
                  </a:cxn>
                  <a:cxn ang="0">
                    <a:pos x="51" y="762"/>
                  </a:cxn>
                  <a:cxn ang="0">
                    <a:pos x="8" y="609"/>
                  </a:cxn>
                  <a:cxn ang="0">
                    <a:pos x="4" y="424"/>
                  </a:cxn>
                  <a:cxn ang="0">
                    <a:pos x="39" y="285"/>
                  </a:cxn>
                  <a:cxn ang="0">
                    <a:pos x="97" y="185"/>
                  </a:cxn>
                  <a:cxn ang="0">
                    <a:pos x="167" y="114"/>
                  </a:cxn>
                  <a:cxn ang="0">
                    <a:pos x="255" y="62"/>
                  </a:cxn>
                  <a:cxn ang="0">
                    <a:pos x="439" y="14"/>
                  </a:cxn>
                  <a:cxn ang="0">
                    <a:pos x="700" y="5"/>
                  </a:cxn>
                  <a:cxn ang="0">
                    <a:pos x="714" y="7"/>
                  </a:cxn>
                  <a:cxn ang="0">
                    <a:pos x="803" y="0"/>
                  </a:cxn>
                  <a:cxn ang="0">
                    <a:pos x="994" y="43"/>
                  </a:cxn>
                  <a:cxn ang="0">
                    <a:pos x="1175" y="156"/>
                  </a:cxn>
                  <a:cxn ang="0">
                    <a:pos x="1247" y="243"/>
                  </a:cxn>
                  <a:cxn ang="0">
                    <a:pos x="1289" y="328"/>
                  </a:cxn>
                  <a:cxn ang="0">
                    <a:pos x="1324" y="456"/>
                  </a:cxn>
                  <a:cxn ang="0">
                    <a:pos x="1336" y="593"/>
                  </a:cxn>
                  <a:cxn ang="0">
                    <a:pos x="1319" y="726"/>
                  </a:cxn>
                  <a:cxn ang="0">
                    <a:pos x="1266" y="842"/>
                  </a:cxn>
                  <a:cxn ang="0">
                    <a:pos x="1204" y="907"/>
                  </a:cxn>
                  <a:cxn ang="0">
                    <a:pos x="1205" y="990"/>
                  </a:cxn>
                  <a:cxn ang="0">
                    <a:pos x="1239" y="1150"/>
                  </a:cxn>
                  <a:cxn ang="0">
                    <a:pos x="1234" y="1167"/>
                  </a:cxn>
                  <a:cxn ang="0">
                    <a:pos x="912" y="999"/>
                  </a:cxn>
                  <a:cxn ang="0">
                    <a:pos x="967" y="1032"/>
                  </a:cxn>
                  <a:cxn ang="0">
                    <a:pos x="1119" y="1098"/>
                  </a:cxn>
                  <a:cxn ang="0">
                    <a:pos x="1181" y="1067"/>
                  </a:cxn>
                  <a:cxn ang="0">
                    <a:pos x="1156" y="912"/>
                  </a:cxn>
                  <a:cxn ang="0">
                    <a:pos x="1170" y="893"/>
                  </a:cxn>
                  <a:cxn ang="0">
                    <a:pos x="1193" y="864"/>
                  </a:cxn>
                  <a:cxn ang="0">
                    <a:pos x="1262" y="762"/>
                  </a:cxn>
                  <a:cxn ang="0">
                    <a:pos x="1294" y="636"/>
                  </a:cxn>
                  <a:cxn ang="0">
                    <a:pos x="1293" y="502"/>
                  </a:cxn>
                  <a:cxn ang="0">
                    <a:pos x="1265" y="373"/>
                  </a:cxn>
                  <a:cxn ang="0">
                    <a:pos x="1214" y="265"/>
                  </a:cxn>
                  <a:cxn ang="0">
                    <a:pos x="1124" y="168"/>
                  </a:cxn>
                  <a:cxn ang="0">
                    <a:pos x="962" y="75"/>
                  </a:cxn>
                  <a:cxn ang="0">
                    <a:pos x="786" y="39"/>
                  </a:cxn>
                  <a:cxn ang="0">
                    <a:pos x="705" y="49"/>
                  </a:cxn>
                  <a:cxn ang="0">
                    <a:pos x="686" y="45"/>
                  </a:cxn>
                  <a:cxn ang="0">
                    <a:pos x="459" y="52"/>
                  </a:cxn>
                  <a:cxn ang="0">
                    <a:pos x="295" y="89"/>
                  </a:cxn>
                  <a:cxn ang="0">
                    <a:pos x="184" y="153"/>
                  </a:cxn>
                  <a:cxn ang="0">
                    <a:pos x="109" y="238"/>
                  </a:cxn>
                  <a:cxn ang="0">
                    <a:pos x="62" y="340"/>
                  </a:cxn>
                  <a:cxn ang="0">
                    <a:pos x="40" y="448"/>
                  </a:cxn>
                  <a:cxn ang="0">
                    <a:pos x="55" y="647"/>
                  </a:cxn>
                  <a:cxn ang="0">
                    <a:pos x="121" y="805"/>
                  </a:cxn>
                  <a:cxn ang="0">
                    <a:pos x="251" y="941"/>
                  </a:cxn>
                  <a:cxn ang="0">
                    <a:pos x="434" y="1017"/>
                  </a:cxn>
                  <a:cxn ang="0">
                    <a:pos x="592" y="1043"/>
                  </a:cxn>
                  <a:cxn ang="0">
                    <a:pos x="736" y="1045"/>
                  </a:cxn>
                  <a:cxn ang="0">
                    <a:pos x="890" y="1012"/>
                  </a:cxn>
                  <a:cxn ang="0">
                    <a:pos x="900" y="1005"/>
                  </a:cxn>
                </a:cxnLst>
                <a:rect l="0" t="0" r="r" b="b"/>
                <a:pathLst>
                  <a:path w="1336" h="1175">
                    <a:moveTo>
                      <a:pt x="1214" y="1175"/>
                    </a:moveTo>
                    <a:lnTo>
                      <a:pt x="1214" y="1175"/>
                    </a:lnTo>
                    <a:lnTo>
                      <a:pt x="1210" y="1175"/>
                    </a:lnTo>
                    <a:lnTo>
                      <a:pt x="1209" y="1175"/>
                    </a:lnTo>
                    <a:lnTo>
                      <a:pt x="1208" y="1175"/>
                    </a:lnTo>
                    <a:lnTo>
                      <a:pt x="1208" y="1175"/>
                    </a:lnTo>
                    <a:lnTo>
                      <a:pt x="1202" y="1174"/>
                    </a:lnTo>
                    <a:lnTo>
                      <a:pt x="1198" y="1173"/>
                    </a:lnTo>
                    <a:lnTo>
                      <a:pt x="1198" y="1173"/>
                    </a:lnTo>
                    <a:lnTo>
                      <a:pt x="1172" y="1162"/>
                    </a:lnTo>
                    <a:lnTo>
                      <a:pt x="1147" y="1152"/>
                    </a:lnTo>
                    <a:lnTo>
                      <a:pt x="1095" y="1131"/>
                    </a:lnTo>
                    <a:lnTo>
                      <a:pt x="1095" y="1131"/>
                    </a:lnTo>
                    <a:lnTo>
                      <a:pt x="1050" y="1113"/>
                    </a:lnTo>
                    <a:lnTo>
                      <a:pt x="1005" y="1095"/>
                    </a:lnTo>
                    <a:lnTo>
                      <a:pt x="982" y="1084"/>
                    </a:lnTo>
                    <a:lnTo>
                      <a:pt x="960" y="1073"/>
                    </a:lnTo>
                    <a:lnTo>
                      <a:pt x="938" y="1062"/>
                    </a:lnTo>
                    <a:lnTo>
                      <a:pt x="918" y="1048"/>
                    </a:lnTo>
                    <a:lnTo>
                      <a:pt x="911" y="1044"/>
                    </a:lnTo>
                    <a:lnTo>
                      <a:pt x="904" y="1048"/>
                    </a:lnTo>
                    <a:lnTo>
                      <a:pt x="904" y="1048"/>
                    </a:lnTo>
                    <a:lnTo>
                      <a:pt x="899" y="1051"/>
                    </a:lnTo>
                    <a:lnTo>
                      <a:pt x="899" y="1051"/>
                    </a:lnTo>
                    <a:lnTo>
                      <a:pt x="873" y="1061"/>
                    </a:lnTo>
                    <a:lnTo>
                      <a:pt x="847" y="1068"/>
                    </a:lnTo>
                    <a:lnTo>
                      <a:pt x="819" y="1075"/>
                    </a:lnTo>
                    <a:lnTo>
                      <a:pt x="789" y="1080"/>
                    </a:lnTo>
                    <a:lnTo>
                      <a:pt x="759" y="1084"/>
                    </a:lnTo>
                    <a:lnTo>
                      <a:pt x="728" y="1088"/>
                    </a:lnTo>
                    <a:lnTo>
                      <a:pt x="696" y="1090"/>
                    </a:lnTo>
                    <a:lnTo>
                      <a:pt x="664" y="1090"/>
                    </a:lnTo>
                    <a:lnTo>
                      <a:pt x="664" y="1090"/>
                    </a:lnTo>
                    <a:lnTo>
                      <a:pt x="620" y="1089"/>
                    </a:lnTo>
                    <a:lnTo>
                      <a:pt x="576" y="1086"/>
                    </a:lnTo>
                    <a:lnTo>
                      <a:pt x="531" y="1080"/>
                    </a:lnTo>
                    <a:lnTo>
                      <a:pt x="488" y="1073"/>
                    </a:lnTo>
                    <a:lnTo>
                      <a:pt x="445" y="1064"/>
                    </a:lnTo>
                    <a:lnTo>
                      <a:pt x="402" y="1052"/>
                    </a:lnTo>
                    <a:lnTo>
                      <a:pt x="361" y="1040"/>
                    </a:lnTo>
                    <a:lnTo>
                      <a:pt x="322" y="1026"/>
                    </a:lnTo>
                    <a:lnTo>
                      <a:pt x="322" y="1026"/>
                    </a:lnTo>
                    <a:lnTo>
                      <a:pt x="292" y="1012"/>
                    </a:lnTo>
                    <a:lnTo>
                      <a:pt x="263" y="997"/>
                    </a:lnTo>
                    <a:lnTo>
                      <a:pt x="235" y="980"/>
                    </a:lnTo>
                    <a:lnTo>
                      <a:pt x="209" y="962"/>
                    </a:lnTo>
                    <a:lnTo>
                      <a:pt x="184" y="942"/>
                    </a:lnTo>
                    <a:lnTo>
                      <a:pt x="161" y="920"/>
                    </a:lnTo>
                    <a:lnTo>
                      <a:pt x="138" y="898"/>
                    </a:lnTo>
                    <a:lnTo>
                      <a:pt x="117" y="873"/>
                    </a:lnTo>
                    <a:lnTo>
                      <a:pt x="99" y="847"/>
                    </a:lnTo>
                    <a:lnTo>
                      <a:pt x="81" y="820"/>
                    </a:lnTo>
                    <a:lnTo>
                      <a:pt x="66" y="792"/>
                    </a:lnTo>
                    <a:lnTo>
                      <a:pt x="51" y="762"/>
                    </a:lnTo>
                    <a:lnTo>
                      <a:pt x="39" y="732"/>
                    </a:lnTo>
                    <a:lnTo>
                      <a:pt x="28" y="700"/>
                    </a:lnTo>
                    <a:lnTo>
                      <a:pt x="19" y="668"/>
                    </a:lnTo>
                    <a:lnTo>
                      <a:pt x="12" y="634"/>
                    </a:lnTo>
                    <a:lnTo>
                      <a:pt x="12" y="634"/>
                    </a:lnTo>
                    <a:lnTo>
                      <a:pt x="8" y="609"/>
                    </a:lnTo>
                    <a:lnTo>
                      <a:pt x="5" y="582"/>
                    </a:lnTo>
                    <a:lnTo>
                      <a:pt x="2" y="554"/>
                    </a:lnTo>
                    <a:lnTo>
                      <a:pt x="1" y="524"/>
                    </a:lnTo>
                    <a:lnTo>
                      <a:pt x="0" y="492"/>
                    </a:lnTo>
                    <a:lnTo>
                      <a:pt x="1" y="459"/>
                    </a:lnTo>
                    <a:lnTo>
                      <a:pt x="4" y="424"/>
                    </a:lnTo>
                    <a:lnTo>
                      <a:pt x="9" y="389"/>
                    </a:lnTo>
                    <a:lnTo>
                      <a:pt x="16" y="354"/>
                    </a:lnTo>
                    <a:lnTo>
                      <a:pt x="21" y="337"/>
                    </a:lnTo>
                    <a:lnTo>
                      <a:pt x="26" y="320"/>
                    </a:lnTo>
                    <a:lnTo>
                      <a:pt x="33" y="303"/>
                    </a:lnTo>
                    <a:lnTo>
                      <a:pt x="39" y="285"/>
                    </a:lnTo>
                    <a:lnTo>
                      <a:pt x="46" y="267"/>
                    </a:lnTo>
                    <a:lnTo>
                      <a:pt x="54" y="251"/>
                    </a:lnTo>
                    <a:lnTo>
                      <a:pt x="64" y="234"/>
                    </a:lnTo>
                    <a:lnTo>
                      <a:pt x="74" y="218"/>
                    </a:lnTo>
                    <a:lnTo>
                      <a:pt x="84" y="201"/>
                    </a:lnTo>
                    <a:lnTo>
                      <a:pt x="97" y="185"/>
                    </a:lnTo>
                    <a:lnTo>
                      <a:pt x="109" y="169"/>
                    </a:lnTo>
                    <a:lnTo>
                      <a:pt x="123" y="154"/>
                    </a:lnTo>
                    <a:lnTo>
                      <a:pt x="138" y="139"/>
                    </a:lnTo>
                    <a:lnTo>
                      <a:pt x="153" y="125"/>
                    </a:lnTo>
                    <a:lnTo>
                      <a:pt x="153" y="125"/>
                    </a:lnTo>
                    <a:lnTo>
                      <a:pt x="167" y="114"/>
                    </a:lnTo>
                    <a:lnTo>
                      <a:pt x="180" y="103"/>
                    </a:lnTo>
                    <a:lnTo>
                      <a:pt x="195" y="94"/>
                    </a:lnTo>
                    <a:lnTo>
                      <a:pt x="209" y="86"/>
                    </a:lnTo>
                    <a:lnTo>
                      <a:pt x="224" y="76"/>
                    </a:lnTo>
                    <a:lnTo>
                      <a:pt x="239" y="69"/>
                    </a:lnTo>
                    <a:lnTo>
                      <a:pt x="255" y="62"/>
                    </a:lnTo>
                    <a:lnTo>
                      <a:pt x="270" y="56"/>
                    </a:lnTo>
                    <a:lnTo>
                      <a:pt x="303" y="43"/>
                    </a:lnTo>
                    <a:lnTo>
                      <a:pt x="336" y="34"/>
                    </a:lnTo>
                    <a:lnTo>
                      <a:pt x="369" y="26"/>
                    </a:lnTo>
                    <a:lnTo>
                      <a:pt x="403" y="20"/>
                    </a:lnTo>
                    <a:lnTo>
                      <a:pt x="439" y="14"/>
                    </a:lnTo>
                    <a:lnTo>
                      <a:pt x="473" y="11"/>
                    </a:lnTo>
                    <a:lnTo>
                      <a:pt x="507" y="8"/>
                    </a:lnTo>
                    <a:lnTo>
                      <a:pt x="541" y="6"/>
                    </a:lnTo>
                    <a:lnTo>
                      <a:pt x="607" y="5"/>
                    </a:lnTo>
                    <a:lnTo>
                      <a:pt x="669" y="5"/>
                    </a:lnTo>
                    <a:lnTo>
                      <a:pt x="700" y="5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6"/>
                    </a:lnTo>
                    <a:lnTo>
                      <a:pt x="711" y="7"/>
                    </a:lnTo>
                    <a:lnTo>
                      <a:pt x="714" y="7"/>
                    </a:lnTo>
                    <a:lnTo>
                      <a:pt x="714" y="7"/>
                    </a:lnTo>
                    <a:lnTo>
                      <a:pt x="732" y="4"/>
                    </a:lnTo>
                    <a:lnTo>
                      <a:pt x="749" y="2"/>
                    </a:lnTo>
                    <a:lnTo>
                      <a:pt x="768" y="1"/>
                    </a:lnTo>
                    <a:lnTo>
                      <a:pt x="787" y="0"/>
                    </a:lnTo>
                    <a:lnTo>
                      <a:pt x="787" y="0"/>
                    </a:lnTo>
                    <a:lnTo>
                      <a:pt x="803" y="0"/>
                    </a:lnTo>
                    <a:lnTo>
                      <a:pt x="821" y="1"/>
                    </a:lnTo>
                    <a:lnTo>
                      <a:pt x="856" y="5"/>
                    </a:lnTo>
                    <a:lnTo>
                      <a:pt x="891" y="11"/>
                    </a:lnTo>
                    <a:lnTo>
                      <a:pt x="926" y="21"/>
                    </a:lnTo>
                    <a:lnTo>
                      <a:pt x="960" y="31"/>
                    </a:lnTo>
                    <a:lnTo>
                      <a:pt x="994" y="43"/>
                    </a:lnTo>
                    <a:lnTo>
                      <a:pt x="1028" y="59"/>
                    </a:lnTo>
                    <a:lnTo>
                      <a:pt x="1060" y="75"/>
                    </a:lnTo>
                    <a:lnTo>
                      <a:pt x="1091" y="93"/>
                    </a:lnTo>
                    <a:lnTo>
                      <a:pt x="1121" y="112"/>
                    </a:lnTo>
                    <a:lnTo>
                      <a:pt x="1149" y="134"/>
                    </a:lnTo>
                    <a:lnTo>
                      <a:pt x="1175" y="156"/>
                    </a:lnTo>
                    <a:lnTo>
                      <a:pt x="1199" y="180"/>
                    </a:lnTo>
                    <a:lnTo>
                      <a:pt x="1210" y="192"/>
                    </a:lnTo>
                    <a:lnTo>
                      <a:pt x="1220" y="204"/>
                    </a:lnTo>
                    <a:lnTo>
                      <a:pt x="1230" y="217"/>
                    </a:lnTo>
                    <a:lnTo>
                      <a:pt x="1239" y="229"/>
                    </a:lnTo>
                    <a:lnTo>
                      <a:pt x="1247" y="243"/>
                    </a:lnTo>
                    <a:lnTo>
                      <a:pt x="1256" y="255"/>
                    </a:lnTo>
                    <a:lnTo>
                      <a:pt x="1256" y="255"/>
                    </a:lnTo>
                    <a:lnTo>
                      <a:pt x="1264" y="273"/>
                    </a:lnTo>
                    <a:lnTo>
                      <a:pt x="1272" y="290"/>
                    </a:lnTo>
                    <a:lnTo>
                      <a:pt x="1280" y="310"/>
                    </a:lnTo>
                    <a:lnTo>
                      <a:pt x="1289" y="328"/>
                    </a:lnTo>
                    <a:lnTo>
                      <a:pt x="1296" y="349"/>
                    </a:lnTo>
                    <a:lnTo>
                      <a:pt x="1302" y="370"/>
                    </a:lnTo>
                    <a:lnTo>
                      <a:pt x="1308" y="390"/>
                    </a:lnTo>
                    <a:lnTo>
                      <a:pt x="1314" y="412"/>
                    </a:lnTo>
                    <a:lnTo>
                      <a:pt x="1320" y="434"/>
                    </a:lnTo>
                    <a:lnTo>
                      <a:pt x="1324" y="456"/>
                    </a:lnTo>
                    <a:lnTo>
                      <a:pt x="1328" y="478"/>
                    </a:lnTo>
                    <a:lnTo>
                      <a:pt x="1331" y="501"/>
                    </a:lnTo>
                    <a:lnTo>
                      <a:pt x="1333" y="524"/>
                    </a:lnTo>
                    <a:lnTo>
                      <a:pt x="1335" y="547"/>
                    </a:lnTo>
                    <a:lnTo>
                      <a:pt x="1336" y="570"/>
                    </a:lnTo>
                    <a:lnTo>
                      <a:pt x="1336" y="593"/>
                    </a:lnTo>
                    <a:lnTo>
                      <a:pt x="1335" y="616"/>
                    </a:lnTo>
                    <a:lnTo>
                      <a:pt x="1334" y="638"/>
                    </a:lnTo>
                    <a:lnTo>
                      <a:pt x="1332" y="660"/>
                    </a:lnTo>
                    <a:lnTo>
                      <a:pt x="1328" y="683"/>
                    </a:lnTo>
                    <a:lnTo>
                      <a:pt x="1324" y="704"/>
                    </a:lnTo>
                    <a:lnTo>
                      <a:pt x="1319" y="726"/>
                    </a:lnTo>
                    <a:lnTo>
                      <a:pt x="1312" y="747"/>
                    </a:lnTo>
                    <a:lnTo>
                      <a:pt x="1305" y="767"/>
                    </a:lnTo>
                    <a:lnTo>
                      <a:pt x="1297" y="787"/>
                    </a:lnTo>
                    <a:lnTo>
                      <a:pt x="1288" y="806"/>
                    </a:lnTo>
                    <a:lnTo>
                      <a:pt x="1277" y="824"/>
                    </a:lnTo>
                    <a:lnTo>
                      <a:pt x="1266" y="842"/>
                    </a:lnTo>
                    <a:lnTo>
                      <a:pt x="1253" y="859"/>
                    </a:lnTo>
                    <a:lnTo>
                      <a:pt x="1239" y="875"/>
                    </a:lnTo>
                    <a:lnTo>
                      <a:pt x="1225" y="890"/>
                    </a:lnTo>
                    <a:lnTo>
                      <a:pt x="1208" y="904"/>
                    </a:lnTo>
                    <a:lnTo>
                      <a:pt x="1208" y="904"/>
                    </a:lnTo>
                    <a:lnTo>
                      <a:pt x="1204" y="907"/>
                    </a:lnTo>
                    <a:lnTo>
                      <a:pt x="1197" y="911"/>
                    </a:lnTo>
                    <a:lnTo>
                      <a:pt x="1197" y="918"/>
                    </a:lnTo>
                    <a:lnTo>
                      <a:pt x="1197" y="918"/>
                    </a:lnTo>
                    <a:lnTo>
                      <a:pt x="1198" y="937"/>
                    </a:lnTo>
                    <a:lnTo>
                      <a:pt x="1200" y="954"/>
                    </a:lnTo>
                    <a:lnTo>
                      <a:pt x="1205" y="990"/>
                    </a:lnTo>
                    <a:lnTo>
                      <a:pt x="1212" y="1026"/>
                    </a:lnTo>
                    <a:lnTo>
                      <a:pt x="1220" y="1061"/>
                    </a:lnTo>
                    <a:lnTo>
                      <a:pt x="1220" y="1061"/>
                    </a:lnTo>
                    <a:lnTo>
                      <a:pt x="1231" y="1104"/>
                    </a:lnTo>
                    <a:lnTo>
                      <a:pt x="1235" y="1127"/>
                    </a:lnTo>
                    <a:lnTo>
                      <a:pt x="1239" y="1150"/>
                    </a:lnTo>
                    <a:lnTo>
                      <a:pt x="1239" y="1150"/>
                    </a:lnTo>
                    <a:lnTo>
                      <a:pt x="1239" y="1154"/>
                    </a:lnTo>
                    <a:lnTo>
                      <a:pt x="1238" y="1159"/>
                    </a:lnTo>
                    <a:lnTo>
                      <a:pt x="1236" y="1163"/>
                    </a:lnTo>
                    <a:lnTo>
                      <a:pt x="1234" y="1167"/>
                    </a:lnTo>
                    <a:lnTo>
                      <a:pt x="1234" y="1167"/>
                    </a:lnTo>
                    <a:lnTo>
                      <a:pt x="1230" y="1170"/>
                    </a:lnTo>
                    <a:lnTo>
                      <a:pt x="1225" y="1173"/>
                    </a:lnTo>
                    <a:lnTo>
                      <a:pt x="1219" y="1175"/>
                    </a:lnTo>
                    <a:lnTo>
                      <a:pt x="1214" y="1175"/>
                    </a:lnTo>
                    <a:lnTo>
                      <a:pt x="1214" y="1175"/>
                    </a:lnTo>
                    <a:close/>
                    <a:moveTo>
                      <a:pt x="912" y="999"/>
                    </a:moveTo>
                    <a:lnTo>
                      <a:pt x="912" y="999"/>
                    </a:lnTo>
                    <a:lnTo>
                      <a:pt x="916" y="1000"/>
                    </a:lnTo>
                    <a:lnTo>
                      <a:pt x="920" y="1003"/>
                    </a:lnTo>
                    <a:lnTo>
                      <a:pt x="920" y="1003"/>
                    </a:lnTo>
                    <a:lnTo>
                      <a:pt x="944" y="1018"/>
                    </a:lnTo>
                    <a:lnTo>
                      <a:pt x="967" y="1032"/>
                    </a:lnTo>
                    <a:lnTo>
                      <a:pt x="992" y="1045"/>
                    </a:lnTo>
                    <a:lnTo>
                      <a:pt x="1017" y="1057"/>
                    </a:lnTo>
                    <a:lnTo>
                      <a:pt x="1043" y="1068"/>
                    </a:lnTo>
                    <a:lnTo>
                      <a:pt x="1069" y="1078"/>
                    </a:lnTo>
                    <a:lnTo>
                      <a:pt x="1119" y="1098"/>
                    </a:lnTo>
                    <a:lnTo>
                      <a:pt x="1119" y="1098"/>
                    </a:lnTo>
                    <a:lnTo>
                      <a:pt x="1173" y="1120"/>
                    </a:lnTo>
                    <a:lnTo>
                      <a:pt x="1195" y="1128"/>
                    </a:lnTo>
                    <a:lnTo>
                      <a:pt x="1189" y="1105"/>
                    </a:lnTo>
                    <a:lnTo>
                      <a:pt x="1189" y="1105"/>
                    </a:lnTo>
                    <a:lnTo>
                      <a:pt x="1181" y="1067"/>
                    </a:lnTo>
                    <a:lnTo>
                      <a:pt x="1181" y="1067"/>
                    </a:lnTo>
                    <a:lnTo>
                      <a:pt x="1172" y="1029"/>
                    </a:lnTo>
                    <a:lnTo>
                      <a:pt x="1165" y="990"/>
                    </a:lnTo>
                    <a:lnTo>
                      <a:pt x="1162" y="971"/>
                    </a:lnTo>
                    <a:lnTo>
                      <a:pt x="1158" y="951"/>
                    </a:lnTo>
                    <a:lnTo>
                      <a:pt x="1157" y="932"/>
                    </a:lnTo>
                    <a:lnTo>
                      <a:pt x="1156" y="912"/>
                    </a:lnTo>
                    <a:lnTo>
                      <a:pt x="1156" y="912"/>
                    </a:lnTo>
                    <a:lnTo>
                      <a:pt x="1156" y="907"/>
                    </a:lnTo>
                    <a:lnTo>
                      <a:pt x="1158" y="903"/>
                    </a:lnTo>
                    <a:lnTo>
                      <a:pt x="1161" y="899"/>
                    </a:lnTo>
                    <a:lnTo>
                      <a:pt x="1165" y="896"/>
                    </a:lnTo>
                    <a:lnTo>
                      <a:pt x="1170" y="893"/>
                    </a:lnTo>
                    <a:lnTo>
                      <a:pt x="1171" y="887"/>
                    </a:lnTo>
                    <a:lnTo>
                      <a:pt x="1171" y="887"/>
                    </a:lnTo>
                    <a:lnTo>
                      <a:pt x="1173" y="882"/>
                    </a:lnTo>
                    <a:lnTo>
                      <a:pt x="1177" y="878"/>
                    </a:lnTo>
                    <a:lnTo>
                      <a:pt x="1177" y="878"/>
                    </a:lnTo>
                    <a:lnTo>
                      <a:pt x="1193" y="864"/>
                    </a:lnTo>
                    <a:lnTo>
                      <a:pt x="1207" y="849"/>
                    </a:lnTo>
                    <a:lnTo>
                      <a:pt x="1220" y="833"/>
                    </a:lnTo>
                    <a:lnTo>
                      <a:pt x="1233" y="817"/>
                    </a:lnTo>
                    <a:lnTo>
                      <a:pt x="1243" y="799"/>
                    </a:lnTo>
                    <a:lnTo>
                      <a:pt x="1253" y="782"/>
                    </a:lnTo>
                    <a:lnTo>
                      <a:pt x="1262" y="762"/>
                    </a:lnTo>
                    <a:lnTo>
                      <a:pt x="1270" y="743"/>
                    </a:lnTo>
                    <a:lnTo>
                      <a:pt x="1276" y="723"/>
                    </a:lnTo>
                    <a:lnTo>
                      <a:pt x="1282" y="701"/>
                    </a:lnTo>
                    <a:lnTo>
                      <a:pt x="1287" y="681"/>
                    </a:lnTo>
                    <a:lnTo>
                      <a:pt x="1291" y="659"/>
                    </a:lnTo>
                    <a:lnTo>
                      <a:pt x="1294" y="636"/>
                    </a:lnTo>
                    <a:lnTo>
                      <a:pt x="1296" y="614"/>
                    </a:lnTo>
                    <a:lnTo>
                      <a:pt x="1297" y="592"/>
                    </a:lnTo>
                    <a:lnTo>
                      <a:pt x="1297" y="569"/>
                    </a:lnTo>
                    <a:lnTo>
                      <a:pt x="1296" y="546"/>
                    </a:lnTo>
                    <a:lnTo>
                      <a:pt x="1295" y="525"/>
                    </a:lnTo>
                    <a:lnTo>
                      <a:pt x="1293" y="502"/>
                    </a:lnTo>
                    <a:lnTo>
                      <a:pt x="1290" y="479"/>
                    </a:lnTo>
                    <a:lnTo>
                      <a:pt x="1286" y="457"/>
                    </a:lnTo>
                    <a:lnTo>
                      <a:pt x="1281" y="436"/>
                    </a:lnTo>
                    <a:lnTo>
                      <a:pt x="1276" y="414"/>
                    </a:lnTo>
                    <a:lnTo>
                      <a:pt x="1271" y="393"/>
                    </a:lnTo>
                    <a:lnTo>
                      <a:pt x="1265" y="373"/>
                    </a:lnTo>
                    <a:lnTo>
                      <a:pt x="1258" y="353"/>
                    </a:lnTo>
                    <a:lnTo>
                      <a:pt x="1250" y="334"/>
                    </a:lnTo>
                    <a:lnTo>
                      <a:pt x="1242" y="316"/>
                    </a:lnTo>
                    <a:lnTo>
                      <a:pt x="1233" y="298"/>
                    </a:lnTo>
                    <a:lnTo>
                      <a:pt x="1225" y="281"/>
                    </a:lnTo>
                    <a:lnTo>
                      <a:pt x="1214" y="265"/>
                    </a:lnTo>
                    <a:lnTo>
                      <a:pt x="1205" y="251"/>
                    </a:lnTo>
                    <a:lnTo>
                      <a:pt x="1205" y="251"/>
                    </a:lnTo>
                    <a:lnTo>
                      <a:pt x="1187" y="229"/>
                    </a:lnTo>
                    <a:lnTo>
                      <a:pt x="1169" y="208"/>
                    </a:lnTo>
                    <a:lnTo>
                      <a:pt x="1147" y="187"/>
                    </a:lnTo>
                    <a:lnTo>
                      <a:pt x="1124" y="168"/>
                    </a:lnTo>
                    <a:lnTo>
                      <a:pt x="1101" y="150"/>
                    </a:lnTo>
                    <a:lnTo>
                      <a:pt x="1075" y="132"/>
                    </a:lnTo>
                    <a:lnTo>
                      <a:pt x="1048" y="116"/>
                    </a:lnTo>
                    <a:lnTo>
                      <a:pt x="1020" y="101"/>
                    </a:lnTo>
                    <a:lnTo>
                      <a:pt x="991" y="88"/>
                    </a:lnTo>
                    <a:lnTo>
                      <a:pt x="962" y="75"/>
                    </a:lnTo>
                    <a:lnTo>
                      <a:pt x="932" y="65"/>
                    </a:lnTo>
                    <a:lnTo>
                      <a:pt x="902" y="56"/>
                    </a:lnTo>
                    <a:lnTo>
                      <a:pt x="872" y="49"/>
                    </a:lnTo>
                    <a:lnTo>
                      <a:pt x="843" y="44"/>
                    </a:lnTo>
                    <a:lnTo>
                      <a:pt x="815" y="41"/>
                    </a:lnTo>
                    <a:lnTo>
                      <a:pt x="786" y="39"/>
                    </a:lnTo>
                    <a:lnTo>
                      <a:pt x="786" y="39"/>
                    </a:lnTo>
                    <a:lnTo>
                      <a:pt x="765" y="40"/>
                    </a:lnTo>
                    <a:lnTo>
                      <a:pt x="744" y="42"/>
                    </a:lnTo>
                    <a:lnTo>
                      <a:pt x="725" y="45"/>
                    </a:lnTo>
                    <a:lnTo>
                      <a:pt x="705" y="49"/>
                    </a:lnTo>
                    <a:lnTo>
                      <a:pt x="705" y="49"/>
                    </a:lnTo>
                    <a:lnTo>
                      <a:pt x="700" y="50"/>
                    </a:lnTo>
                    <a:lnTo>
                      <a:pt x="700" y="50"/>
                    </a:lnTo>
                    <a:lnTo>
                      <a:pt x="695" y="49"/>
                    </a:lnTo>
                    <a:lnTo>
                      <a:pt x="690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33" y="44"/>
                    </a:lnTo>
                    <a:lnTo>
                      <a:pt x="633" y="44"/>
                    </a:lnTo>
                    <a:lnTo>
                      <a:pt x="575" y="45"/>
                    </a:lnTo>
                    <a:lnTo>
                      <a:pt x="516" y="47"/>
                    </a:lnTo>
                    <a:lnTo>
                      <a:pt x="488" y="49"/>
                    </a:lnTo>
                    <a:lnTo>
                      <a:pt x="459" y="52"/>
                    </a:lnTo>
                    <a:lnTo>
                      <a:pt x="430" y="56"/>
                    </a:lnTo>
                    <a:lnTo>
                      <a:pt x="402" y="60"/>
                    </a:lnTo>
                    <a:lnTo>
                      <a:pt x="374" y="65"/>
                    </a:lnTo>
                    <a:lnTo>
                      <a:pt x="348" y="71"/>
                    </a:lnTo>
                    <a:lnTo>
                      <a:pt x="321" y="79"/>
                    </a:lnTo>
                    <a:lnTo>
                      <a:pt x="295" y="89"/>
                    </a:lnTo>
                    <a:lnTo>
                      <a:pt x="270" y="99"/>
                    </a:lnTo>
                    <a:lnTo>
                      <a:pt x="245" y="111"/>
                    </a:lnTo>
                    <a:lnTo>
                      <a:pt x="223" y="125"/>
                    </a:lnTo>
                    <a:lnTo>
                      <a:pt x="200" y="140"/>
                    </a:lnTo>
                    <a:lnTo>
                      <a:pt x="200" y="140"/>
                    </a:lnTo>
                    <a:lnTo>
                      <a:pt x="184" y="153"/>
                    </a:lnTo>
                    <a:lnTo>
                      <a:pt x="169" y="165"/>
                    </a:lnTo>
                    <a:lnTo>
                      <a:pt x="156" y="179"/>
                    </a:lnTo>
                    <a:lnTo>
                      <a:pt x="142" y="193"/>
                    </a:lnTo>
                    <a:lnTo>
                      <a:pt x="131" y="208"/>
                    </a:lnTo>
                    <a:lnTo>
                      <a:pt x="119" y="223"/>
                    </a:lnTo>
                    <a:lnTo>
                      <a:pt x="109" y="238"/>
                    </a:lnTo>
                    <a:lnTo>
                      <a:pt x="99" y="254"/>
                    </a:lnTo>
                    <a:lnTo>
                      <a:pt x="90" y="271"/>
                    </a:lnTo>
                    <a:lnTo>
                      <a:pt x="82" y="287"/>
                    </a:lnTo>
                    <a:lnTo>
                      <a:pt x="74" y="305"/>
                    </a:lnTo>
                    <a:lnTo>
                      <a:pt x="68" y="321"/>
                    </a:lnTo>
                    <a:lnTo>
                      <a:pt x="62" y="340"/>
                    </a:lnTo>
                    <a:lnTo>
                      <a:pt x="56" y="357"/>
                    </a:lnTo>
                    <a:lnTo>
                      <a:pt x="52" y="375"/>
                    </a:lnTo>
                    <a:lnTo>
                      <a:pt x="48" y="393"/>
                    </a:lnTo>
                    <a:lnTo>
                      <a:pt x="45" y="412"/>
                    </a:lnTo>
                    <a:lnTo>
                      <a:pt x="42" y="431"/>
                    </a:lnTo>
                    <a:lnTo>
                      <a:pt x="40" y="448"/>
                    </a:lnTo>
                    <a:lnTo>
                      <a:pt x="39" y="467"/>
                    </a:lnTo>
                    <a:lnTo>
                      <a:pt x="38" y="504"/>
                    </a:lnTo>
                    <a:lnTo>
                      <a:pt x="39" y="541"/>
                    </a:lnTo>
                    <a:lnTo>
                      <a:pt x="43" y="577"/>
                    </a:lnTo>
                    <a:lnTo>
                      <a:pt x="48" y="612"/>
                    </a:lnTo>
                    <a:lnTo>
                      <a:pt x="55" y="647"/>
                    </a:lnTo>
                    <a:lnTo>
                      <a:pt x="65" y="679"/>
                    </a:lnTo>
                    <a:lnTo>
                      <a:pt x="65" y="679"/>
                    </a:lnTo>
                    <a:lnTo>
                      <a:pt x="77" y="713"/>
                    </a:lnTo>
                    <a:lnTo>
                      <a:pt x="90" y="745"/>
                    </a:lnTo>
                    <a:lnTo>
                      <a:pt x="105" y="776"/>
                    </a:lnTo>
                    <a:lnTo>
                      <a:pt x="121" y="805"/>
                    </a:lnTo>
                    <a:lnTo>
                      <a:pt x="139" y="831"/>
                    </a:lnTo>
                    <a:lnTo>
                      <a:pt x="159" y="856"/>
                    </a:lnTo>
                    <a:lnTo>
                      <a:pt x="179" y="880"/>
                    </a:lnTo>
                    <a:lnTo>
                      <a:pt x="201" y="902"/>
                    </a:lnTo>
                    <a:lnTo>
                      <a:pt x="225" y="922"/>
                    </a:lnTo>
                    <a:lnTo>
                      <a:pt x="251" y="941"/>
                    </a:lnTo>
                    <a:lnTo>
                      <a:pt x="277" y="957"/>
                    </a:lnTo>
                    <a:lnTo>
                      <a:pt x="305" y="973"/>
                    </a:lnTo>
                    <a:lnTo>
                      <a:pt x="335" y="986"/>
                    </a:lnTo>
                    <a:lnTo>
                      <a:pt x="367" y="998"/>
                    </a:lnTo>
                    <a:lnTo>
                      <a:pt x="400" y="1008"/>
                    </a:lnTo>
                    <a:lnTo>
                      <a:pt x="434" y="1017"/>
                    </a:lnTo>
                    <a:lnTo>
                      <a:pt x="434" y="1017"/>
                    </a:lnTo>
                    <a:lnTo>
                      <a:pt x="468" y="1025"/>
                    </a:lnTo>
                    <a:lnTo>
                      <a:pt x="500" y="1031"/>
                    </a:lnTo>
                    <a:lnTo>
                      <a:pt x="533" y="1036"/>
                    </a:lnTo>
                    <a:lnTo>
                      <a:pt x="562" y="1040"/>
                    </a:lnTo>
                    <a:lnTo>
                      <a:pt x="592" y="1043"/>
                    </a:lnTo>
                    <a:lnTo>
                      <a:pt x="622" y="1045"/>
                    </a:lnTo>
                    <a:lnTo>
                      <a:pt x="650" y="1046"/>
                    </a:lnTo>
                    <a:lnTo>
                      <a:pt x="678" y="1047"/>
                    </a:lnTo>
                    <a:lnTo>
                      <a:pt x="678" y="1047"/>
                    </a:lnTo>
                    <a:lnTo>
                      <a:pt x="707" y="1046"/>
                    </a:lnTo>
                    <a:lnTo>
                      <a:pt x="736" y="1045"/>
                    </a:lnTo>
                    <a:lnTo>
                      <a:pt x="764" y="1042"/>
                    </a:lnTo>
                    <a:lnTo>
                      <a:pt x="791" y="1038"/>
                    </a:lnTo>
                    <a:lnTo>
                      <a:pt x="817" y="1033"/>
                    </a:lnTo>
                    <a:lnTo>
                      <a:pt x="842" y="1028"/>
                    </a:lnTo>
                    <a:lnTo>
                      <a:pt x="866" y="1020"/>
                    </a:lnTo>
                    <a:lnTo>
                      <a:pt x="890" y="1012"/>
                    </a:lnTo>
                    <a:lnTo>
                      <a:pt x="890" y="1012"/>
                    </a:lnTo>
                    <a:lnTo>
                      <a:pt x="892" y="1011"/>
                    </a:lnTo>
                    <a:lnTo>
                      <a:pt x="895" y="1010"/>
                    </a:lnTo>
                    <a:lnTo>
                      <a:pt x="897" y="1007"/>
                    </a:lnTo>
                    <a:lnTo>
                      <a:pt x="897" y="1007"/>
                    </a:lnTo>
                    <a:lnTo>
                      <a:pt x="900" y="1005"/>
                    </a:lnTo>
                    <a:lnTo>
                      <a:pt x="903" y="1002"/>
                    </a:lnTo>
                    <a:lnTo>
                      <a:pt x="912" y="999"/>
                    </a:lnTo>
                    <a:lnTo>
                      <a:pt x="912" y="99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829"/>
              <p:cNvSpPr/>
              <p:nvPr/>
            </p:nvSpPr>
            <p:spPr bwMode="auto">
              <a:xfrm>
                <a:off x="6411913" y="1501775"/>
                <a:ext cx="71438" cy="65088"/>
              </a:xfrm>
              <a:custGeom>
                <a:avLst/>
                <a:gdLst/>
                <a:ahLst/>
                <a:cxnLst>
                  <a:cxn ang="0">
                    <a:pos x="76" y="123"/>
                  </a:cxn>
                  <a:cxn ang="0">
                    <a:pos x="76" y="123"/>
                  </a:cxn>
                  <a:cxn ang="0">
                    <a:pos x="71" y="123"/>
                  </a:cxn>
                  <a:cxn ang="0">
                    <a:pos x="66" y="122"/>
                  </a:cxn>
                  <a:cxn ang="0">
                    <a:pos x="64" y="121"/>
                  </a:cxn>
                  <a:cxn ang="0">
                    <a:pos x="64" y="121"/>
                  </a:cxn>
                  <a:cxn ang="0">
                    <a:pos x="57" y="121"/>
                  </a:cxn>
                  <a:cxn ang="0">
                    <a:pos x="57" y="121"/>
                  </a:cxn>
                  <a:cxn ang="0">
                    <a:pos x="55" y="121"/>
                  </a:cxn>
                  <a:cxn ang="0">
                    <a:pos x="55" y="121"/>
                  </a:cxn>
                  <a:cxn ang="0">
                    <a:pos x="45" y="119"/>
                  </a:cxn>
                  <a:cxn ang="0">
                    <a:pos x="36" y="115"/>
                  </a:cxn>
                  <a:cxn ang="0">
                    <a:pos x="27" y="110"/>
                  </a:cxn>
                  <a:cxn ang="0">
                    <a:pos x="19" y="104"/>
                  </a:cxn>
                  <a:cxn ang="0">
                    <a:pos x="13" y="98"/>
                  </a:cxn>
                  <a:cxn ang="0">
                    <a:pos x="8" y="89"/>
                  </a:cxn>
                  <a:cxn ang="0">
                    <a:pos x="4" y="81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63"/>
                  </a:cxn>
                  <a:cxn ang="0">
                    <a:pos x="1" y="53"/>
                  </a:cxn>
                  <a:cxn ang="0">
                    <a:pos x="2" y="44"/>
                  </a:cxn>
                  <a:cxn ang="0">
                    <a:pos x="5" y="36"/>
                  </a:cxn>
                  <a:cxn ang="0">
                    <a:pos x="9" y="27"/>
                  </a:cxn>
                  <a:cxn ang="0">
                    <a:pos x="13" y="20"/>
                  </a:cxn>
                  <a:cxn ang="0">
                    <a:pos x="19" y="14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33" y="5"/>
                  </a:cxn>
                  <a:cxn ang="0">
                    <a:pos x="40" y="2"/>
                  </a:cxn>
                  <a:cxn ang="0">
                    <a:pos x="47" y="1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64" y="1"/>
                  </a:cxn>
                  <a:cxn ang="0">
                    <a:pos x="72" y="3"/>
                  </a:cxn>
                  <a:cxn ang="0">
                    <a:pos x="80" y="6"/>
                  </a:cxn>
                  <a:cxn ang="0">
                    <a:pos x="89" y="9"/>
                  </a:cxn>
                  <a:cxn ang="0">
                    <a:pos x="89" y="9"/>
                  </a:cxn>
                  <a:cxn ang="0">
                    <a:pos x="99" y="15"/>
                  </a:cxn>
                  <a:cxn ang="0">
                    <a:pos x="108" y="22"/>
                  </a:cxn>
                  <a:cxn ang="0">
                    <a:pos x="118" y="31"/>
                  </a:cxn>
                  <a:cxn ang="0">
                    <a:pos x="125" y="40"/>
                  </a:cxn>
                  <a:cxn ang="0">
                    <a:pos x="130" y="49"/>
                  </a:cxn>
                  <a:cxn ang="0">
                    <a:pos x="132" y="54"/>
                  </a:cxn>
                  <a:cxn ang="0">
                    <a:pos x="134" y="59"/>
                  </a:cxn>
                  <a:cxn ang="0">
                    <a:pos x="134" y="65"/>
                  </a:cxn>
                  <a:cxn ang="0">
                    <a:pos x="134" y="70"/>
                  </a:cxn>
                  <a:cxn ang="0">
                    <a:pos x="134" y="75"/>
                  </a:cxn>
                  <a:cxn ang="0">
                    <a:pos x="132" y="80"/>
                  </a:cxn>
                  <a:cxn ang="0">
                    <a:pos x="132" y="80"/>
                  </a:cxn>
                  <a:cxn ang="0">
                    <a:pos x="128" y="88"/>
                  </a:cxn>
                  <a:cxn ang="0">
                    <a:pos x="123" y="96"/>
                  </a:cxn>
                  <a:cxn ang="0">
                    <a:pos x="116" y="103"/>
                  </a:cxn>
                  <a:cxn ang="0">
                    <a:pos x="109" y="110"/>
                  </a:cxn>
                  <a:cxn ang="0">
                    <a:pos x="101" y="115"/>
                  </a:cxn>
                  <a:cxn ang="0">
                    <a:pos x="93" y="120"/>
                  </a:cxn>
                  <a:cxn ang="0">
                    <a:pos x="84" y="122"/>
                  </a:cxn>
                  <a:cxn ang="0">
                    <a:pos x="76" y="123"/>
                  </a:cxn>
                  <a:cxn ang="0">
                    <a:pos x="76" y="123"/>
                  </a:cxn>
                </a:cxnLst>
                <a:rect l="0" t="0" r="r" b="b"/>
                <a:pathLst>
                  <a:path w="134" h="123">
                    <a:moveTo>
                      <a:pt x="76" y="123"/>
                    </a:moveTo>
                    <a:lnTo>
                      <a:pt x="76" y="123"/>
                    </a:lnTo>
                    <a:lnTo>
                      <a:pt x="71" y="123"/>
                    </a:lnTo>
                    <a:lnTo>
                      <a:pt x="66" y="122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57" y="121"/>
                    </a:lnTo>
                    <a:lnTo>
                      <a:pt x="57" y="121"/>
                    </a:lnTo>
                    <a:lnTo>
                      <a:pt x="55" y="121"/>
                    </a:lnTo>
                    <a:lnTo>
                      <a:pt x="55" y="121"/>
                    </a:lnTo>
                    <a:lnTo>
                      <a:pt x="45" y="119"/>
                    </a:lnTo>
                    <a:lnTo>
                      <a:pt x="36" y="115"/>
                    </a:lnTo>
                    <a:lnTo>
                      <a:pt x="27" y="110"/>
                    </a:lnTo>
                    <a:lnTo>
                      <a:pt x="19" y="104"/>
                    </a:lnTo>
                    <a:lnTo>
                      <a:pt x="13" y="98"/>
                    </a:lnTo>
                    <a:lnTo>
                      <a:pt x="8" y="89"/>
                    </a:lnTo>
                    <a:lnTo>
                      <a:pt x="4" y="81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63"/>
                    </a:lnTo>
                    <a:lnTo>
                      <a:pt x="1" y="53"/>
                    </a:lnTo>
                    <a:lnTo>
                      <a:pt x="2" y="44"/>
                    </a:lnTo>
                    <a:lnTo>
                      <a:pt x="5" y="36"/>
                    </a:lnTo>
                    <a:lnTo>
                      <a:pt x="9" y="27"/>
                    </a:lnTo>
                    <a:lnTo>
                      <a:pt x="13" y="20"/>
                    </a:lnTo>
                    <a:lnTo>
                      <a:pt x="19" y="14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33" y="5"/>
                    </a:lnTo>
                    <a:lnTo>
                      <a:pt x="40" y="2"/>
                    </a:lnTo>
                    <a:lnTo>
                      <a:pt x="47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4" y="1"/>
                    </a:lnTo>
                    <a:lnTo>
                      <a:pt x="72" y="3"/>
                    </a:lnTo>
                    <a:lnTo>
                      <a:pt x="80" y="6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99" y="15"/>
                    </a:lnTo>
                    <a:lnTo>
                      <a:pt x="108" y="22"/>
                    </a:lnTo>
                    <a:lnTo>
                      <a:pt x="118" y="31"/>
                    </a:lnTo>
                    <a:lnTo>
                      <a:pt x="125" y="40"/>
                    </a:lnTo>
                    <a:lnTo>
                      <a:pt x="130" y="49"/>
                    </a:lnTo>
                    <a:lnTo>
                      <a:pt x="132" y="54"/>
                    </a:lnTo>
                    <a:lnTo>
                      <a:pt x="134" y="59"/>
                    </a:lnTo>
                    <a:lnTo>
                      <a:pt x="134" y="65"/>
                    </a:lnTo>
                    <a:lnTo>
                      <a:pt x="134" y="70"/>
                    </a:lnTo>
                    <a:lnTo>
                      <a:pt x="134" y="75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28" y="88"/>
                    </a:lnTo>
                    <a:lnTo>
                      <a:pt x="123" y="96"/>
                    </a:lnTo>
                    <a:lnTo>
                      <a:pt x="116" y="103"/>
                    </a:lnTo>
                    <a:lnTo>
                      <a:pt x="109" y="110"/>
                    </a:lnTo>
                    <a:lnTo>
                      <a:pt x="101" y="115"/>
                    </a:lnTo>
                    <a:lnTo>
                      <a:pt x="93" y="120"/>
                    </a:lnTo>
                    <a:lnTo>
                      <a:pt x="84" y="122"/>
                    </a:lnTo>
                    <a:lnTo>
                      <a:pt x="76" y="123"/>
                    </a:lnTo>
                    <a:lnTo>
                      <a:pt x="76" y="1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830"/>
              <p:cNvSpPr/>
              <p:nvPr/>
            </p:nvSpPr>
            <p:spPr bwMode="auto">
              <a:xfrm>
                <a:off x="6535738" y="1511300"/>
                <a:ext cx="63500" cy="57150"/>
              </a:xfrm>
              <a:custGeom>
                <a:avLst/>
                <a:gdLst/>
                <a:ahLst/>
                <a:cxnLst>
                  <a:cxn ang="0">
                    <a:pos x="66" y="110"/>
                  </a:cxn>
                  <a:cxn ang="0">
                    <a:pos x="46" y="106"/>
                  </a:cxn>
                  <a:cxn ang="0">
                    <a:pos x="44" y="106"/>
                  </a:cxn>
                  <a:cxn ang="0">
                    <a:pos x="42" y="106"/>
                  </a:cxn>
                  <a:cxn ang="0">
                    <a:pos x="38" y="106"/>
                  </a:cxn>
                  <a:cxn ang="0">
                    <a:pos x="33" y="104"/>
                  </a:cxn>
                  <a:cxn ang="0">
                    <a:pos x="29" y="100"/>
                  </a:cxn>
                  <a:cxn ang="0">
                    <a:pos x="28" y="99"/>
                  </a:cxn>
                  <a:cxn ang="0">
                    <a:pos x="11" y="83"/>
                  </a:cxn>
                  <a:cxn ang="0">
                    <a:pos x="1" y="62"/>
                  </a:cxn>
                  <a:cxn ang="0">
                    <a:pos x="0" y="52"/>
                  </a:cxn>
                  <a:cxn ang="0">
                    <a:pos x="3" y="33"/>
                  </a:cxn>
                  <a:cxn ang="0">
                    <a:pos x="7" y="26"/>
                  </a:cxn>
                  <a:cxn ang="0">
                    <a:pos x="15" y="18"/>
                  </a:cxn>
                  <a:cxn ang="0">
                    <a:pos x="35" y="5"/>
                  </a:cxn>
                  <a:cxn ang="0">
                    <a:pos x="49" y="1"/>
                  </a:cxn>
                  <a:cxn ang="0">
                    <a:pos x="58" y="0"/>
                  </a:cxn>
                  <a:cxn ang="0">
                    <a:pos x="61" y="0"/>
                  </a:cxn>
                  <a:cxn ang="0">
                    <a:pos x="63" y="0"/>
                  </a:cxn>
                  <a:cxn ang="0">
                    <a:pos x="80" y="1"/>
                  </a:cxn>
                  <a:cxn ang="0">
                    <a:pos x="89" y="4"/>
                  </a:cxn>
                  <a:cxn ang="0">
                    <a:pos x="102" y="11"/>
                  </a:cxn>
                  <a:cxn ang="0">
                    <a:pos x="112" y="21"/>
                  </a:cxn>
                  <a:cxn ang="0">
                    <a:pos x="119" y="35"/>
                  </a:cxn>
                  <a:cxn ang="0">
                    <a:pos x="120" y="43"/>
                  </a:cxn>
                  <a:cxn ang="0">
                    <a:pos x="120" y="60"/>
                  </a:cxn>
                  <a:cxn ang="0">
                    <a:pos x="116" y="76"/>
                  </a:cxn>
                  <a:cxn ang="0">
                    <a:pos x="109" y="91"/>
                  </a:cxn>
                  <a:cxn ang="0">
                    <a:pos x="99" y="100"/>
                  </a:cxn>
                  <a:cxn ang="0">
                    <a:pos x="99" y="103"/>
                  </a:cxn>
                  <a:cxn ang="0">
                    <a:pos x="93" y="105"/>
                  </a:cxn>
                  <a:cxn ang="0">
                    <a:pos x="85" y="109"/>
                  </a:cxn>
                  <a:cxn ang="0">
                    <a:pos x="76" y="109"/>
                  </a:cxn>
                  <a:cxn ang="0">
                    <a:pos x="66" y="110"/>
                  </a:cxn>
                </a:cxnLst>
                <a:rect l="0" t="0" r="r" b="b"/>
                <a:pathLst>
                  <a:path w="121" h="110">
                    <a:moveTo>
                      <a:pt x="66" y="110"/>
                    </a:moveTo>
                    <a:lnTo>
                      <a:pt x="66" y="110"/>
                    </a:lnTo>
                    <a:lnTo>
                      <a:pt x="56" y="109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2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6" y="105"/>
                    </a:lnTo>
                    <a:lnTo>
                      <a:pt x="33" y="104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18" y="92"/>
                    </a:lnTo>
                    <a:lnTo>
                      <a:pt x="11" y="83"/>
                    </a:lnTo>
                    <a:lnTo>
                      <a:pt x="4" y="7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1" y="21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35" y="5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71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9" y="4"/>
                    </a:lnTo>
                    <a:lnTo>
                      <a:pt x="96" y="7"/>
                    </a:lnTo>
                    <a:lnTo>
                      <a:pt x="102" y="11"/>
                    </a:lnTo>
                    <a:lnTo>
                      <a:pt x="108" y="16"/>
                    </a:lnTo>
                    <a:lnTo>
                      <a:pt x="112" y="21"/>
                    </a:lnTo>
                    <a:lnTo>
                      <a:pt x="115" y="2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20" y="43"/>
                    </a:lnTo>
                    <a:lnTo>
                      <a:pt x="121" y="52"/>
                    </a:lnTo>
                    <a:lnTo>
                      <a:pt x="120" y="60"/>
                    </a:lnTo>
                    <a:lnTo>
                      <a:pt x="119" y="68"/>
                    </a:lnTo>
                    <a:lnTo>
                      <a:pt x="116" y="76"/>
                    </a:lnTo>
                    <a:lnTo>
                      <a:pt x="113" y="84"/>
                    </a:lnTo>
                    <a:lnTo>
                      <a:pt x="109" y="91"/>
                    </a:lnTo>
                    <a:lnTo>
                      <a:pt x="104" y="97"/>
                    </a:lnTo>
                    <a:lnTo>
                      <a:pt x="99" y="100"/>
                    </a:lnTo>
                    <a:lnTo>
                      <a:pt x="99" y="103"/>
                    </a:lnTo>
                    <a:lnTo>
                      <a:pt x="99" y="103"/>
                    </a:lnTo>
                    <a:lnTo>
                      <a:pt x="97" y="103"/>
                    </a:lnTo>
                    <a:lnTo>
                      <a:pt x="93" y="105"/>
                    </a:lnTo>
                    <a:lnTo>
                      <a:pt x="93" y="105"/>
                    </a:lnTo>
                    <a:lnTo>
                      <a:pt x="85" y="109"/>
                    </a:lnTo>
                    <a:lnTo>
                      <a:pt x="77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66" y="110"/>
                    </a:lnTo>
                    <a:lnTo>
                      <a:pt x="66" y="1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831"/>
              <p:cNvSpPr/>
              <p:nvPr/>
            </p:nvSpPr>
            <p:spPr bwMode="auto">
              <a:xfrm>
                <a:off x="6656388" y="1506538"/>
                <a:ext cx="73025" cy="68263"/>
              </a:xfrm>
              <a:custGeom>
                <a:avLst/>
                <a:gdLst/>
                <a:ahLst/>
                <a:cxnLst>
                  <a:cxn ang="0">
                    <a:pos x="62" y="128"/>
                  </a:cxn>
                  <a:cxn ang="0">
                    <a:pos x="46" y="124"/>
                  </a:cxn>
                  <a:cxn ang="0">
                    <a:pos x="42" y="122"/>
                  </a:cxn>
                  <a:cxn ang="0">
                    <a:pos x="30" y="109"/>
                  </a:cxn>
                  <a:cxn ang="0">
                    <a:pos x="18" y="85"/>
                  </a:cxn>
                  <a:cxn ang="0">
                    <a:pos x="15" y="79"/>
                  </a:cxn>
                  <a:cxn ang="0">
                    <a:pos x="11" y="75"/>
                  </a:cxn>
                  <a:cxn ang="0">
                    <a:pos x="4" y="64"/>
                  </a:cxn>
                  <a:cxn ang="0">
                    <a:pos x="0" y="51"/>
                  </a:cxn>
                  <a:cxn ang="0">
                    <a:pos x="3" y="39"/>
                  </a:cxn>
                  <a:cxn ang="0">
                    <a:pos x="6" y="34"/>
                  </a:cxn>
                  <a:cxn ang="0">
                    <a:pos x="18" y="20"/>
                  </a:cxn>
                  <a:cxn ang="0">
                    <a:pos x="35" y="10"/>
                  </a:cxn>
                  <a:cxn ang="0">
                    <a:pos x="53" y="3"/>
                  </a:cxn>
                  <a:cxn ang="0">
                    <a:pos x="72" y="0"/>
                  </a:cxn>
                  <a:cxn ang="0">
                    <a:pos x="80" y="1"/>
                  </a:cxn>
                  <a:cxn ang="0">
                    <a:pos x="94" y="6"/>
                  </a:cxn>
                  <a:cxn ang="0">
                    <a:pos x="102" y="13"/>
                  </a:cxn>
                  <a:cxn ang="0">
                    <a:pos x="105" y="14"/>
                  </a:cxn>
                  <a:cxn ang="0">
                    <a:pos x="114" y="18"/>
                  </a:cxn>
                  <a:cxn ang="0">
                    <a:pos x="122" y="26"/>
                  </a:cxn>
                  <a:cxn ang="0">
                    <a:pos x="135" y="45"/>
                  </a:cxn>
                  <a:cxn ang="0">
                    <a:pos x="138" y="56"/>
                  </a:cxn>
                  <a:cxn ang="0">
                    <a:pos x="139" y="70"/>
                  </a:cxn>
                  <a:cxn ang="0">
                    <a:pos x="136" y="81"/>
                  </a:cxn>
                  <a:cxn ang="0">
                    <a:pos x="134" y="86"/>
                  </a:cxn>
                  <a:cxn ang="0">
                    <a:pos x="120" y="98"/>
                  </a:cxn>
                  <a:cxn ang="0">
                    <a:pos x="104" y="104"/>
                  </a:cxn>
                  <a:cxn ang="0">
                    <a:pos x="96" y="109"/>
                  </a:cxn>
                  <a:cxn ang="0">
                    <a:pos x="90" y="116"/>
                  </a:cxn>
                  <a:cxn ang="0">
                    <a:pos x="84" y="121"/>
                  </a:cxn>
                  <a:cxn ang="0">
                    <a:pos x="70" y="128"/>
                  </a:cxn>
                  <a:cxn ang="0">
                    <a:pos x="62" y="128"/>
                  </a:cxn>
                </a:cxnLst>
                <a:rect l="0" t="0" r="r" b="b"/>
                <a:pathLst>
                  <a:path w="139" h="128">
                    <a:moveTo>
                      <a:pt x="62" y="128"/>
                    </a:moveTo>
                    <a:lnTo>
                      <a:pt x="62" y="128"/>
                    </a:lnTo>
                    <a:lnTo>
                      <a:pt x="54" y="127"/>
                    </a:lnTo>
                    <a:lnTo>
                      <a:pt x="46" y="124"/>
                    </a:lnTo>
                    <a:lnTo>
                      <a:pt x="46" y="124"/>
                    </a:lnTo>
                    <a:lnTo>
                      <a:pt x="42" y="122"/>
                    </a:lnTo>
                    <a:lnTo>
                      <a:pt x="38" y="118"/>
                    </a:lnTo>
                    <a:lnTo>
                      <a:pt x="30" y="109"/>
                    </a:lnTo>
                    <a:lnTo>
                      <a:pt x="24" y="98"/>
                    </a:lnTo>
                    <a:lnTo>
                      <a:pt x="18" y="85"/>
                    </a:lnTo>
                    <a:lnTo>
                      <a:pt x="17" y="81"/>
                    </a:lnTo>
                    <a:lnTo>
                      <a:pt x="15" y="79"/>
                    </a:lnTo>
                    <a:lnTo>
                      <a:pt x="15" y="79"/>
                    </a:lnTo>
                    <a:lnTo>
                      <a:pt x="11" y="75"/>
                    </a:lnTo>
                    <a:lnTo>
                      <a:pt x="7" y="70"/>
                    </a:lnTo>
                    <a:lnTo>
                      <a:pt x="4" y="64"/>
                    </a:lnTo>
                    <a:lnTo>
                      <a:pt x="2" y="58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8" y="20"/>
                    </a:lnTo>
                    <a:lnTo>
                      <a:pt x="26" y="15"/>
                    </a:lnTo>
                    <a:lnTo>
                      <a:pt x="35" y="10"/>
                    </a:lnTo>
                    <a:lnTo>
                      <a:pt x="44" y="6"/>
                    </a:lnTo>
                    <a:lnTo>
                      <a:pt x="53" y="3"/>
                    </a:lnTo>
                    <a:lnTo>
                      <a:pt x="62" y="1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80" y="1"/>
                    </a:lnTo>
                    <a:lnTo>
                      <a:pt x="87" y="3"/>
                    </a:lnTo>
                    <a:lnTo>
                      <a:pt x="94" y="6"/>
                    </a:lnTo>
                    <a:lnTo>
                      <a:pt x="100" y="11"/>
                    </a:lnTo>
                    <a:lnTo>
                      <a:pt x="102" y="13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22"/>
                    </a:lnTo>
                    <a:lnTo>
                      <a:pt x="122" y="26"/>
                    </a:lnTo>
                    <a:lnTo>
                      <a:pt x="130" y="35"/>
                    </a:lnTo>
                    <a:lnTo>
                      <a:pt x="135" y="45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63"/>
                    </a:lnTo>
                    <a:lnTo>
                      <a:pt x="139" y="70"/>
                    </a:lnTo>
                    <a:lnTo>
                      <a:pt x="137" y="78"/>
                    </a:lnTo>
                    <a:lnTo>
                      <a:pt x="136" y="81"/>
                    </a:lnTo>
                    <a:lnTo>
                      <a:pt x="134" y="86"/>
                    </a:lnTo>
                    <a:lnTo>
                      <a:pt x="134" y="86"/>
                    </a:lnTo>
                    <a:lnTo>
                      <a:pt x="128" y="92"/>
                    </a:lnTo>
                    <a:lnTo>
                      <a:pt x="120" y="98"/>
                    </a:lnTo>
                    <a:lnTo>
                      <a:pt x="113" y="101"/>
                    </a:lnTo>
                    <a:lnTo>
                      <a:pt x="104" y="104"/>
                    </a:lnTo>
                    <a:lnTo>
                      <a:pt x="99" y="105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0" y="116"/>
                    </a:lnTo>
                    <a:lnTo>
                      <a:pt x="90" y="116"/>
                    </a:lnTo>
                    <a:lnTo>
                      <a:pt x="84" y="121"/>
                    </a:lnTo>
                    <a:lnTo>
                      <a:pt x="78" y="125"/>
                    </a:lnTo>
                    <a:lnTo>
                      <a:pt x="70" y="128"/>
                    </a:lnTo>
                    <a:lnTo>
                      <a:pt x="62" y="128"/>
                    </a:lnTo>
                    <a:lnTo>
                      <a:pt x="62" y="12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1746814" y="1981505"/>
            <a:ext cx="889884" cy="898847"/>
            <a:chOff x="1746814" y="1981505"/>
            <a:chExt cx="889884" cy="898847"/>
          </a:xfrm>
        </p:grpSpPr>
        <p:sp>
          <p:nvSpPr>
            <p:cNvPr id="53" name="椭圆 31"/>
            <p:cNvSpPr/>
            <p:nvPr/>
          </p:nvSpPr>
          <p:spPr>
            <a:xfrm rot="15654318">
              <a:off x="1742332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208" name="组合 207"/>
            <p:cNvGrpSpPr/>
            <p:nvPr/>
          </p:nvGrpSpPr>
          <p:grpSpPr>
            <a:xfrm>
              <a:off x="1927519" y="2159252"/>
              <a:ext cx="555270" cy="543354"/>
              <a:chOff x="2159000" y="1141413"/>
              <a:chExt cx="739775" cy="723900"/>
            </a:xfrm>
            <a:solidFill>
              <a:schemeClr val="bg1"/>
            </a:solidFill>
          </p:grpSpPr>
          <p:sp>
            <p:nvSpPr>
              <p:cNvPr id="209" name="Freeform 832"/>
              <p:cNvSpPr/>
              <p:nvPr/>
            </p:nvSpPr>
            <p:spPr bwMode="auto">
              <a:xfrm>
                <a:off x="2216150" y="1428750"/>
                <a:ext cx="14288" cy="6350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7" y="2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7" y="22"/>
                  </a:cxn>
                  <a:cxn ang="0">
                    <a:pos x="14" y="39"/>
                  </a:cxn>
                  <a:cxn ang="0">
                    <a:pos x="9" y="56"/>
                  </a:cxn>
                  <a:cxn ang="0">
                    <a:pos x="4" y="73"/>
                  </a:cxn>
                  <a:cxn ang="0">
                    <a:pos x="4" y="73"/>
                  </a:cxn>
                  <a:cxn ang="0">
                    <a:pos x="2" y="84"/>
                  </a:cxn>
                  <a:cxn ang="0">
                    <a:pos x="1" y="95"/>
                  </a:cxn>
                  <a:cxn ang="0">
                    <a:pos x="0" y="100"/>
                  </a:cxn>
                  <a:cxn ang="0">
                    <a:pos x="1" y="106"/>
                  </a:cxn>
                  <a:cxn ang="0">
                    <a:pos x="2" y="111"/>
                  </a:cxn>
                  <a:cxn ang="0">
                    <a:pos x="4" y="116"/>
                  </a:cxn>
                  <a:cxn ang="0">
                    <a:pos x="4" y="116"/>
                  </a:cxn>
                  <a:cxn ang="0">
                    <a:pos x="5" y="117"/>
                  </a:cxn>
                  <a:cxn ang="0">
                    <a:pos x="7" y="118"/>
                  </a:cxn>
                  <a:cxn ang="0">
                    <a:pos x="8" y="118"/>
                  </a:cxn>
                  <a:cxn ang="0">
                    <a:pos x="10" y="118"/>
                  </a:cxn>
                  <a:cxn ang="0">
                    <a:pos x="12" y="116"/>
                  </a:cxn>
                  <a:cxn ang="0">
                    <a:pos x="13" y="115"/>
                  </a:cxn>
                  <a:cxn ang="0">
                    <a:pos x="14" y="113"/>
                  </a:cxn>
                  <a:cxn ang="0">
                    <a:pos x="13" y="111"/>
                  </a:cxn>
                  <a:cxn ang="0">
                    <a:pos x="13" y="111"/>
                  </a:cxn>
                  <a:cxn ang="0">
                    <a:pos x="10" y="104"/>
                  </a:cxn>
                  <a:cxn ang="0">
                    <a:pos x="9" y="97"/>
                  </a:cxn>
                  <a:cxn ang="0">
                    <a:pos x="10" y="91"/>
                  </a:cxn>
                  <a:cxn ang="0">
                    <a:pos x="12" y="83"/>
                  </a:cxn>
                  <a:cxn ang="0">
                    <a:pos x="16" y="68"/>
                  </a:cxn>
                  <a:cxn ang="0">
                    <a:pos x="20" y="56"/>
                  </a:cxn>
                  <a:cxn ang="0">
                    <a:pos x="20" y="56"/>
                  </a:cxn>
                  <a:cxn ang="0">
                    <a:pos x="23" y="44"/>
                  </a:cxn>
                  <a:cxn ang="0">
                    <a:pos x="26" y="30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27" h="118">
                    <a:moveTo>
                      <a:pt x="27" y="4"/>
                    </a:moveTo>
                    <a:lnTo>
                      <a:pt x="27" y="4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7" y="22"/>
                    </a:lnTo>
                    <a:lnTo>
                      <a:pt x="14" y="39"/>
                    </a:lnTo>
                    <a:lnTo>
                      <a:pt x="9" y="56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2" y="84"/>
                    </a:lnTo>
                    <a:lnTo>
                      <a:pt x="1" y="95"/>
                    </a:lnTo>
                    <a:lnTo>
                      <a:pt x="0" y="100"/>
                    </a:lnTo>
                    <a:lnTo>
                      <a:pt x="1" y="106"/>
                    </a:lnTo>
                    <a:lnTo>
                      <a:pt x="2" y="111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5" y="117"/>
                    </a:lnTo>
                    <a:lnTo>
                      <a:pt x="7" y="118"/>
                    </a:lnTo>
                    <a:lnTo>
                      <a:pt x="8" y="118"/>
                    </a:lnTo>
                    <a:lnTo>
                      <a:pt x="10" y="118"/>
                    </a:lnTo>
                    <a:lnTo>
                      <a:pt x="12" y="116"/>
                    </a:lnTo>
                    <a:lnTo>
                      <a:pt x="13" y="115"/>
                    </a:lnTo>
                    <a:lnTo>
                      <a:pt x="14" y="113"/>
                    </a:lnTo>
                    <a:lnTo>
                      <a:pt x="13" y="111"/>
                    </a:lnTo>
                    <a:lnTo>
                      <a:pt x="13" y="111"/>
                    </a:lnTo>
                    <a:lnTo>
                      <a:pt x="10" y="104"/>
                    </a:lnTo>
                    <a:lnTo>
                      <a:pt x="9" y="97"/>
                    </a:lnTo>
                    <a:lnTo>
                      <a:pt x="10" y="91"/>
                    </a:lnTo>
                    <a:lnTo>
                      <a:pt x="12" y="83"/>
                    </a:lnTo>
                    <a:lnTo>
                      <a:pt x="16" y="68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3" y="44"/>
                    </a:lnTo>
                    <a:lnTo>
                      <a:pt x="26" y="30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833"/>
              <p:cNvSpPr/>
              <p:nvPr/>
            </p:nvSpPr>
            <p:spPr bwMode="auto">
              <a:xfrm>
                <a:off x="2251075" y="1462088"/>
                <a:ext cx="9525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0" y="5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0" y="61"/>
                  </a:cxn>
                  <a:cxn ang="0">
                    <a:pos x="8" y="66"/>
                  </a:cxn>
                  <a:cxn ang="0">
                    <a:pos x="5" y="78"/>
                  </a:cxn>
                  <a:cxn ang="0">
                    <a:pos x="2" y="8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8" y="103"/>
                  </a:cxn>
                  <a:cxn ang="0">
                    <a:pos x="10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2" y="90"/>
                  </a:cxn>
                  <a:cxn ang="0">
                    <a:pos x="15" y="81"/>
                  </a:cxn>
                  <a:cxn ang="0">
                    <a:pos x="18" y="71"/>
                  </a:cxn>
                  <a:cxn ang="0">
                    <a:pos x="20" y="62"/>
                  </a:cxn>
                  <a:cxn ang="0">
                    <a:pos x="20" y="62"/>
                  </a:cxn>
                  <a:cxn ang="0">
                    <a:pos x="20" y="48"/>
                  </a:cxn>
                  <a:cxn ang="0">
                    <a:pos x="20" y="33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0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61"/>
                    </a:lnTo>
                    <a:lnTo>
                      <a:pt x="8" y="66"/>
                    </a:lnTo>
                    <a:lnTo>
                      <a:pt x="5" y="78"/>
                    </a:lnTo>
                    <a:lnTo>
                      <a:pt x="2" y="8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2" y="90"/>
                    </a:lnTo>
                    <a:lnTo>
                      <a:pt x="15" y="81"/>
                    </a:lnTo>
                    <a:lnTo>
                      <a:pt x="18" y="71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0" y="48"/>
                    </a:lnTo>
                    <a:lnTo>
                      <a:pt x="20" y="33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834"/>
              <p:cNvSpPr/>
              <p:nvPr/>
            </p:nvSpPr>
            <p:spPr bwMode="auto">
              <a:xfrm>
                <a:off x="2278063" y="1493838"/>
                <a:ext cx="9525" cy="5873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30"/>
                  </a:cxn>
                  <a:cxn ang="0">
                    <a:pos x="4" y="55"/>
                  </a:cxn>
                  <a:cxn ang="0">
                    <a:pos x="1" y="80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7"/>
                  </a:cxn>
                  <a:cxn ang="0">
                    <a:pos x="3" y="109"/>
                  </a:cxn>
                  <a:cxn ang="0">
                    <a:pos x="4" y="109"/>
                  </a:cxn>
                  <a:cxn ang="0">
                    <a:pos x="6" y="109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80"/>
                  </a:cxn>
                  <a:cxn ang="0">
                    <a:pos x="13" y="55"/>
                  </a:cxn>
                  <a:cxn ang="0">
                    <a:pos x="16" y="30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109">
                    <a:moveTo>
                      <a:pt x="9" y="4"/>
                    </a:moveTo>
                    <a:lnTo>
                      <a:pt x="9" y="4"/>
                    </a:lnTo>
                    <a:lnTo>
                      <a:pt x="7" y="30"/>
                    </a:lnTo>
                    <a:lnTo>
                      <a:pt x="4" y="55"/>
                    </a:lnTo>
                    <a:lnTo>
                      <a:pt x="1" y="8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3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80"/>
                    </a:lnTo>
                    <a:lnTo>
                      <a:pt x="13" y="55"/>
                    </a:lnTo>
                    <a:lnTo>
                      <a:pt x="16" y="30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2" name="Freeform 835"/>
              <p:cNvSpPr/>
              <p:nvPr/>
            </p:nvSpPr>
            <p:spPr bwMode="auto">
              <a:xfrm>
                <a:off x="2308225" y="1528763"/>
                <a:ext cx="12700" cy="55563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17"/>
                  </a:cxn>
                  <a:cxn ang="0">
                    <a:pos x="12" y="29"/>
                  </a:cxn>
                  <a:cxn ang="0">
                    <a:pos x="8" y="52"/>
                  </a:cxn>
                  <a:cxn ang="0">
                    <a:pos x="4" y="7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4" y="105"/>
                  </a:cxn>
                  <a:cxn ang="0">
                    <a:pos x="5" y="105"/>
                  </a:cxn>
                  <a:cxn ang="0">
                    <a:pos x="7" y="105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7"/>
                  </a:cxn>
                  <a:cxn ang="0">
                    <a:pos x="17" y="53"/>
                  </a:cxn>
                  <a:cxn ang="0">
                    <a:pos x="21" y="29"/>
                  </a:cxn>
                  <a:cxn ang="0">
                    <a:pos x="22" y="17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23" h="105">
                    <a:moveTo>
                      <a:pt x="14" y="5"/>
                    </a:moveTo>
                    <a:lnTo>
                      <a:pt x="14" y="5"/>
                    </a:lnTo>
                    <a:lnTo>
                      <a:pt x="13" y="17"/>
                    </a:lnTo>
                    <a:lnTo>
                      <a:pt x="12" y="29"/>
                    </a:lnTo>
                    <a:lnTo>
                      <a:pt x="8" y="52"/>
                    </a:lnTo>
                    <a:lnTo>
                      <a:pt x="4" y="7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4" y="105"/>
                    </a:lnTo>
                    <a:lnTo>
                      <a:pt x="5" y="105"/>
                    </a:lnTo>
                    <a:lnTo>
                      <a:pt x="7" y="105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7"/>
                    </a:lnTo>
                    <a:lnTo>
                      <a:pt x="17" y="53"/>
                    </a:lnTo>
                    <a:lnTo>
                      <a:pt x="21" y="29"/>
                    </a:lnTo>
                    <a:lnTo>
                      <a:pt x="22" y="17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3" name="Freeform 836"/>
              <p:cNvSpPr/>
              <p:nvPr/>
            </p:nvSpPr>
            <p:spPr bwMode="auto">
              <a:xfrm>
                <a:off x="2328863" y="1558925"/>
                <a:ext cx="14288" cy="52388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7" y="17"/>
                  </a:cxn>
                  <a:cxn ang="0">
                    <a:pos x="15" y="28"/>
                  </a:cxn>
                  <a:cxn ang="0">
                    <a:pos x="10" y="50"/>
                  </a:cxn>
                  <a:cxn ang="0">
                    <a:pos x="5" y="71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8" y="96"/>
                  </a:cxn>
                  <a:cxn ang="0">
                    <a:pos x="8" y="96"/>
                  </a:cxn>
                  <a:cxn ang="0">
                    <a:pos x="14" y="73"/>
                  </a:cxn>
                  <a:cxn ang="0">
                    <a:pos x="20" y="51"/>
                  </a:cxn>
                  <a:cxn ang="0">
                    <a:pos x="26" y="28"/>
                  </a:cxn>
                  <a:cxn ang="0">
                    <a:pos x="27" y="17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8" h="99">
                    <a:moveTo>
                      <a:pt x="19" y="5"/>
                    </a:moveTo>
                    <a:lnTo>
                      <a:pt x="19" y="5"/>
                    </a:lnTo>
                    <a:lnTo>
                      <a:pt x="17" y="17"/>
                    </a:lnTo>
                    <a:lnTo>
                      <a:pt x="15" y="28"/>
                    </a:lnTo>
                    <a:lnTo>
                      <a:pt x="10" y="50"/>
                    </a:lnTo>
                    <a:lnTo>
                      <a:pt x="5" y="71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14" y="73"/>
                    </a:lnTo>
                    <a:lnTo>
                      <a:pt x="20" y="51"/>
                    </a:lnTo>
                    <a:lnTo>
                      <a:pt x="26" y="28"/>
                    </a:lnTo>
                    <a:lnTo>
                      <a:pt x="27" y="1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4" name="Freeform 837"/>
              <p:cNvSpPr/>
              <p:nvPr/>
            </p:nvSpPr>
            <p:spPr bwMode="auto">
              <a:xfrm>
                <a:off x="2359025" y="1576388"/>
                <a:ext cx="22225" cy="63500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1" y="10"/>
                  </a:cxn>
                  <a:cxn ang="0">
                    <a:pos x="28" y="18"/>
                  </a:cxn>
                  <a:cxn ang="0">
                    <a:pos x="23" y="33"/>
                  </a:cxn>
                  <a:cxn ang="0">
                    <a:pos x="20" y="49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9" y="89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4" y="119"/>
                  </a:cxn>
                  <a:cxn ang="0">
                    <a:pos x="7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0" y="116"/>
                  </a:cxn>
                  <a:cxn ang="0">
                    <a:pos x="23" y="75"/>
                  </a:cxn>
                  <a:cxn ang="0">
                    <a:pos x="23" y="75"/>
                  </a:cxn>
                  <a:cxn ang="0">
                    <a:pos x="28" y="58"/>
                  </a:cxn>
                  <a:cxn ang="0">
                    <a:pos x="31" y="40"/>
                  </a:cxn>
                  <a:cxn ang="0">
                    <a:pos x="36" y="24"/>
                  </a:cxn>
                  <a:cxn ang="0">
                    <a:pos x="39" y="16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3" y="5"/>
                  </a:cxn>
                  <a:cxn ang="0">
                    <a:pos x="43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3" h="119">
                    <a:moveTo>
                      <a:pt x="34" y="3"/>
                    </a:moveTo>
                    <a:lnTo>
                      <a:pt x="34" y="3"/>
                    </a:lnTo>
                    <a:lnTo>
                      <a:pt x="31" y="10"/>
                    </a:lnTo>
                    <a:lnTo>
                      <a:pt x="28" y="18"/>
                    </a:lnTo>
                    <a:lnTo>
                      <a:pt x="23" y="33"/>
                    </a:lnTo>
                    <a:lnTo>
                      <a:pt x="20" y="49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9" y="89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4" y="119"/>
                    </a:lnTo>
                    <a:lnTo>
                      <a:pt x="7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0" y="116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8" y="58"/>
                    </a:lnTo>
                    <a:lnTo>
                      <a:pt x="31" y="40"/>
                    </a:lnTo>
                    <a:lnTo>
                      <a:pt x="36" y="24"/>
                    </a:lnTo>
                    <a:lnTo>
                      <a:pt x="39" y="16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5" name="Freeform 838"/>
              <p:cNvSpPr/>
              <p:nvPr/>
            </p:nvSpPr>
            <p:spPr bwMode="auto">
              <a:xfrm>
                <a:off x="2393950" y="1608138"/>
                <a:ext cx="22225" cy="61913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23" y="30"/>
                  </a:cxn>
                  <a:cxn ang="0">
                    <a:pos x="11" y="57"/>
                  </a:cxn>
                  <a:cxn ang="0">
                    <a:pos x="7" y="70"/>
                  </a:cxn>
                  <a:cxn ang="0">
                    <a:pos x="4" y="84"/>
                  </a:cxn>
                  <a:cxn ang="0">
                    <a:pos x="1" y="98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3" y="118"/>
                  </a:cxn>
                  <a:cxn ang="0">
                    <a:pos x="4" y="118"/>
                  </a:cxn>
                  <a:cxn ang="0">
                    <a:pos x="6" y="118"/>
                  </a:cxn>
                  <a:cxn ang="0">
                    <a:pos x="7" y="117"/>
                  </a:cxn>
                  <a:cxn ang="0">
                    <a:pos x="9" y="115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0" y="99"/>
                  </a:cxn>
                  <a:cxn ang="0">
                    <a:pos x="13" y="85"/>
                  </a:cxn>
                  <a:cxn ang="0">
                    <a:pos x="16" y="71"/>
                  </a:cxn>
                  <a:cxn ang="0">
                    <a:pos x="22" y="58"/>
                  </a:cxn>
                  <a:cxn ang="0">
                    <a:pos x="32" y="32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8">
                    <a:moveTo>
                      <a:pt x="33" y="3"/>
                    </a:moveTo>
                    <a:lnTo>
                      <a:pt x="33" y="3"/>
                    </a:lnTo>
                    <a:lnTo>
                      <a:pt x="23" y="30"/>
                    </a:lnTo>
                    <a:lnTo>
                      <a:pt x="11" y="57"/>
                    </a:lnTo>
                    <a:lnTo>
                      <a:pt x="7" y="70"/>
                    </a:lnTo>
                    <a:lnTo>
                      <a:pt x="4" y="84"/>
                    </a:lnTo>
                    <a:lnTo>
                      <a:pt x="1" y="9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3" y="118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7" y="117"/>
                    </a:lnTo>
                    <a:lnTo>
                      <a:pt x="9" y="115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0" y="99"/>
                    </a:lnTo>
                    <a:lnTo>
                      <a:pt x="13" y="85"/>
                    </a:lnTo>
                    <a:lnTo>
                      <a:pt x="16" y="71"/>
                    </a:lnTo>
                    <a:lnTo>
                      <a:pt x="22" y="58"/>
                    </a:lnTo>
                    <a:lnTo>
                      <a:pt x="32" y="32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6" name="Freeform 839"/>
              <p:cNvSpPr/>
              <p:nvPr/>
            </p:nvSpPr>
            <p:spPr bwMode="auto">
              <a:xfrm>
                <a:off x="2420938" y="1644650"/>
                <a:ext cx="20638" cy="587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3" y="14"/>
                  </a:cxn>
                  <a:cxn ang="0">
                    <a:pos x="18" y="25"/>
                  </a:cxn>
                  <a:cxn ang="0">
                    <a:pos x="15" y="37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6" y="77"/>
                  </a:cxn>
                  <a:cxn ang="0">
                    <a:pos x="3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2" y="107"/>
                  </a:cxn>
                  <a:cxn ang="0">
                    <a:pos x="3" y="108"/>
                  </a:cxn>
                  <a:cxn ang="0">
                    <a:pos x="4" y="109"/>
                  </a:cxn>
                  <a:cxn ang="0">
                    <a:pos x="6" y="110"/>
                  </a:cxn>
                  <a:cxn ang="0">
                    <a:pos x="7" y="109"/>
                  </a:cxn>
                  <a:cxn ang="0">
                    <a:pos x="9" y="108"/>
                  </a:cxn>
                  <a:cxn ang="0">
                    <a:pos x="10" y="107"/>
                  </a:cxn>
                  <a:cxn ang="0">
                    <a:pos x="10" y="104"/>
                  </a:cxn>
                  <a:cxn ang="0">
                    <a:pos x="10" y="104"/>
                  </a:cxn>
                  <a:cxn ang="0">
                    <a:pos x="12" y="94"/>
                  </a:cxn>
                  <a:cxn ang="0">
                    <a:pos x="15" y="84"/>
                  </a:cxn>
                  <a:cxn ang="0">
                    <a:pos x="18" y="73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21" y="48"/>
                  </a:cxn>
                  <a:cxn ang="0">
                    <a:pos x="25" y="34"/>
                  </a:cxn>
                  <a:cxn ang="0">
                    <a:pos x="30" y="20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9" y="5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9" h="110">
                    <a:moveTo>
                      <a:pt x="29" y="2"/>
                    </a:moveTo>
                    <a:lnTo>
                      <a:pt x="29" y="2"/>
                    </a:lnTo>
                    <a:lnTo>
                      <a:pt x="23" y="14"/>
                    </a:lnTo>
                    <a:lnTo>
                      <a:pt x="18" y="25"/>
                    </a:lnTo>
                    <a:lnTo>
                      <a:pt x="15" y="37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6" y="77"/>
                    </a:lnTo>
                    <a:lnTo>
                      <a:pt x="3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3" y="108"/>
                    </a:lnTo>
                    <a:lnTo>
                      <a:pt x="4" y="109"/>
                    </a:lnTo>
                    <a:lnTo>
                      <a:pt x="6" y="110"/>
                    </a:lnTo>
                    <a:lnTo>
                      <a:pt x="7" y="109"/>
                    </a:lnTo>
                    <a:lnTo>
                      <a:pt x="9" y="108"/>
                    </a:lnTo>
                    <a:lnTo>
                      <a:pt x="10" y="107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12" y="94"/>
                    </a:lnTo>
                    <a:lnTo>
                      <a:pt x="15" y="84"/>
                    </a:lnTo>
                    <a:lnTo>
                      <a:pt x="18" y="73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21" y="48"/>
                    </a:lnTo>
                    <a:lnTo>
                      <a:pt x="25" y="34"/>
                    </a:lnTo>
                    <a:lnTo>
                      <a:pt x="30" y="20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7" name="Freeform 840"/>
              <p:cNvSpPr/>
              <p:nvPr/>
            </p:nvSpPr>
            <p:spPr bwMode="auto">
              <a:xfrm>
                <a:off x="2451100" y="1674813"/>
                <a:ext cx="12700" cy="55563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29"/>
                  </a:cxn>
                  <a:cxn ang="0">
                    <a:pos x="11" y="53"/>
                  </a:cxn>
                  <a:cxn ang="0">
                    <a:pos x="7" y="75"/>
                  </a:cxn>
                  <a:cxn ang="0">
                    <a:pos x="1" y="98"/>
                  </a:cxn>
                  <a:cxn ang="0">
                    <a:pos x="1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7" y="104"/>
                  </a:cxn>
                  <a:cxn ang="0">
                    <a:pos x="8" y="104"/>
                  </a:cxn>
                  <a:cxn ang="0">
                    <a:pos x="10" y="103"/>
                  </a:cxn>
                  <a:cxn ang="0">
                    <a:pos x="10" y="101"/>
                  </a:cxn>
                  <a:cxn ang="0">
                    <a:pos x="10" y="101"/>
                  </a:cxn>
                  <a:cxn ang="0">
                    <a:pos x="16" y="77"/>
                  </a:cxn>
                  <a:cxn ang="0">
                    <a:pos x="20" y="54"/>
                  </a:cxn>
                  <a:cxn ang="0">
                    <a:pos x="23" y="29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2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8" y="1"/>
                  </a:cxn>
                  <a:cxn ang="0">
                    <a:pos x="17" y="2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4" h="104">
                    <a:moveTo>
                      <a:pt x="15" y="5"/>
                    </a:moveTo>
                    <a:lnTo>
                      <a:pt x="15" y="5"/>
                    </a:lnTo>
                    <a:lnTo>
                      <a:pt x="13" y="29"/>
                    </a:lnTo>
                    <a:lnTo>
                      <a:pt x="11" y="53"/>
                    </a:lnTo>
                    <a:lnTo>
                      <a:pt x="7" y="75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7" y="104"/>
                    </a:lnTo>
                    <a:lnTo>
                      <a:pt x="8" y="104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16" y="77"/>
                    </a:lnTo>
                    <a:lnTo>
                      <a:pt x="20" y="54"/>
                    </a:lnTo>
                    <a:lnTo>
                      <a:pt x="23" y="29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8" name="Freeform 841"/>
              <p:cNvSpPr/>
              <p:nvPr/>
            </p:nvSpPr>
            <p:spPr bwMode="auto">
              <a:xfrm>
                <a:off x="2479675" y="1695450"/>
                <a:ext cx="22225" cy="60325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19" y="56"/>
                  </a:cxn>
                  <a:cxn ang="0">
                    <a:pos x="9" y="83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3" y="114"/>
                  </a:cxn>
                  <a:cxn ang="0">
                    <a:pos x="6" y="113"/>
                  </a:cxn>
                  <a:cxn ang="0">
                    <a:pos x="8" y="112"/>
                  </a:cxn>
                  <a:cxn ang="0">
                    <a:pos x="9" y="111"/>
                  </a:cxn>
                  <a:cxn ang="0">
                    <a:pos x="9" y="111"/>
                  </a:cxn>
                  <a:cxn ang="0">
                    <a:pos x="19" y="85"/>
                  </a:cxn>
                  <a:cxn ang="0">
                    <a:pos x="27" y="5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4">
                    <a:moveTo>
                      <a:pt x="33" y="3"/>
                    </a:moveTo>
                    <a:lnTo>
                      <a:pt x="33" y="3"/>
                    </a:lnTo>
                    <a:lnTo>
                      <a:pt x="19" y="56"/>
                    </a:lnTo>
                    <a:lnTo>
                      <a:pt x="9" y="83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3" y="114"/>
                    </a:lnTo>
                    <a:lnTo>
                      <a:pt x="6" y="113"/>
                    </a:lnTo>
                    <a:lnTo>
                      <a:pt x="8" y="112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9" y="85"/>
                    </a:lnTo>
                    <a:lnTo>
                      <a:pt x="27" y="5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9" name="Freeform 842"/>
              <p:cNvSpPr/>
              <p:nvPr/>
            </p:nvSpPr>
            <p:spPr bwMode="auto">
              <a:xfrm>
                <a:off x="2509838" y="1725613"/>
                <a:ext cx="14288" cy="53975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7" y="16"/>
                  </a:cxn>
                  <a:cxn ang="0">
                    <a:pos x="14" y="27"/>
                  </a:cxn>
                  <a:cxn ang="0">
                    <a:pos x="11" y="37"/>
                  </a:cxn>
                  <a:cxn ang="0">
                    <a:pos x="8" y="49"/>
                  </a:cxn>
                  <a:cxn ang="0">
                    <a:pos x="8" y="49"/>
                  </a:cxn>
                  <a:cxn ang="0">
                    <a:pos x="6" y="61"/>
                  </a:cxn>
                  <a:cxn ang="0">
                    <a:pos x="4" y="73"/>
                  </a:cxn>
                  <a:cxn ang="0">
                    <a:pos x="2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6"/>
                  </a:cxn>
                  <a:cxn ang="0">
                    <a:pos x="17" y="51"/>
                  </a:cxn>
                  <a:cxn ang="0">
                    <a:pos x="17" y="51"/>
                  </a:cxn>
                  <a:cxn ang="0">
                    <a:pos x="19" y="39"/>
                  </a:cxn>
                  <a:cxn ang="0">
                    <a:pos x="24" y="28"/>
                  </a:cxn>
                  <a:cxn ang="0">
                    <a:pos x="27" y="16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29" h="104">
                    <a:moveTo>
                      <a:pt x="18" y="5"/>
                    </a:moveTo>
                    <a:lnTo>
                      <a:pt x="18" y="5"/>
                    </a:lnTo>
                    <a:lnTo>
                      <a:pt x="17" y="16"/>
                    </a:lnTo>
                    <a:lnTo>
                      <a:pt x="14" y="27"/>
                    </a:lnTo>
                    <a:lnTo>
                      <a:pt x="11" y="37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6" y="61"/>
                    </a:lnTo>
                    <a:lnTo>
                      <a:pt x="4" y="73"/>
                    </a:lnTo>
                    <a:lnTo>
                      <a:pt x="2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6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9" y="39"/>
                    </a:lnTo>
                    <a:lnTo>
                      <a:pt x="24" y="28"/>
                    </a:lnTo>
                    <a:lnTo>
                      <a:pt x="27" y="16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0" name="Freeform 843"/>
              <p:cNvSpPr/>
              <p:nvPr/>
            </p:nvSpPr>
            <p:spPr bwMode="auto">
              <a:xfrm>
                <a:off x="2528888" y="1752600"/>
                <a:ext cx="17463" cy="57150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20" y="14"/>
                  </a:cxn>
                  <a:cxn ang="0">
                    <a:pos x="16" y="28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3" y="79"/>
                  </a:cxn>
                  <a:cxn ang="0">
                    <a:pos x="1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5"/>
                  </a:cxn>
                  <a:cxn ang="0">
                    <a:pos x="1" y="107"/>
                  </a:cxn>
                  <a:cxn ang="0">
                    <a:pos x="2" y="108"/>
                  </a:cxn>
                  <a:cxn ang="0">
                    <a:pos x="4" y="108"/>
                  </a:cxn>
                  <a:cxn ang="0">
                    <a:pos x="6" y="108"/>
                  </a:cxn>
                  <a:cxn ang="0">
                    <a:pos x="7" y="107"/>
                  </a:cxn>
                  <a:cxn ang="0">
                    <a:pos x="8" y="105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92"/>
                  </a:cxn>
                  <a:cxn ang="0">
                    <a:pos x="12" y="80"/>
                  </a:cxn>
                  <a:cxn ang="0">
                    <a:pos x="19" y="57"/>
                  </a:cxn>
                  <a:cxn ang="0">
                    <a:pos x="19" y="57"/>
                  </a:cxn>
                  <a:cxn ang="0">
                    <a:pos x="22" y="44"/>
                  </a:cxn>
                  <a:cxn ang="0">
                    <a:pos x="25" y="32"/>
                  </a:cxn>
                  <a:cxn ang="0">
                    <a:pos x="28" y="19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3" y="5"/>
                  </a:cxn>
                  <a:cxn ang="0">
                    <a:pos x="32" y="3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3" h="108">
                    <a:moveTo>
                      <a:pt x="24" y="2"/>
                    </a:moveTo>
                    <a:lnTo>
                      <a:pt x="24" y="2"/>
                    </a:lnTo>
                    <a:lnTo>
                      <a:pt x="20" y="14"/>
                    </a:lnTo>
                    <a:lnTo>
                      <a:pt x="16" y="28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3" y="79"/>
                    </a:lnTo>
                    <a:lnTo>
                      <a:pt x="1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5"/>
                    </a:lnTo>
                    <a:lnTo>
                      <a:pt x="1" y="107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6" y="108"/>
                    </a:lnTo>
                    <a:lnTo>
                      <a:pt x="7" y="107"/>
                    </a:lnTo>
                    <a:lnTo>
                      <a:pt x="8" y="105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92"/>
                    </a:lnTo>
                    <a:lnTo>
                      <a:pt x="12" y="80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22" y="44"/>
                    </a:lnTo>
                    <a:lnTo>
                      <a:pt x="25" y="32"/>
                    </a:lnTo>
                    <a:lnTo>
                      <a:pt x="28" y="19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1" name="Freeform 844"/>
              <p:cNvSpPr/>
              <p:nvPr/>
            </p:nvSpPr>
            <p:spPr bwMode="auto">
              <a:xfrm>
                <a:off x="2557463" y="1774825"/>
                <a:ext cx="11113" cy="5238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13" y="15"/>
                  </a:cxn>
                  <a:cxn ang="0">
                    <a:pos x="12" y="27"/>
                  </a:cxn>
                  <a:cxn ang="0">
                    <a:pos x="9" y="5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4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8" y="51"/>
                  </a:cxn>
                  <a:cxn ang="0">
                    <a:pos x="21" y="28"/>
                  </a:cxn>
                  <a:cxn ang="0">
                    <a:pos x="23" y="17"/>
                  </a:cxn>
                  <a:cxn ang="0">
                    <a:pos x="23" y="4"/>
                  </a:cxn>
                  <a:cxn ang="0">
                    <a:pos x="23" y="4"/>
                  </a:cxn>
                  <a:cxn ang="0">
                    <a:pos x="23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3" h="99">
                    <a:moveTo>
                      <a:pt x="14" y="4"/>
                    </a:moveTo>
                    <a:lnTo>
                      <a:pt x="14" y="4"/>
                    </a:lnTo>
                    <a:lnTo>
                      <a:pt x="13" y="15"/>
                    </a:lnTo>
                    <a:lnTo>
                      <a:pt x="12" y="27"/>
                    </a:lnTo>
                    <a:lnTo>
                      <a:pt x="9" y="5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8" y="51"/>
                    </a:lnTo>
                    <a:lnTo>
                      <a:pt x="21" y="28"/>
                    </a:lnTo>
                    <a:lnTo>
                      <a:pt x="23" y="17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2" name="Freeform 847"/>
              <p:cNvSpPr/>
              <p:nvPr/>
            </p:nvSpPr>
            <p:spPr bwMode="auto">
              <a:xfrm>
                <a:off x="2640013" y="1768475"/>
                <a:ext cx="7938" cy="57150"/>
              </a:xfrm>
              <a:custGeom>
                <a:avLst/>
                <a:gdLst/>
                <a:ahLst/>
                <a:cxnLst>
                  <a:cxn ang="0">
                    <a:pos x="13" y="73"/>
                  </a:cxn>
                  <a:cxn ang="0">
                    <a:pos x="13" y="73"/>
                  </a:cxn>
                  <a:cxn ang="0">
                    <a:pos x="14" y="39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80"/>
                  </a:cxn>
                  <a:cxn ang="0">
                    <a:pos x="4" y="94"/>
                  </a:cxn>
                  <a:cxn ang="0">
                    <a:pos x="3" y="98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7" y="108"/>
                  </a:cxn>
                  <a:cxn ang="0">
                    <a:pos x="7" y="108"/>
                  </a:cxn>
                  <a:cxn ang="0">
                    <a:pos x="9" y="106"/>
                  </a:cxn>
                  <a:cxn ang="0">
                    <a:pos x="11" y="102"/>
                  </a:cxn>
                  <a:cxn ang="0">
                    <a:pos x="12" y="97"/>
                  </a:cxn>
                  <a:cxn ang="0">
                    <a:pos x="13" y="91"/>
                  </a:cxn>
                  <a:cxn ang="0">
                    <a:pos x="13" y="81"/>
                  </a:cxn>
                  <a:cxn ang="0">
                    <a:pos x="13" y="73"/>
                  </a:cxn>
                  <a:cxn ang="0">
                    <a:pos x="13" y="73"/>
                  </a:cxn>
                </a:cxnLst>
                <a:rect l="0" t="0" r="r" b="b"/>
                <a:pathLst>
                  <a:path w="14" h="109">
                    <a:moveTo>
                      <a:pt x="13" y="73"/>
                    </a:moveTo>
                    <a:lnTo>
                      <a:pt x="13" y="73"/>
                    </a:lnTo>
                    <a:lnTo>
                      <a:pt x="14" y="39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80"/>
                    </a:lnTo>
                    <a:lnTo>
                      <a:pt x="4" y="94"/>
                    </a:lnTo>
                    <a:lnTo>
                      <a:pt x="3" y="98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9" y="106"/>
                    </a:lnTo>
                    <a:lnTo>
                      <a:pt x="11" y="102"/>
                    </a:lnTo>
                    <a:lnTo>
                      <a:pt x="12" y="97"/>
                    </a:lnTo>
                    <a:lnTo>
                      <a:pt x="13" y="91"/>
                    </a:lnTo>
                    <a:lnTo>
                      <a:pt x="13" y="81"/>
                    </a:lnTo>
                    <a:lnTo>
                      <a:pt x="13" y="73"/>
                    </a:lnTo>
                    <a:lnTo>
                      <a:pt x="13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3" name="Freeform 848"/>
              <p:cNvSpPr/>
              <p:nvPr/>
            </p:nvSpPr>
            <p:spPr bwMode="auto">
              <a:xfrm>
                <a:off x="2665413" y="1757363"/>
                <a:ext cx="19050" cy="52388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7" y="14"/>
                  </a:cxn>
                  <a:cxn ang="0">
                    <a:pos x="24" y="24"/>
                  </a:cxn>
                  <a:cxn ang="0">
                    <a:pos x="20" y="33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56"/>
                  </a:cxn>
                  <a:cxn ang="0">
                    <a:pos x="8" y="68"/>
                  </a:cxn>
                  <a:cxn ang="0">
                    <a:pos x="4" y="81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7" y="73"/>
                  </a:cxn>
                  <a:cxn ang="0">
                    <a:pos x="26" y="51"/>
                  </a:cxn>
                  <a:cxn ang="0">
                    <a:pos x="30" y="39"/>
                  </a:cxn>
                  <a:cxn ang="0">
                    <a:pos x="33" y="28"/>
                  </a:cxn>
                  <a:cxn ang="0">
                    <a:pos x="36" y="16"/>
                  </a:cxn>
                  <a:cxn ang="0">
                    <a:pos x="37" y="4"/>
                  </a:cxn>
                  <a:cxn ang="0">
                    <a:pos x="37" y="4"/>
                  </a:cxn>
                  <a:cxn ang="0">
                    <a:pos x="37" y="2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7" h="99">
                    <a:moveTo>
                      <a:pt x="28" y="4"/>
                    </a:moveTo>
                    <a:lnTo>
                      <a:pt x="28" y="4"/>
                    </a:lnTo>
                    <a:lnTo>
                      <a:pt x="27" y="14"/>
                    </a:lnTo>
                    <a:lnTo>
                      <a:pt x="24" y="24"/>
                    </a:lnTo>
                    <a:lnTo>
                      <a:pt x="20" y="33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56"/>
                    </a:lnTo>
                    <a:lnTo>
                      <a:pt x="8" y="68"/>
                    </a:lnTo>
                    <a:lnTo>
                      <a:pt x="4" y="81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7" y="73"/>
                    </a:lnTo>
                    <a:lnTo>
                      <a:pt x="26" y="51"/>
                    </a:lnTo>
                    <a:lnTo>
                      <a:pt x="30" y="39"/>
                    </a:lnTo>
                    <a:lnTo>
                      <a:pt x="33" y="28"/>
                    </a:lnTo>
                    <a:lnTo>
                      <a:pt x="36" y="16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4" name="Freeform 849"/>
              <p:cNvSpPr/>
              <p:nvPr/>
            </p:nvSpPr>
            <p:spPr bwMode="auto">
              <a:xfrm>
                <a:off x="2697163" y="1725613"/>
                <a:ext cx="15875" cy="52388"/>
              </a:xfrm>
              <a:custGeom>
                <a:avLst/>
                <a:gdLst/>
                <a:ahLst/>
                <a:cxnLst>
                  <a:cxn ang="0">
                    <a:pos x="15" y="91"/>
                  </a:cxn>
                  <a:cxn ang="0">
                    <a:pos x="15" y="91"/>
                  </a:cxn>
                  <a:cxn ang="0">
                    <a:pos x="20" y="82"/>
                  </a:cxn>
                  <a:cxn ang="0">
                    <a:pos x="24" y="71"/>
                  </a:cxn>
                  <a:cxn ang="0">
                    <a:pos x="27" y="61"/>
                  </a:cxn>
                  <a:cxn ang="0">
                    <a:pos x="28" y="50"/>
                  </a:cxn>
                  <a:cxn ang="0">
                    <a:pos x="29" y="38"/>
                  </a:cxn>
                  <a:cxn ang="0">
                    <a:pos x="29" y="27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26"/>
                  </a:cxn>
                  <a:cxn ang="0">
                    <a:pos x="19" y="47"/>
                  </a:cxn>
                  <a:cxn ang="0">
                    <a:pos x="18" y="58"/>
                  </a:cxn>
                  <a:cxn ang="0">
                    <a:pos x="16" y="67"/>
                  </a:cxn>
                  <a:cxn ang="0">
                    <a:pos x="11" y="76"/>
                  </a:cxn>
                  <a:cxn ang="0">
                    <a:pos x="6" y="86"/>
                  </a:cxn>
                  <a:cxn ang="0">
                    <a:pos x="6" y="86"/>
                  </a:cxn>
                  <a:cxn ang="0">
                    <a:pos x="3" y="87"/>
                  </a:cxn>
                  <a:cxn ang="0">
                    <a:pos x="2" y="89"/>
                  </a:cxn>
                  <a:cxn ang="0">
                    <a:pos x="1" y="91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8" y="98"/>
                  </a:cxn>
                  <a:cxn ang="0">
                    <a:pos x="11" y="94"/>
                  </a:cxn>
                  <a:cxn ang="0">
                    <a:pos x="11" y="94"/>
                  </a:cxn>
                  <a:cxn ang="0">
                    <a:pos x="14" y="93"/>
                  </a:cxn>
                  <a:cxn ang="0">
                    <a:pos x="15" y="91"/>
                  </a:cxn>
                  <a:cxn ang="0">
                    <a:pos x="15" y="91"/>
                  </a:cxn>
                </a:cxnLst>
                <a:rect l="0" t="0" r="r" b="b"/>
                <a:pathLst>
                  <a:path w="29" h="99">
                    <a:moveTo>
                      <a:pt x="15" y="91"/>
                    </a:moveTo>
                    <a:lnTo>
                      <a:pt x="15" y="91"/>
                    </a:lnTo>
                    <a:lnTo>
                      <a:pt x="20" y="82"/>
                    </a:lnTo>
                    <a:lnTo>
                      <a:pt x="24" y="71"/>
                    </a:lnTo>
                    <a:lnTo>
                      <a:pt x="27" y="61"/>
                    </a:lnTo>
                    <a:lnTo>
                      <a:pt x="28" y="50"/>
                    </a:lnTo>
                    <a:lnTo>
                      <a:pt x="29" y="38"/>
                    </a:lnTo>
                    <a:lnTo>
                      <a:pt x="29" y="2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26"/>
                    </a:lnTo>
                    <a:lnTo>
                      <a:pt x="19" y="47"/>
                    </a:lnTo>
                    <a:lnTo>
                      <a:pt x="18" y="58"/>
                    </a:lnTo>
                    <a:lnTo>
                      <a:pt x="16" y="67"/>
                    </a:lnTo>
                    <a:lnTo>
                      <a:pt x="11" y="76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3" y="87"/>
                    </a:lnTo>
                    <a:lnTo>
                      <a:pt x="2" y="89"/>
                    </a:lnTo>
                    <a:lnTo>
                      <a:pt x="1" y="91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1" y="94"/>
                    </a:lnTo>
                    <a:lnTo>
                      <a:pt x="11" y="94"/>
                    </a:lnTo>
                    <a:lnTo>
                      <a:pt x="14" y="93"/>
                    </a:lnTo>
                    <a:lnTo>
                      <a:pt x="15" y="91"/>
                    </a:lnTo>
                    <a:lnTo>
                      <a:pt x="15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5" name="Freeform 850"/>
              <p:cNvSpPr/>
              <p:nvPr/>
            </p:nvSpPr>
            <p:spPr bwMode="auto">
              <a:xfrm>
                <a:off x="2732088" y="1708150"/>
                <a:ext cx="11113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2" y="28"/>
                  </a:cxn>
                  <a:cxn ang="0">
                    <a:pos x="13" y="53"/>
                  </a:cxn>
                  <a:cxn ang="0">
                    <a:pos x="13" y="64"/>
                  </a:cxn>
                  <a:cxn ang="0">
                    <a:pos x="11" y="75"/>
                  </a:cxn>
                  <a:cxn ang="0">
                    <a:pos x="7" y="87"/>
                  </a:cxn>
                  <a:cxn ang="0">
                    <a:pos x="4" y="92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10" y="102"/>
                  </a:cxn>
                  <a:cxn ang="0">
                    <a:pos x="10" y="102"/>
                  </a:cxn>
                  <a:cxn ang="0">
                    <a:pos x="13" y="96"/>
                  </a:cxn>
                  <a:cxn ang="0">
                    <a:pos x="16" y="91"/>
                  </a:cxn>
                  <a:cxn ang="0">
                    <a:pos x="20" y="79"/>
                  </a:cxn>
                  <a:cxn ang="0">
                    <a:pos x="22" y="67"/>
                  </a:cxn>
                  <a:cxn ang="0">
                    <a:pos x="22" y="55"/>
                  </a:cxn>
                  <a:cxn ang="0">
                    <a:pos x="22" y="42"/>
                  </a:cxn>
                  <a:cxn ang="0">
                    <a:pos x="21" y="29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2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28"/>
                    </a:lnTo>
                    <a:lnTo>
                      <a:pt x="13" y="53"/>
                    </a:lnTo>
                    <a:lnTo>
                      <a:pt x="13" y="64"/>
                    </a:lnTo>
                    <a:lnTo>
                      <a:pt x="11" y="75"/>
                    </a:lnTo>
                    <a:lnTo>
                      <a:pt x="7" y="87"/>
                    </a:lnTo>
                    <a:lnTo>
                      <a:pt x="4" y="92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10" y="102"/>
                    </a:lnTo>
                    <a:lnTo>
                      <a:pt x="10" y="102"/>
                    </a:lnTo>
                    <a:lnTo>
                      <a:pt x="13" y="96"/>
                    </a:lnTo>
                    <a:lnTo>
                      <a:pt x="16" y="91"/>
                    </a:lnTo>
                    <a:lnTo>
                      <a:pt x="20" y="79"/>
                    </a:lnTo>
                    <a:lnTo>
                      <a:pt x="22" y="67"/>
                    </a:lnTo>
                    <a:lnTo>
                      <a:pt x="22" y="55"/>
                    </a:lnTo>
                    <a:lnTo>
                      <a:pt x="22" y="42"/>
                    </a:lnTo>
                    <a:lnTo>
                      <a:pt x="21" y="29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6" name="Freeform 851"/>
              <p:cNvSpPr/>
              <p:nvPr/>
            </p:nvSpPr>
            <p:spPr bwMode="auto">
              <a:xfrm>
                <a:off x="2765425" y="1674813"/>
                <a:ext cx="7938" cy="55563"/>
              </a:xfrm>
              <a:custGeom>
                <a:avLst/>
                <a:gdLst/>
                <a:ahLst/>
                <a:cxnLst>
                  <a:cxn ang="0">
                    <a:pos x="15" y="94"/>
                  </a:cxn>
                  <a:cxn ang="0">
                    <a:pos x="15" y="94"/>
                  </a:cxn>
                  <a:cxn ang="0">
                    <a:pos x="14" y="72"/>
                  </a:cxn>
                  <a:cxn ang="0">
                    <a:pos x="12" y="50"/>
                  </a:cxn>
                  <a:cxn ang="0">
                    <a:pos x="11" y="2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9"/>
                  </a:cxn>
                  <a:cxn ang="0">
                    <a:pos x="2" y="53"/>
                  </a:cxn>
                  <a:cxn ang="0">
                    <a:pos x="4" y="76"/>
                  </a:cxn>
                  <a:cxn ang="0">
                    <a:pos x="5" y="100"/>
                  </a:cxn>
                  <a:cxn ang="0">
                    <a:pos x="5" y="100"/>
                  </a:cxn>
                  <a:cxn ang="0">
                    <a:pos x="5" y="102"/>
                  </a:cxn>
                  <a:cxn ang="0">
                    <a:pos x="6" y="103"/>
                  </a:cxn>
                  <a:cxn ang="0">
                    <a:pos x="8" y="104"/>
                  </a:cxn>
                  <a:cxn ang="0">
                    <a:pos x="9" y="104"/>
                  </a:cxn>
                  <a:cxn ang="0">
                    <a:pos x="12" y="104"/>
                  </a:cxn>
                  <a:cxn ang="0">
                    <a:pos x="13" y="103"/>
                  </a:cxn>
                  <a:cxn ang="0">
                    <a:pos x="15" y="102"/>
                  </a:cxn>
                  <a:cxn ang="0">
                    <a:pos x="15" y="100"/>
                  </a:cxn>
                  <a:cxn ang="0">
                    <a:pos x="15" y="95"/>
                  </a:cxn>
                  <a:cxn ang="0">
                    <a:pos x="15" y="95"/>
                  </a:cxn>
                  <a:cxn ang="0">
                    <a:pos x="15" y="94"/>
                  </a:cxn>
                  <a:cxn ang="0">
                    <a:pos x="15" y="94"/>
                  </a:cxn>
                </a:cxnLst>
                <a:rect l="0" t="0" r="r" b="b"/>
                <a:pathLst>
                  <a:path w="15" h="104">
                    <a:moveTo>
                      <a:pt x="15" y="94"/>
                    </a:moveTo>
                    <a:lnTo>
                      <a:pt x="15" y="94"/>
                    </a:lnTo>
                    <a:lnTo>
                      <a:pt x="14" y="72"/>
                    </a:lnTo>
                    <a:lnTo>
                      <a:pt x="12" y="50"/>
                    </a:lnTo>
                    <a:lnTo>
                      <a:pt x="11" y="2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9"/>
                    </a:lnTo>
                    <a:lnTo>
                      <a:pt x="2" y="53"/>
                    </a:lnTo>
                    <a:lnTo>
                      <a:pt x="4" y="76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6" y="103"/>
                    </a:lnTo>
                    <a:lnTo>
                      <a:pt x="8" y="104"/>
                    </a:lnTo>
                    <a:lnTo>
                      <a:pt x="9" y="104"/>
                    </a:lnTo>
                    <a:lnTo>
                      <a:pt x="12" y="104"/>
                    </a:lnTo>
                    <a:lnTo>
                      <a:pt x="13" y="103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4"/>
                    </a:lnTo>
                    <a:lnTo>
                      <a:pt x="15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7" name="Freeform 852"/>
              <p:cNvSpPr/>
              <p:nvPr/>
            </p:nvSpPr>
            <p:spPr bwMode="auto">
              <a:xfrm>
                <a:off x="2792413" y="1638300"/>
                <a:ext cx="7938" cy="53975"/>
              </a:xfrm>
              <a:custGeom>
                <a:avLst/>
                <a:gdLst/>
                <a:ahLst/>
                <a:cxnLst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28"/>
                  </a:cxn>
                  <a:cxn ang="0">
                    <a:pos x="5" y="51"/>
                  </a:cxn>
                  <a:cxn ang="0">
                    <a:pos x="5" y="63"/>
                  </a:cxn>
                  <a:cxn ang="0">
                    <a:pos x="4" y="74"/>
                  </a:cxn>
                  <a:cxn ang="0">
                    <a:pos x="3" y="85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3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1" y="89"/>
                  </a:cxn>
                  <a:cxn ang="0">
                    <a:pos x="13" y="76"/>
                  </a:cxn>
                  <a:cxn ang="0">
                    <a:pos x="14" y="64"/>
                  </a:cxn>
                  <a:cxn ang="0">
                    <a:pos x="15" y="52"/>
                  </a:cxn>
                  <a:cxn ang="0">
                    <a:pos x="14" y="28"/>
                  </a:cxn>
                  <a:cxn ang="0">
                    <a:pos x="13" y="4"/>
                  </a:cxn>
                  <a:cxn ang="0">
                    <a:pos x="13" y="4"/>
                  </a:cxn>
                </a:cxnLst>
                <a:rect l="0" t="0" r="r" b="b"/>
                <a:pathLst>
                  <a:path w="15" h="103">
                    <a:moveTo>
                      <a:pt x="13" y="4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28"/>
                    </a:lnTo>
                    <a:lnTo>
                      <a:pt x="5" y="51"/>
                    </a:lnTo>
                    <a:lnTo>
                      <a:pt x="5" y="63"/>
                    </a:lnTo>
                    <a:lnTo>
                      <a:pt x="4" y="74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3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1" y="89"/>
                    </a:lnTo>
                    <a:lnTo>
                      <a:pt x="13" y="76"/>
                    </a:lnTo>
                    <a:lnTo>
                      <a:pt x="14" y="64"/>
                    </a:lnTo>
                    <a:lnTo>
                      <a:pt x="15" y="52"/>
                    </a:lnTo>
                    <a:lnTo>
                      <a:pt x="14" y="28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8" name="Freeform 853"/>
              <p:cNvSpPr/>
              <p:nvPr/>
            </p:nvSpPr>
            <p:spPr bwMode="auto">
              <a:xfrm>
                <a:off x="2817813" y="1609725"/>
                <a:ext cx="7938" cy="42863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4"/>
                  </a:cxn>
                  <a:cxn ang="0">
                    <a:pos x="2" y="24"/>
                  </a:cxn>
                  <a:cxn ang="0">
                    <a:pos x="3" y="33"/>
                  </a:cxn>
                  <a:cxn ang="0">
                    <a:pos x="5" y="42"/>
                  </a:cxn>
                  <a:cxn ang="0">
                    <a:pos x="5" y="42"/>
                  </a:cxn>
                  <a:cxn ang="0">
                    <a:pos x="5" y="59"/>
                  </a:cxn>
                  <a:cxn ang="0">
                    <a:pos x="5" y="75"/>
                  </a:cxn>
                  <a:cxn ang="0">
                    <a:pos x="5" y="75"/>
                  </a:cxn>
                  <a:cxn ang="0">
                    <a:pos x="6" y="77"/>
                  </a:cxn>
                  <a:cxn ang="0">
                    <a:pos x="7" y="80"/>
                  </a:cxn>
                  <a:cxn ang="0">
                    <a:pos x="8" y="81"/>
                  </a:cxn>
                  <a:cxn ang="0">
                    <a:pos x="10" y="81"/>
                  </a:cxn>
                  <a:cxn ang="0">
                    <a:pos x="11" y="81"/>
                  </a:cxn>
                  <a:cxn ang="0">
                    <a:pos x="13" y="80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14" y="33"/>
                  </a:cxn>
                  <a:cxn ang="0">
                    <a:pos x="12" y="24"/>
                  </a:cxn>
                  <a:cxn ang="0">
                    <a:pos x="11" y="14"/>
                  </a:cxn>
                  <a:cxn ang="0">
                    <a:pos x="10" y="5"/>
                  </a:cxn>
                  <a:cxn ang="0">
                    <a:pos x="10" y="5"/>
                  </a:cxn>
                </a:cxnLst>
                <a:rect l="0" t="0" r="r" b="b"/>
                <a:pathLst>
                  <a:path w="14" h="81">
                    <a:moveTo>
                      <a:pt x="10" y="5"/>
                    </a:move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4"/>
                    </a:lnTo>
                    <a:lnTo>
                      <a:pt x="2" y="24"/>
                    </a:lnTo>
                    <a:lnTo>
                      <a:pt x="3" y="33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59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6" y="77"/>
                    </a:lnTo>
                    <a:lnTo>
                      <a:pt x="7" y="80"/>
                    </a:lnTo>
                    <a:lnTo>
                      <a:pt x="8" y="81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3" y="80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33"/>
                    </a:lnTo>
                    <a:lnTo>
                      <a:pt x="12" y="24"/>
                    </a:lnTo>
                    <a:lnTo>
                      <a:pt x="11" y="14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9" name="Freeform 854"/>
              <p:cNvSpPr/>
              <p:nvPr/>
            </p:nvSpPr>
            <p:spPr bwMode="auto">
              <a:xfrm>
                <a:off x="2847975" y="1576388"/>
                <a:ext cx="7938" cy="33338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9"/>
                  </a:cxn>
                  <a:cxn ang="0">
                    <a:pos x="2" y="31"/>
                  </a:cxn>
                  <a:cxn ang="0">
                    <a:pos x="3" y="44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1"/>
                  </a:cxn>
                  <a:cxn ang="0">
                    <a:pos x="7" y="62"/>
                  </a:cxn>
                  <a:cxn ang="0">
                    <a:pos x="9" y="62"/>
                  </a:cxn>
                  <a:cxn ang="0">
                    <a:pos x="12" y="62"/>
                  </a:cxn>
                  <a:cxn ang="0">
                    <a:pos x="13" y="61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7"/>
                  </a:cxn>
                  <a:cxn ang="0">
                    <a:pos x="14" y="44"/>
                  </a:cxn>
                  <a:cxn ang="0">
                    <a:pos x="12" y="31"/>
                  </a:cxn>
                  <a:cxn ang="0">
                    <a:pos x="11" y="19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4" h="62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9"/>
                    </a:lnTo>
                    <a:lnTo>
                      <a:pt x="2" y="31"/>
                    </a:lnTo>
                    <a:lnTo>
                      <a:pt x="3" y="44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1"/>
                    </a:lnTo>
                    <a:lnTo>
                      <a:pt x="7" y="62"/>
                    </a:lnTo>
                    <a:lnTo>
                      <a:pt x="9" y="62"/>
                    </a:lnTo>
                    <a:lnTo>
                      <a:pt x="12" y="62"/>
                    </a:lnTo>
                    <a:lnTo>
                      <a:pt x="13" y="61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44"/>
                    </a:lnTo>
                    <a:lnTo>
                      <a:pt x="12" y="31"/>
                    </a:lnTo>
                    <a:lnTo>
                      <a:pt x="11" y="19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0" name="Freeform 855"/>
              <p:cNvSpPr/>
              <p:nvPr/>
            </p:nvSpPr>
            <p:spPr bwMode="auto">
              <a:xfrm>
                <a:off x="2573338" y="1277938"/>
                <a:ext cx="25400" cy="68263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8" y="2"/>
                  </a:cxn>
                  <a:cxn ang="0">
                    <a:pos x="31" y="17"/>
                  </a:cxn>
                  <a:cxn ang="0">
                    <a:pos x="24" y="31"/>
                  </a:cxn>
                  <a:cxn ang="0">
                    <a:pos x="19" y="46"/>
                  </a:cxn>
                  <a:cxn ang="0">
                    <a:pos x="14" y="60"/>
                  </a:cxn>
                  <a:cxn ang="0">
                    <a:pos x="14" y="60"/>
                  </a:cxn>
                  <a:cxn ang="0">
                    <a:pos x="10" y="75"/>
                  </a:cxn>
                  <a:cxn ang="0">
                    <a:pos x="5" y="92"/>
                  </a:cxn>
                  <a:cxn ang="0">
                    <a:pos x="2" y="109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2" y="129"/>
                  </a:cxn>
                  <a:cxn ang="0">
                    <a:pos x="4" y="129"/>
                  </a:cxn>
                  <a:cxn ang="0">
                    <a:pos x="7" y="128"/>
                  </a:cxn>
                  <a:cxn ang="0">
                    <a:pos x="8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9"/>
                  </a:cxn>
                  <a:cxn ang="0">
                    <a:pos x="11" y="113"/>
                  </a:cxn>
                  <a:cxn ang="0">
                    <a:pos x="15" y="100"/>
                  </a:cxn>
                  <a:cxn ang="0">
                    <a:pos x="18" y="88"/>
                  </a:cxn>
                  <a:cxn ang="0">
                    <a:pos x="20" y="82"/>
                  </a:cxn>
                  <a:cxn ang="0">
                    <a:pos x="21" y="75"/>
                  </a:cxn>
                  <a:cxn ang="0">
                    <a:pos x="21" y="75"/>
                  </a:cxn>
                  <a:cxn ang="0">
                    <a:pos x="22" y="66"/>
                  </a:cxn>
                  <a:cxn ang="0">
                    <a:pos x="24" y="58"/>
                  </a:cxn>
                  <a:cxn ang="0">
                    <a:pos x="30" y="40"/>
                  </a:cxn>
                  <a:cxn ang="0">
                    <a:pos x="38" y="23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7" y="5"/>
                  </a:cxn>
                  <a:cxn ang="0">
                    <a:pos x="46" y="3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2"/>
                  </a:cxn>
                </a:cxnLst>
                <a:rect l="0" t="0" r="r" b="b"/>
                <a:pathLst>
                  <a:path w="47" h="129">
                    <a:moveTo>
                      <a:pt x="38" y="2"/>
                    </a:moveTo>
                    <a:lnTo>
                      <a:pt x="38" y="2"/>
                    </a:lnTo>
                    <a:lnTo>
                      <a:pt x="31" y="17"/>
                    </a:lnTo>
                    <a:lnTo>
                      <a:pt x="24" y="31"/>
                    </a:lnTo>
                    <a:lnTo>
                      <a:pt x="19" y="46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0" y="75"/>
                    </a:lnTo>
                    <a:lnTo>
                      <a:pt x="5" y="92"/>
                    </a:lnTo>
                    <a:lnTo>
                      <a:pt x="2" y="10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2" y="129"/>
                    </a:lnTo>
                    <a:lnTo>
                      <a:pt x="4" y="129"/>
                    </a:lnTo>
                    <a:lnTo>
                      <a:pt x="7" y="128"/>
                    </a:lnTo>
                    <a:lnTo>
                      <a:pt x="8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9"/>
                    </a:lnTo>
                    <a:lnTo>
                      <a:pt x="11" y="113"/>
                    </a:lnTo>
                    <a:lnTo>
                      <a:pt x="15" y="100"/>
                    </a:lnTo>
                    <a:lnTo>
                      <a:pt x="18" y="88"/>
                    </a:lnTo>
                    <a:lnTo>
                      <a:pt x="20" y="82"/>
                    </a:lnTo>
                    <a:lnTo>
                      <a:pt x="21" y="75"/>
                    </a:lnTo>
                    <a:lnTo>
                      <a:pt x="21" y="75"/>
                    </a:lnTo>
                    <a:lnTo>
                      <a:pt x="22" y="66"/>
                    </a:lnTo>
                    <a:lnTo>
                      <a:pt x="24" y="58"/>
                    </a:lnTo>
                    <a:lnTo>
                      <a:pt x="30" y="40"/>
                    </a:lnTo>
                    <a:lnTo>
                      <a:pt x="38" y="23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5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1" name="Freeform 856"/>
              <p:cNvSpPr/>
              <p:nvPr/>
            </p:nvSpPr>
            <p:spPr bwMode="auto">
              <a:xfrm>
                <a:off x="2606675" y="1308100"/>
                <a:ext cx="22225" cy="34925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7" y="8"/>
                  </a:cxn>
                  <a:cxn ang="0">
                    <a:pos x="22" y="14"/>
                  </a:cxn>
                  <a:cxn ang="0">
                    <a:pos x="13" y="29"/>
                  </a:cxn>
                  <a:cxn ang="0">
                    <a:pos x="6" y="4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5"/>
                  </a:cxn>
                  <a:cxn ang="0">
                    <a:pos x="3" y="66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4" y="48"/>
                  </a:cxn>
                  <a:cxn ang="0">
                    <a:pos x="21" y="34"/>
                  </a:cxn>
                  <a:cxn ang="0">
                    <a:pos x="30" y="21"/>
                  </a:cxn>
                  <a:cxn ang="0">
                    <a:pos x="34" y="14"/>
                  </a:cxn>
                  <a:cxn ang="0">
                    <a:pos x="39" y="8"/>
                  </a:cxn>
                  <a:cxn ang="0">
                    <a:pos x="39" y="8"/>
                  </a:cxn>
                  <a:cxn ang="0">
                    <a:pos x="40" y="6"/>
                  </a:cxn>
                  <a:cxn ang="0">
                    <a:pos x="41" y="5"/>
                  </a:cxn>
                  <a:cxn ang="0">
                    <a:pos x="40" y="3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66">
                    <a:moveTo>
                      <a:pt x="33" y="1"/>
                    </a:moveTo>
                    <a:lnTo>
                      <a:pt x="33" y="1"/>
                    </a:lnTo>
                    <a:lnTo>
                      <a:pt x="27" y="8"/>
                    </a:lnTo>
                    <a:lnTo>
                      <a:pt x="22" y="14"/>
                    </a:lnTo>
                    <a:lnTo>
                      <a:pt x="13" y="29"/>
                    </a:lnTo>
                    <a:lnTo>
                      <a:pt x="6" y="4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5"/>
                    </a:lnTo>
                    <a:lnTo>
                      <a:pt x="3" y="66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30" y="21"/>
                    </a:lnTo>
                    <a:lnTo>
                      <a:pt x="34" y="14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0" y="3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2" name="Freeform 857"/>
              <p:cNvSpPr/>
              <p:nvPr/>
            </p:nvSpPr>
            <p:spPr bwMode="auto">
              <a:xfrm>
                <a:off x="2646363" y="1443038"/>
                <a:ext cx="19050" cy="412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8" y="20"/>
                  </a:cxn>
                  <a:cxn ang="0">
                    <a:pos x="9" y="37"/>
                  </a:cxn>
                  <a:cxn ang="0">
                    <a:pos x="6" y="45"/>
                  </a:cxn>
                  <a:cxn ang="0">
                    <a:pos x="3" y="55"/>
                  </a:cxn>
                  <a:cxn ang="0">
                    <a:pos x="1" y="6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7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10" y="65"/>
                  </a:cxn>
                  <a:cxn ang="0">
                    <a:pos x="12" y="56"/>
                  </a:cxn>
                  <a:cxn ang="0">
                    <a:pos x="16" y="47"/>
                  </a:cxn>
                  <a:cxn ang="0">
                    <a:pos x="19" y="39"/>
                  </a:cxn>
                  <a:cxn ang="0">
                    <a:pos x="26" y="23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5" y="5"/>
                  </a:cxn>
                  <a:cxn ang="0">
                    <a:pos x="35" y="3"/>
                  </a:cxn>
                  <a:cxn ang="0">
                    <a:pos x="34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5" h="78">
                    <a:moveTo>
                      <a:pt x="26" y="2"/>
                    </a:moveTo>
                    <a:lnTo>
                      <a:pt x="26" y="2"/>
                    </a:lnTo>
                    <a:lnTo>
                      <a:pt x="18" y="20"/>
                    </a:lnTo>
                    <a:lnTo>
                      <a:pt x="9" y="37"/>
                    </a:lnTo>
                    <a:lnTo>
                      <a:pt x="6" y="45"/>
                    </a:lnTo>
                    <a:lnTo>
                      <a:pt x="3" y="55"/>
                    </a:lnTo>
                    <a:lnTo>
                      <a:pt x="1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7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65"/>
                    </a:lnTo>
                    <a:lnTo>
                      <a:pt x="12" y="56"/>
                    </a:lnTo>
                    <a:lnTo>
                      <a:pt x="16" y="47"/>
                    </a:lnTo>
                    <a:lnTo>
                      <a:pt x="19" y="39"/>
                    </a:lnTo>
                    <a:lnTo>
                      <a:pt x="26" y="23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3" name="Freeform 858"/>
              <p:cNvSpPr/>
              <p:nvPr/>
            </p:nvSpPr>
            <p:spPr bwMode="auto">
              <a:xfrm>
                <a:off x="2684463" y="1452563"/>
                <a:ext cx="17463" cy="3492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7" y="15"/>
                  </a:cxn>
                  <a:cxn ang="0">
                    <a:pos x="9" y="30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1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1" y="53"/>
                  </a:cxn>
                  <a:cxn ang="0">
                    <a:pos x="12" y="46"/>
                  </a:cxn>
                  <a:cxn ang="0">
                    <a:pos x="15" y="39"/>
                  </a:cxn>
                  <a:cxn ang="0">
                    <a:pos x="18" y="32"/>
                  </a:cxn>
                  <a:cxn ang="0">
                    <a:pos x="26" y="18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3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4" h="65">
                    <a:moveTo>
                      <a:pt x="26" y="2"/>
                    </a:moveTo>
                    <a:lnTo>
                      <a:pt x="26" y="2"/>
                    </a:lnTo>
                    <a:lnTo>
                      <a:pt x="17" y="15"/>
                    </a:lnTo>
                    <a:lnTo>
                      <a:pt x="9" y="30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1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1" y="53"/>
                    </a:lnTo>
                    <a:lnTo>
                      <a:pt x="12" y="46"/>
                    </a:lnTo>
                    <a:lnTo>
                      <a:pt x="15" y="39"/>
                    </a:lnTo>
                    <a:lnTo>
                      <a:pt x="18" y="32"/>
                    </a:lnTo>
                    <a:lnTo>
                      <a:pt x="26" y="1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4" name="Freeform 859"/>
              <p:cNvSpPr/>
              <p:nvPr/>
            </p:nvSpPr>
            <p:spPr bwMode="auto">
              <a:xfrm>
                <a:off x="2724150" y="1473200"/>
                <a:ext cx="4763" cy="111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1" y="19"/>
                  </a:cxn>
                  <a:cxn ang="0">
                    <a:pos x="2" y="20"/>
                  </a:cxn>
                  <a:cxn ang="0">
                    <a:pos x="3" y="21"/>
                  </a:cxn>
                  <a:cxn ang="0">
                    <a:pos x="5" y="21"/>
                  </a:cxn>
                  <a:cxn ang="0">
                    <a:pos x="6" y="21"/>
                  </a:cxn>
                  <a:cxn ang="0">
                    <a:pos x="8" y="20"/>
                  </a:cxn>
                  <a:cxn ang="0">
                    <a:pos x="9" y="19"/>
                  </a:cxn>
                  <a:cxn ang="0">
                    <a:pos x="9" y="1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21">
                    <a:moveTo>
                      <a:pt x="0" y="5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5" name="Freeform 860"/>
              <p:cNvSpPr/>
              <p:nvPr/>
            </p:nvSpPr>
            <p:spPr bwMode="auto">
              <a:xfrm>
                <a:off x="2386013" y="1473200"/>
                <a:ext cx="15875" cy="47625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8" y="15"/>
                  </a:cxn>
                  <a:cxn ang="0">
                    <a:pos x="16" y="26"/>
                  </a:cxn>
                  <a:cxn ang="0">
                    <a:pos x="10" y="45"/>
                  </a:cxn>
                  <a:cxn ang="0">
                    <a:pos x="3" y="66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1"/>
                  </a:cxn>
                  <a:cxn ang="0">
                    <a:pos x="3" y="91"/>
                  </a:cxn>
                  <a:cxn ang="0">
                    <a:pos x="5" y="92"/>
                  </a:cxn>
                  <a:cxn ang="0">
                    <a:pos x="7" y="91"/>
                  </a:cxn>
                  <a:cxn ang="0">
                    <a:pos x="9" y="91"/>
                  </a:cxn>
                  <a:cxn ang="0">
                    <a:pos x="10" y="89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1" y="76"/>
                  </a:cxn>
                  <a:cxn ang="0">
                    <a:pos x="13" y="66"/>
                  </a:cxn>
                  <a:cxn ang="0">
                    <a:pos x="19" y="45"/>
                  </a:cxn>
                  <a:cxn ang="0">
                    <a:pos x="25" y="26"/>
                  </a:cxn>
                  <a:cxn ang="0">
                    <a:pos x="27" y="15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9" h="92">
                    <a:moveTo>
                      <a:pt x="19" y="5"/>
                    </a:moveTo>
                    <a:lnTo>
                      <a:pt x="19" y="5"/>
                    </a:lnTo>
                    <a:lnTo>
                      <a:pt x="18" y="15"/>
                    </a:lnTo>
                    <a:lnTo>
                      <a:pt x="16" y="26"/>
                    </a:lnTo>
                    <a:lnTo>
                      <a:pt x="10" y="45"/>
                    </a:lnTo>
                    <a:lnTo>
                      <a:pt x="3" y="66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1"/>
                    </a:lnTo>
                    <a:lnTo>
                      <a:pt x="3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9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1" y="76"/>
                    </a:lnTo>
                    <a:lnTo>
                      <a:pt x="13" y="66"/>
                    </a:lnTo>
                    <a:lnTo>
                      <a:pt x="19" y="45"/>
                    </a:lnTo>
                    <a:lnTo>
                      <a:pt x="25" y="26"/>
                    </a:lnTo>
                    <a:lnTo>
                      <a:pt x="27" y="1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6" name="Freeform 861"/>
              <p:cNvSpPr/>
              <p:nvPr/>
            </p:nvSpPr>
            <p:spPr bwMode="auto">
              <a:xfrm>
                <a:off x="2422525" y="1492250"/>
                <a:ext cx="12700" cy="31750"/>
              </a:xfrm>
              <a:custGeom>
                <a:avLst/>
                <a:gdLst/>
                <a:ahLst/>
                <a:cxnLst>
                  <a:cxn ang="0">
                    <a:pos x="13" y="3"/>
                  </a:cxn>
                  <a:cxn ang="0">
                    <a:pos x="13" y="3"/>
                  </a:cxn>
                  <a:cxn ang="0">
                    <a:pos x="5" y="29"/>
                  </a:cxn>
                  <a:cxn ang="0">
                    <a:pos x="2" y="41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9"/>
                  </a:cxn>
                  <a:cxn ang="0">
                    <a:pos x="3" y="59"/>
                  </a:cxn>
                  <a:cxn ang="0">
                    <a:pos x="5" y="60"/>
                  </a:cxn>
                  <a:cxn ang="0">
                    <a:pos x="6" y="59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5"/>
                  </a:cxn>
                  <a:cxn ang="0">
                    <a:pos x="9" y="55"/>
                  </a:cxn>
                  <a:cxn ang="0">
                    <a:pos x="11" y="42"/>
                  </a:cxn>
                  <a:cxn ang="0">
                    <a:pos x="14" y="30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1" y="2"/>
                  </a:cxn>
                  <a:cxn ang="0">
                    <a:pos x="20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3"/>
                  </a:cxn>
                </a:cxnLst>
                <a:rect l="0" t="0" r="r" b="b"/>
                <a:pathLst>
                  <a:path w="22" h="60">
                    <a:moveTo>
                      <a:pt x="13" y="3"/>
                    </a:moveTo>
                    <a:lnTo>
                      <a:pt x="13" y="3"/>
                    </a:lnTo>
                    <a:lnTo>
                      <a:pt x="5" y="29"/>
                    </a:lnTo>
                    <a:lnTo>
                      <a:pt x="2" y="4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60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1" y="42"/>
                    </a:lnTo>
                    <a:lnTo>
                      <a:pt x="14" y="30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7" name="Freeform 862"/>
              <p:cNvSpPr/>
              <p:nvPr/>
            </p:nvSpPr>
            <p:spPr bwMode="auto">
              <a:xfrm>
                <a:off x="2322513" y="1298575"/>
                <a:ext cx="19050" cy="47625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16"/>
                  </a:cxn>
                  <a:cxn ang="0">
                    <a:pos x="20" y="26"/>
                  </a:cxn>
                  <a:cxn ang="0">
                    <a:pos x="16" y="35"/>
                  </a:cxn>
                  <a:cxn ang="0">
                    <a:pos x="12" y="46"/>
                  </a:cxn>
                  <a:cxn ang="0">
                    <a:pos x="7" y="55"/>
                  </a:cxn>
                  <a:cxn ang="0">
                    <a:pos x="4" y="65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7" y="90"/>
                  </a:cxn>
                  <a:cxn ang="0">
                    <a:pos x="8" y="89"/>
                  </a:cxn>
                  <a:cxn ang="0">
                    <a:pos x="9" y="87"/>
                  </a:cxn>
                  <a:cxn ang="0">
                    <a:pos x="9" y="87"/>
                  </a:cxn>
                  <a:cxn ang="0">
                    <a:pos x="10" y="76"/>
                  </a:cxn>
                  <a:cxn ang="0">
                    <a:pos x="13" y="65"/>
                  </a:cxn>
                  <a:cxn ang="0">
                    <a:pos x="17" y="55"/>
                  </a:cxn>
                  <a:cxn ang="0">
                    <a:pos x="21" y="46"/>
                  </a:cxn>
                  <a:cxn ang="0">
                    <a:pos x="25" y="35"/>
                  </a:cxn>
                  <a:cxn ang="0">
                    <a:pos x="30" y="26"/>
                  </a:cxn>
                  <a:cxn ang="0">
                    <a:pos x="33" y="16"/>
                  </a:cxn>
                  <a:cxn ang="0">
                    <a:pos x="34" y="4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91">
                    <a:moveTo>
                      <a:pt x="24" y="4"/>
                    </a:moveTo>
                    <a:lnTo>
                      <a:pt x="24" y="4"/>
                    </a:lnTo>
                    <a:lnTo>
                      <a:pt x="23" y="16"/>
                    </a:lnTo>
                    <a:lnTo>
                      <a:pt x="20" y="26"/>
                    </a:lnTo>
                    <a:lnTo>
                      <a:pt x="16" y="35"/>
                    </a:lnTo>
                    <a:lnTo>
                      <a:pt x="12" y="46"/>
                    </a:lnTo>
                    <a:lnTo>
                      <a:pt x="7" y="55"/>
                    </a:lnTo>
                    <a:lnTo>
                      <a:pt x="4" y="65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7" y="90"/>
                    </a:lnTo>
                    <a:lnTo>
                      <a:pt x="8" y="89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10" y="76"/>
                    </a:lnTo>
                    <a:lnTo>
                      <a:pt x="13" y="65"/>
                    </a:lnTo>
                    <a:lnTo>
                      <a:pt x="17" y="55"/>
                    </a:lnTo>
                    <a:lnTo>
                      <a:pt x="21" y="46"/>
                    </a:lnTo>
                    <a:lnTo>
                      <a:pt x="25" y="35"/>
                    </a:lnTo>
                    <a:lnTo>
                      <a:pt x="30" y="26"/>
                    </a:lnTo>
                    <a:lnTo>
                      <a:pt x="33" y="16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8" name="Freeform 863"/>
              <p:cNvSpPr/>
              <p:nvPr/>
            </p:nvSpPr>
            <p:spPr bwMode="auto">
              <a:xfrm>
                <a:off x="2355850" y="1304925"/>
                <a:ext cx="22225" cy="349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32" y="2"/>
                  </a:cxn>
                  <a:cxn ang="0">
                    <a:pos x="21" y="16"/>
                  </a:cxn>
                  <a:cxn ang="0">
                    <a:pos x="11" y="30"/>
                  </a:cxn>
                  <a:cxn ang="0">
                    <a:pos x="7" y="37"/>
                  </a:cxn>
                  <a:cxn ang="0">
                    <a:pos x="4" y="45"/>
                  </a:cxn>
                  <a:cxn ang="0">
                    <a:pos x="1" y="52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6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9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0" y="53"/>
                  </a:cxn>
                  <a:cxn ang="0">
                    <a:pos x="13" y="46"/>
                  </a:cxn>
                  <a:cxn ang="0">
                    <a:pos x="16" y="39"/>
                  </a:cxn>
                  <a:cxn ang="0">
                    <a:pos x="20" y="33"/>
                  </a:cxn>
                  <a:cxn ang="0">
                    <a:pos x="31" y="19"/>
                  </a:cxn>
                  <a:cxn ang="0">
                    <a:pos x="40" y="7"/>
                  </a:cxn>
                  <a:cxn ang="0">
                    <a:pos x="40" y="7"/>
                  </a:cxn>
                  <a:cxn ang="0">
                    <a:pos x="41" y="5"/>
                  </a:cxn>
                  <a:cxn ang="0">
                    <a:pos x="41" y="3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2"/>
                  </a:cxn>
                </a:cxnLst>
                <a:rect l="0" t="0" r="r" b="b"/>
                <a:pathLst>
                  <a:path w="41" h="66">
                    <a:moveTo>
                      <a:pt x="32" y="2"/>
                    </a:moveTo>
                    <a:lnTo>
                      <a:pt x="32" y="2"/>
                    </a:lnTo>
                    <a:lnTo>
                      <a:pt x="21" y="16"/>
                    </a:lnTo>
                    <a:lnTo>
                      <a:pt x="11" y="30"/>
                    </a:lnTo>
                    <a:lnTo>
                      <a:pt x="7" y="37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0" y="53"/>
                    </a:lnTo>
                    <a:lnTo>
                      <a:pt x="13" y="46"/>
                    </a:lnTo>
                    <a:lnTo>
                      <a:pt x="16" y="39"/>
                    </a:lnTo>
                    <a:lnTo>
                      <a:pt x="20" y="33"/>
                    </a:lnTo>
                    <a:lnTo>
                      <a:pt x="31" y="19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1" y="5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9" name="Freeform 864"/>
              <p:cNvSpPr/>
              <p:nvPr/>
            </p:nvSpPr>
            <p:spPr bwMode="auto">
              <a:xfrm>
                <a:off x="2382838" y="1314450"/>
                <a:ext cx="22225" cy="42863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0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32" y="4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2" y="12"/>
                  </a:cxn>
                  <a:cxn ang="0">
                    <a:pos x="31" y="18"/>
                  </a:cxn>
                  <a:cxn ang="0">
                    <a:pos x="29" y="22"/>
                  </a:cxn>
                  <a:cxn ang="0">
                    <a:pos x="27" y="27"/>
                  </a:cxn>
                  <a:cxn ang="0">
                    <a:pos x="20" y="36"/>
                  </a:cxn>
                  <a:cxn ang="0">
                    <a:pos x="14" y="45"/>
                  </a:cxn>
                  <a:cxn ang="0">
                    <a:pos x="14" y="45"/>
                  </a:cxn>
                  <a:cxn ang="0">
                    <a:pos x="8" y="52"/>
                  </a:cxn>
                  <a:cxn ang="0">
                    <a:pos x="4" y="59"/>
                  </a:cxn>
                  <a:cxn ang="0">
                    <a:pos x="1" y="66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9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6" y="79"/>
                  </a:cxn>
                  <a:cxn ang="0">
                    <a:pos x="7" y="79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9"/>
                  </a:cxn>
                  <a:cxn ang="0">
                    <a:pos x="12" y="65"/>
                  </a:cxn>
                  <a:cxn ang="0">
                    <a:pos x="16" y="56"/>
                  </a:cxn>
                  <a:cxn ang="0">
                    <a:pos x="22" y="49"/>
                  </a:cxn>
                  <a:cxn ang="0">
                    <a:pos x="28" y="41"/>
                  </a:cxn>
                  <a:cxn ang="0">
                    <a:pos x="34" y="32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2" y="15"/>
                  </a:cxn>
                  <a:cxn ang="0">
                    <a:pos x="42" y="10"/>
                  </a:cxn>
                  <a:cxn ang="0">
                    <a:pos x="40" y="4"/>
                  </a:cxn>
                  <a:cxn ang="0">
                    <a:pos x="40" y="4"/>
                  </a:cxn>
                </a:cxnLst>
                <a:rect l="0" t="0" r="r" b="b"/>
                <a:pathLst>
                  <a:path w="42" h="80">
                    <a:moveTo>
                      <a:pt x="40" y="4"/>
                    </a:moveTo>
                    <a:lnTo>
                      <a:pt x="40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12"/>
                    </a:lnTo>
                    <a:lnTo>
                      <a:pt x="31" y="18"/>
                    </a:lnTo>
                    <a:lnTo>
                      <a:pt x="29" y="22"/>
                    </a:lnTo>
                    <a:lnTo>
                      <a:pt x="27" y="27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8" y="52"/>
                    </a:lnTo>
                    <a:lnTo>
                      <a:pt x="4" y="59"/>
                    </a:lnTo>
                    <a:lnTo>
                      <a:pt x="1" y="66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6" y="79"/>
                    </a:lnTo>
                    <a:lnTo>
                      <a:pt x="7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9"/>
                    </a:lnTo>
                    <a:lnTo>
                      <a:pt x="12" y="65"/>
                    </a:lnTo>
                    <a:lnTo>
                      <a:pt x="16" y="56"/>
                    </a:lnTo>
                    <a:lnTo>
                      <a:pt x="22" y="49"/>
                    </a:lnTo>
                    <a:lnTo>
                      <a:pt x="28" y="41"/>
                    </a:lnTo>
                    <a:lnTo>
                      <a:pt x="34" y="32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2" y="15"/>
                    </a:lnTo>
                    <a:lnTo>
                      <a:pt x="42" y="10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0" name="Freeform 865"/>
              <p:cNvSpPr>
                <a:spLocks noEditPoints="1"/>
              </p:cNvSpPr>
              <p:nvPr/>
            </p:nvSpPr>
            <p:spPr bwMode="auto">
              <a:xfrm>
                <a:off x="2159000" y="1141413"/>
                <a:ext cx="739775" cy="723900"/>
              </a:xfrm>
              <a:custGeom>
                <a:avLst/>
                <a:gdLst/>
                <a:ahLst/>
                <a:cxnLst>
                  <a:cxn ang="0">
                    <a:pos x="761" y="1352"/>
                  </a:cxn>
                  <a:cxn ang="0">
                    <a:pos x="683" y="1296"/>
                  </a:cxn>
                  <a:cxn ang="0">
                    <a:pos x="639" y="1242"/>
                  </a:cxn>
                  <a:cxn ang="0">
                    <a:pos x="406" y="1019"/>
                  </a:cxn>
                  <a:cxn ang="0">
                    <a:pos x="260" y="865"/>
                  </a:cxn>
                  <a:cxn ang="0">
                    <a:pos x="75" y="672"/>
                  </a:cxn>
                  <a:cxn ang="0">
                    <a:pos x="27" y="609"/>
                  </a:cxn>
                  <a:cxn ang="0">
                    <a:pos x="0" y="518"/>
                  </a:cxn>
                  <a:cxn ang="0">
                    <a:pos x="17" y="455"/>
                  </a:cxn>
                  <a:cxn ang="0">
                    <a:pos x="61" y="408"/>
                  </a:cxn>
                  <a:cxn ang="0">
                    <a:pos x="168" y="302"/>
                  </a:cxn>
                  <a:cxn ang="0">
                    <a:pos x="410" y="87"/>
                  </a:cxn>
                  <a:cxn ang="0">
                    <a:pos x="502" y="26"/>
                  </a:cxn>
                  <a:cxn ang="0">
                    <a:pos x="539" y="10"/>
                  </a:cxn>
                  <a:cxn ang="0">
                    <a:pos x="629" y="2"/>
                  </a:cxn>
                  <a:cxn ang="0">
                    <a:pos x="689" y="28"/>
                  </a:cxn>
                  <a:cxn ang="0">
                    <a:pos x="702" y="36"/>
                  </a:cxn>
                  <a:cxn ang="0">
                    <a:pos x="755" y="111"/>
                  </a:cxn>
                  <a:cxn ang="0">
                    <a:pos x="937" y="297"/>
                  </a:cxn>
                  <a:cxn ang="0">
                    <a:pos x="1223" y="573"/>
                  </a:cxn>
                  <a:cxn ang="0">
                    <a:pos x="1358" y="690"/>
                  </a:cxn>
                  <a:cxn ang="0">
                    <a:pos x="1386" y="724"/>
                  </a:cxn>
                  <a:cxn ang="0">
                    <a:pos x="1395" y="808"/>
                  </a:cxn>
                  <a:cxn ang="0">
                    <a:pos x="1359" y="882"/>
                  </a:cxn>
                  <a:cxn ang="0">
                    <a:pos x="1337" y="913"/>
                  </a:cxn>
                  <a:cxn ang="0">
                    <a:pos x="1217" y="1073"/>
                  </a:cxn>
                  <a:cxn ang="0">
                    <a:pos x="1134" y="1163"/>
                  </a:cxn>
                  <a:cxn ang="0">
                    <a:pos x="1026" y="1243"/>
                  </a:cxn>
                  <a:cxn ang="0">
                    <a:pos x="1018" y="1257"/>
                  </a:cxn>
                  <a:cxn ang="0">
                    <a:pos x="997" y="1285"/>
                  </a:cxn>
                  <a:cxn ang="0">
                    <a:pos x="980" y="1304"/>
                  </a:cxn>
                  <a:cxn ang="0">
                    <a:pos x="937" y="1331"/>
                  </a:cxn>
                  <a:cxn ang="0">
                    <a:pos x="850" y="1366"/>
                  </a:cxn>
                  <a:cxn ang="0">
                    <a:pos x="601" y="41"/>
                  </a:cxn>
                  <a:cxn ang="0">
                    <a:pos x="532" y="57"/>
                  </a:cxn>
                  <a:cxn ang="0">
                    <a:pos x="355" y="185"/>
                  </a:cxn>
                  <a:cxn ang="0">
                    <a:pos x="95" y="433"/>
                  </a:cxn>
                  <a:cxn ang="0">
                    <a:pos x="82" y="444"/>
                  </a:cxn>
                  <a:cxn ang="0">
                    <a:pos x="49" y="479"/>
                  </a:cxn>
                  <a:cxn ang="0">
                    <a:pos x="41" y="529"/>
                  </a:cxn>
                  <a:cxn ang="0">
                    <a:pos x="66" y="595"/>
                  </a:cxn>
                  <a:cxn ang="0">
                    <a:pos x="127" y="658"/>
                  </a:cxn>
                  <a:cxn ang="0">
                    <a:pos x="136" y="677"/>
                  </a:cxn>
                  <a:cxn ang="0">
                    <a:pos x="390" y="944"/>
                  </a:cxn>
                  <a:cxn ang="0">
                    <a:pos x="574" y="1119"/>
                  </a:cxn>
                  <a:cxn ang="0">
                    <a:pos x="714" y="1263"/>
                  </a:cxn>
                  <a:cxn ang="0">
                    <a:pos x="748" y="1294"/>
                  </a:cxn>
                  <a:cxn ang="0">
                    <a:pos x="829" y="1321"/>
                  </a:cxn>
                  <a:cxn ang="0">
                    <a:pos x="918" y="1290"/>
                  </a:cxn>
                  <a:cxn ang="0">
                    <a:pos x="991" y="1224"/>
                  </a:cxn>
                  <a:cxn ang="0">
                    <a:pos x="1081" y="1153"/>
                  </a:cxn>
                  <a:cxn ang="0">
                    <a:pos x="1195" y="1033"/>
                  </a:cxn>
                  <a:cxn ang="0">
                    <a:pos x="1286" y="908"/>
                  </a:cxn>
                  <a:cxn ang="0">
                    <a:pos x="1295" y="888"/>
                  </a:cxn>
                  <a:cxn ang="0">
                    <a:pos x="1336" y="843"/>
                  </a:cxn>
                  <a:cxn ang="0">
                    <a:pos x="1358" y="782"/>
                  </a:cxn>
                  <a:cxn ang="0">
                    <a:pos x="1344" y="735"/>
                  </a:cxn>
                  <a:cxn ang="0">
                    <a:pos x="1233" y="639"/>
                  </a:cxn>
                  <a:cxn ang="0">
                    <a:pos x="949" y="365"/>
                  </a:cxn>
                  <a:cxn ang="0">
                    <a:pos x="782" y="204"/>
                  </a:cxn>
                  <a:cxn ang="0">
                    <a:pos x="676" y="75"/>
                  </a:cxn>
                  <a:cxn ang="0">
                    <a:pos x="649" y="52"/>
                  </a:cxn>
                  <a:cxn ang="0">
                    <a:pos x="601" y="41"/>
                  </a:cxn>
                </a:cxnLst>
                <a:rect l="0" t="0" r="r" b="b"/>
                <a:pathLst>
                  <a:path w="1398" h="1368">
                    <a:moveTo>
                      <a:pt x="829" y="1368"/>
                    </a:moveTo>
                    <a:lnTo>
                      <a:pt x="829" y="1368"/>
                    </a:lnTo>
                    <a:lnTo>
                      <a:pt x="813" y="1367"/>
                    </a:lnTo>
                    <a:lnTo>
                      <a:pt x="796" y="1364"/>
                    </a:lnTo>
                    <a:lnTo>
                      <a:pt x="779" y="1359"/>
                    </a:lnTo>
                    <a:lnTo>
                      <a:pt x="761" y="1352"/>
                    </a:lnTo>
                    <a:lnTo>
                      <a:pt x="743" y="1343"/>
                    </a:lnTo>
                    <a:lnTo>
                      <a:pt x="726" y="1330"/>
                    </a:lnTo>
                    <a:lnTo>
                      <a:pt x="707" y="1317"/>
                    </a:lnTo>
                    <a:lnTo>
                      <a:pt x="688" y="1300"/>
                    </a:lnTo>
                    <a:lnTo>
                      <a:pt x="688" y="1300"/>
                    </a:lnTo>
                    <a:lnTo>
                      <a:pt x="683" y="1296"/>
                    </a:lnTo>
                    <a:lnTo>
                      <a:pt x="681" y="1291"/>
                    </a:lnTo>
                    <a:lnTo>
                      <a:pt x="681" y="1288"/>
                    </a:lnTo>
                    <a:lnTo>
                      <a:pt x="679" y="1286"/>
                    </a:lnTo>
                    <a:lnTo>
                      <a:pt x="679" y="1286"/>
                    </a:lnTo>
                    <a:lnTo>
                      <a:pt x="659" y="1264"/>
                    </a:lnTo>
                    <a:lnTo>
                      <a:pt x="639" y="1242"/>
                    </a:lnTo>
                    <a:lnTo>
                      <a:pt x="597" y="1201"/>
                    </a:lnTo>
                    <a:lnTo>
                      <a:pt x="554" y="1161"/>
                    </a:lnTo>
                    <a:lnTo>
                      <a:pt x="512" y="1122"/>
                    </a:lnTo>
                    <a:lnTo>
                      <a:pt x="512" y="1122"/>
                    </a:lnTo>
                    <a:lnTo>
                      <a:pt x="441" y="1054"/>
                    </a:lnTo>
                    <a:lnTo>
                      <a:pt x="406" y="1019"/>
                    </a:lnTo>
                    <a:lnTo>
                      <a:pt x="372" y="984"/>
                    </a:lnTo>
                    <a:lnTo>
                      <a:pt x="372" y="984"/>
                    </a:lnTo>
                    <a:lnTo>
                      <a:pt x="322" y="930"/>
                    </a:lnTo>
                    <a:lnTo>
                      <a:pt x="318" y="926"/>
                    </a:lnTo>
                    <a:lnTo>
                      <a:pt x="318" y="926"/>
                    </a:lnTo>
                    <a:lnTo>
                      <a:pt x="260" y="865"/>
                    </a:lnTo>
                    <a:lnTo>
                      <a:pt x="201" y="803"/>
                    </a:lnTo>
                    <a:lnTo>
                      <a:pt x="142" y="742"/>
                    </a:lnTo>
                    <a:lnTo>
                      <a:pt x="81" y="683"/>
                    </a:lnTo>
                    <a:lnTo>
                      <a:pt x="81" y="683"/>
                    </a:lnTo>
                    <a:lnTo>
                      <a:pt x="77" y="677"/>
                    </a:lnTo>
                    <a:lnTo>
                      <a:pt x="75" y="672"/>
                    </a:lnTo>
                    <a:lnTo>
                      <a:pt x="74" y="669"/>
                    </a:lnTo>
                    <a:lnTo>
                      <a:pt x="72" y="666"/>
                    </a:lnTo>
                    <a:lnTo>
                      <a:pt x="72" y="666"/>
                    </a:lnTo>
                    <a:lnTo>
                      <a:pt x="54" y="647"/>
                    </a:lnTo>
                    <a:lnTo>
                      <a:pt x="40" y="629"/>
                    </a:lnTo>
                    <a:lnTo>
                      <a:pt x="27" y="609"/>
                    </a:lnTo>
                    <a:lnTo>
                      <a:pt x="16" y="589"/>
                    </a:lnTo>
                    <a:lnTo>
                      <a:pt x="9" y="569"/>
                    </a:lnTo>
                    <a:lnTo>
                      <a:pt x="3" y="548"/>
                    </a:lnTo>
                    <a:lnTo>
                      <a:pt x="2" y="538"/>
                    </a:lnTo>
                    <a:lnTo>
                      <a:pt x="1" y="528"/>
                    </a:lnTo>
                    <a:lnTo>
                      <a:pt x="0" y="518"/>
                    </a:lnTo>
                    <a:lnTo>
                      <a:pt x="1" y="508"/>
                    </a:lnTo>
                    <a:lnTo>
                      <a:pt x="1" y="508"/>
                    </a:lnTo>
                    <a:lnTo>
                      <a:pt x="2" y="495"/>
                    </a:lnTo>
                    <a:lnTo>
                      <a:pt x="6" y="480"/>
                    </a:lnTo>
                    <a:lnTo>
                      <a:pt x="10" y="468"/>
                    </a:lnTo>
                    <a:lnTo>
                      <a:pt x="17" y="455"/>
                    </a:lnTo>
                    <a:lnTo>
                      <a:pt x="24" y="443"/>
                    </a:lnTo>
                    <a:lnTo>
                      <a:pt x="34" y="432"/>
                    </a:lnTo>
                    <a:lnTo>
                      <a:pt x="45" y="421"/>
                    </a:lnTo>
                    <a:lnTo>
                      <a:pt x="58" y="411"/>
                    </a:lnTo>
                    <a:lnTo>
                      <a:pt x="60" y="410"/>
                    </a:lnTo>
                    <a:lnTo>
                      <a:pt x="61" y="408"/>
                    </a:lnTo>
                    <a:lnTo>
                      <a:pt x="61" y="408"/>
                    </a:lnTo>
                    <a:lnTo>
                      <a:pt x="65" y="403"/>
                    </a:lnTo>
                    <a:lnTo>
                      <a:pt x="65" y="403"/>
                    </a:lnTo>
                    <a:lnTo>
                      <a:pt x="116" y="353"/>
                    </a:lnTo>
                    <a:lnTo>
                      <a:pt x="168" y="303"/>
                    </a:lnTo>
                    <a:lnTo>
                      <a:pt x="168" y="302"/>
                    </a:lnTo>
                    <a:lnTo>
                      <a:pt x="168" y="302"/>
                    </a:lnTo>
                    <a:lnTo>
                      <a:pt x="246" y="228"/>
                    </a:lnTo>
                    <a:lnTo>
                      <a:pt x="286" y="191"/>
                    </a:lnTo>
                    <a:lnTo>
                      <a:pt x="326" y="155"/>
                    </a:lnTo>
                    <a:lnTo>
                      <a:pt x="367" y="120"/>
                    </a:lnTo>
                    <a:lnTo>
                      <a:pt x="410" y="87"/>
                    </a:lnTo>
                    <a:lnTo>
                      <a:pt x="432" y="71"/>
                    </a:lnTo>
                    <a:lnTo>
                      <a:pt x="454" y="56"/>
                    </a:lnTo>
                    <a:lnTo>
                      <a:pt x="477" y="40"/>
                    </a:lnTo>
                    <a:lnTo>
                      <a:pt x="500" y="27"/>
                    </a:lnTo>
                    <a:lnTo>
                      <a:pt x="501" y="26"/>
                    </a:lnTo>
                    <a:lnTo>
                      <a:pt x="502" y="26"/>
                    </a:lnTo>
                    <a:lnTo>
                      <a:pt x="502" y="26"/>
                    </a:lnTo>
                    <a:lnTo>
                      <a:pt x="508" y="21"/>
                    </a:lnTo>
                    <a:lnTo>
                      <a:pt x="508" y="21"/>
                    </a:lnTo>
                    <a:lnTo>
                      <a:pt x="515" y="18"/>
                    </a:lnTo>
                    <a:lnTo>
                      <a:pt x="515" y="18"/>
                    </a:lnTo>
                    <a:lnTo>
                      <a:pt x="539" y="10"/>
                    </a:lnTo>
                    <a:lnTo>
                      <a:pt x="562" y="5"/>
                    </a:lnTo>
                    <a:lnTo>
                      <a:pt x="583" y="1"/>
                    </a:lnTo>
                    <a:lnTo>
                      <a:pt x="605" y="0"/>
                    </a:lnTo>
                    <a:lnTo>
                      <a:pt x="605" y="0"/>
                    </a:lnTo>
                    <a:lnTo>
                      <a:pt x="617" y="0"/>
                    </a:lnTo>
                    <a:lnTo>
                      <a:pt x="629" y="2"/>
                    </a:lnTo>
                    <a:lnTo>
                      <a:pt x="640" y="4"/>
                    </a:lnTo>
                    <a:lnTo>
                      <a:pt x="650" y="7"/>
                    </a:lnTo>
                    <a:lnTo>
                      <a:pt x="661" y="11"/>
                    </a:lnTo>
                    <a:lnTo>
                      <a:pt x="671" y="15"/>
                    </a:lnTo>
                    <a:lnTo>
                      <a:pt x="679" y="21"/>
                    </a:lnTo>
                    <a:lnTo>
                      <a:pt x="689" y="28"/>
                    </a:lnTo>
                    <a:lnTo>
                      <a:pt x="691" y="30"/>
                    </a:lnTo>
                    <a:lnTo>
                      <a:pt x="693" y="31"/>
                    </a:lnTo>
                    <a:lnTo>
                      <a:pt x="693" y="31"/>
                    </a:lnTo>
                    <a:lnTo>
                      <a:pt x="697" y="32"/>
                    </a:lnTo>
                    <a:lnTo>
                      <a:pt x="700" y="34"/>
                    </a:lnTo>
                    <a:lnTo>
                      <a:pt x="702" y="36"/>
                    </a:lnTo>
                    <a:lnTo>
                      <a:pt x="705" y="40"/>
                    </a:lnTo>
                    <a:lnTo>
                      <a:pt x="705" y="40"/>
                    </a:lnTo>
                    <a:lnTo>
                      <a:pt x="717" y="58"/>
                    </a:lnTo>
                    <a:lnTo>
                      <a:pt x="729" y="76"/>
                    </a:lnTo>
                    <a:lnTo>
                      <a:pt x="741" y="94"/>
                    </a:lnTo>
                    <a:lnTo>
                      <a:pt x="755" y="111"/>
                    </a:lnTo>
                    <a:lnTo>
                      <a:pt x="783" y="144"/>
                    </a:lnTo>
                    <a:lnTo>
                      <a:pt x="812" y="176"/>
                    </a:lnTo>
                    <a:lnTo>
                      <a:pt x="842" y="208"/>
                    </a:lnTo>
                    <a:lnTo>
                      <a:pt x="874" y="238"/>
                    </a:lnTo>
                    <a:lnTo>
                      <a:pt x="937" y="297"/>
                    </a:lnTo>
                    <a:lnTo>
                      <a:pt x="937" y="297"/>
                    </a:lnTo>
                    <a:lnTo>
                      <a:pt x="983" y="341"/>
                    </a:lnTo>
                    <a:lnTo>
                      <a:pt x="1030" y="385"/>
                    </a:lnTo>
                    <a:lnTo>
                      <a:pt x="1030" y="385"/>
                    </a:lnTo>
                    <a:lnTo>
                      <a:pt x="1103" y="458"/>
                    </a:lnTo>
                    <a:lnTo>
                      <a:pt x="1182" y="535"/>
                    </a:lnTo>
                    <a:lnTo>
                      <a:pt x="1223" y="573"/>
                    </a:lnTo>
                    <a:lnTo>
                      <a:pt x="1265" y="612"/>
                    </a:lnTo>
                    <a:lnTo>
                      <a:pt x="1307" y="650"/>
                    </a:lnTo>
                    <a:lnTo>
                      <a:pt x="1351" y="688"/>
                    </a:lnTo>
                    <a:lnTo>
                      <a:pt x="1354" y="690"/>
                    </a:lnTo>
                    <a:lnTo>
                      <a:pt x="1358" y="690"/>
                    </a:lnTo>
                    <a:lnTo>
                      <a:pt x="1358" y="690"/>
                    </a:lnTo>
                    <a:lnTo>
                      <a:pt x="1361" y="691"/>
                    </a:lnTo>
                    <a:lnTo>
                      <a:pt x="1363" y="692"/>
                    </a:lnTo>
                    <a:lnTo>
                      <a:pt x="1368" y="697"/>
                    </a:lnTo>
                    <a:lnTo>
                      <a:pt x="1368" y="697"/>
                    </a:lnTo>
                    <a:lnTo>
                      <a:pt x="1379" y="710"/>
                    </a:lnTo>
                    <a:lnTo>
                      <a:pt x="1386" y="724"/>
                    </a:lnTo>
                    <a:lnTo>
                      <a:pt x="1392" y="738"/>
                    </a:lnTo>
                    <a:lnTo>
                      <a:pt x="1395" y="752"/>
                    </a:lnTo>
                    <a:lnTo>
                      <a:pt x="1398" y="766"/>
                    </a:lnTo>
                    <a:lnTo>
                      <a:pt x="1398" y="780"/>
                    </a:lnTo>
                    <a:lnTo>
                      <a:pt x="1397" y="794"/>
                    </a:lnTo>
                    <a:lnTo>
                      <a:pt x="1395" y="808"/>
                    </a:lnTo>
                    <a:lnTo>
                      <a:pt x="1391" y="821"/>
                    </a:lnTo>
                    <a:lnTo>
                      <a:pt x="1387" y="833"/>
                    </a:lnTo>
                    <a:lnTo>
                      <a:pt x="1381" y="847"/>
                    </a:lnTo>
                    <a:lnTo>
                      <a:pt x="1375" y="859"/>
                    </a:lnTo>
                    <a:lnTo>
                      <a:pt x="1367" y="871"/>
                    </a:lnTo>
                    <a:lnTo>
                      <a:pt x="1359" y="882"/>
                    </a:lnTo>
                    <a:lnTo>
                      <a:pt x="1351" y="892"/>
                    </a:lnTo>
                    <a:lnTo>
                      <a:pt x="1341" y="902"/>
                    </a:lnTo>
                    <a:lnTo>
                      <a:pt x="1339" y="905"/>
                    </a:lnTo>
                    <a:lnTo>
                      <a:pt x="1338" y="909"/>
                    </a:lnTo>
                    <a:lnTo>
                      <a:pt x="1338" y="909"/>
                    </a:lnTo>
                    <a:lnTo>
                      <a:pt x="1337" y="913"/>
                    </a:lnTo>
                    <a:lnTo>
                      <a:pt x="1334" y="917"/>
                    </a:lnTo>
                    <a:lnTo>
                      <a:pt x="1334" y="917"/>
                    </a:lnTo>
                    <a:lnTo>
                      <a:pt x="1287" y="981"/>
                    </a:lnTo>
                    <a:lnTo>
                      <a:pt x="1287" y="981"/>
                    </a:lnTo>
                    <a:lnTo>
                      <a:pt x="1253" y="1028"/>
                    </a:lnTo>
                    <a:lnTo>
                      <a:pt x="1217" y="1073"/>
                    </a:lnTo>
                    <a:lnTo>
                      <a:pt x="1200" y="1095"/>
                    </a:lnTo>
                    <a:lnTo>
                      <a:pt x="1181" y="1115"/>
                    </a:lnTo>
                    <a:lnTo>
                      <a:pt x="1162" y="1136"/>
                    </a:lnTo>
                    <a:lnTo>
                      <a:pt x="1141" y="1156"/>
                    </a:lnTo>
                    <a:lnTo>
                      <a:pt x="1141" y="1156"/>
                    </a:lnTo>
                    <a:lnTo>
                      <a:pt x="1134" y="1163"/>
                    </a:lnTo>
                    <a:lnTo>
                      <a:pt x="1122" y="1171"/>
                    </a:lnTo>
                    <a:lnTo>
                      <a:pt x="1096" y="1191"/>
                    </a:lnTo>
                    <a:lnTo>
                      <a:pt x="1096" y="1191"/>
                    </a:lnTo>
                    <a:lnTo>
                      <a:pt x="1059" y="1217"/>
                    </a:lnTo>
                    <a:lnTo>
                      <a:pt x="1042" y="1231"/>
                    </a:lnTo>
                    <a:lnTo>
                      <a:pt x="1026" y="1243"/>
                    </a:lnTo>
                    <a:lnTo>
                      <a:pt x="1024" y="1246"/>
                    </a:lnTo>
                    <a:lnTo>
                      <a:pt x="1023" y="1249"/>
                    </a:lnTo>
                    <a:lnTo>
                      <a:pt x="1023" y="1249"/>
                    </a:lnTo>
                    <a:lnTo>
                      <a:pt x="1021" y="1253"/>
                    </a:lnTo>
                    <a:lnTo>
                      <a:pt x="1018" y="1257"/>
                    </a:lnTo>
                    <a:lnTo>
                      <a:pt x="1018" y="1257"/>
                    </a:lnTo>
                    <a:lnTo>
                      <a:pt x="1002" y="1275"/>
                    </a:lnTo>
                    <a:lnTo>
                      <a:pt x="999" y="1278"/>
                    </a:lnTo>
                    <a:lnTo>
                      <a:pt x="999" y="1281"/>
                    </a:lnTo>
                    <a:lnTo>
                      <a:pt x="999" y="1281"/>
                    </a:lnTo>
                    <a:lnTo>
                      <a:pt x="997" y="1285"/>
                    </a:lnTo>
                    <a:lnTo>
                      <a:pt x="997" y="1285"/>
                    </a:lnTo>
                    <a:lnTo>
                      <a:pt x="996" y="1290"/>
                    </a:lnTo>
                    <a:lnTo>
                      <a:pt x="994" y="1295"/>
                    </a:lnTo>
                    <a:lnTo>
                      <a:pt x="991" y="1298"/>
                    </a:lnTo>
                    <a:lnTo>
                      <a:pt x="988" y="1301"/>
                    </a:lnTo>
                    <a:lnTo>
                      <a:pt x="984" y="1303"/>
                    </a:lnTo>
                    <a:lnTo>
                      <a:pt x="980" y="1304"/>
                    </a:lnTo>
                    <a:lnTo>
                      <a:pt x="974" y="1305"/>
                    </a:lnTo>
                    <a:lnTo>
                      <a:pt x="969" y="1305"/>
                    </a:lnTo>
                    <a:lnTo>
                      <a:pt x="965" y="1309"/>
                    </a:lnTo>
                    <a:lnTo>
                      <a:pt x="965" y="1309"/>
                    </a:lnTo>
                    <a:lnTo>
                      <a:pt x="951" y="1321"/>
                    </a:lnTo>
                    <a:lnTo>
                      <a:pt x="937" y="1331"/>
                    </a:lnTo>
                    <a:lnTo>
                      <a:pt x="922" y="1341"/>
                    </a:lnTo>
                    <a:lnTo>
                      <a:pt x="908" y="1348"/>
                    </a:lnTo>
                    <a:lnTo>
                      <a:pt x="893" y="1355"/>
                    </a:lnTo>
                    <a:lnTo>
                      <a:pt x="879" y="1360"/>
                    </a:lnTo>
                    <a:lnTo>
                      <a:pt x="864" y="1364"/>
                    </a:lnTo>
                    <a:lnTo>
                      <a:pt x="850" y="1366"/>
                    </a:lnTo>
                    <a:lnTo>
                      <a:pt x="850" y="1366"/>
                    </a:lnTo>
                    <a:lnTo>
                      <a:pt x="839" y="1367"/>
                    </a:lnTo>
                    <a:lnTo>
                      <a:pt x="829" y="1368"/>
                    </a:lnTo>
                    <a:lnTo>
                      <a:pt x="829" y="1368"/>
                    </a:lnTo>
                    <a:close/>
                    <a:moveTo>
                      <a:pt x="601" y="41"/>
                    </a:moveTo>
                    <a:lnTo>
                      <a:pt x="601" y="41"/>
                    </a:lnTo>
                    <a:lnTo>
                      <a:pt x="591" y="41"/>
                    </a:lnTo>
                    <a:lnTo>
                      <a:pt x="581" y="42"/>
                    </a:lnTo>
                    <a:lnTo>
                      <a:pt x="563" y="46"/>
                    </a:lnTo>
                    <a:lnTo>
                      <a:pt x="545" y="51"/>
                    </a:lnTo>
                    <a:lnTo>
                      <a:pt x="532" y="57"/>
                    </a:lnTo>
                    <a:lnTo>
                      <a:pt x="532" y="57"/>
                    </a:lnTo>
                    <a:lnTo>
                      <a:pt x="508" y="71"/>
                    </a:lnTo>
                    <a:lnTo>
                      <a:pt x="485" y="86"/>
                    </a:lnTo>
                    <a:lnTo>
                      <a:pt x="462" y="101"/>
                    </a:lnTo>
                    <a:lnTo>
                      <a:pt x="440" y="117"/>
                    </a:lnTo>
                    <a:lnTo>
                      <a:pt x="396" y="150"/>
                    </a:lnTo>
                    <a:lnTo>
                      <a:pt x="355" y="185"/>
                    </a:lnTo>
                    <a:lnTo>
                      <a:pt x="315" y="221"/>
                    </a:lnTo>
                    <a:lnTo>
                      <a:pt x="275" y="258"/>
                    </a:lnTo>
                    <a:lnTo>
                      <a:pt x="198" y="332"/>
                    </a:lnTo>
                    <a:lnTo>
                      <a:pt x="198" y="332"/>
                    </a:lnTo>
                    <a:lnTo>
                      <a:pt x="147" y="383"/>
                    </a:lnTo>
                    <a:lnTo>
                      <a:pt x="95" y="433"/>
                    </a:lnTo>
                    <a:lnTo>
                      <a:pt x="95" y="433"/>
                    </a:lnTo>
                    <a:lnTo>
                      <a:pt x="90" y="436"/>
                    </a:lnTo>
                    <a:lnTo>
                      <a:pt x="86" y="438"/>
                    </a:lnTo>
                    <a:lnTo>
                      <a:pt x="84" y="441"/>
                    </a:lnTo>
                    <a:lnTo>
                      <a:pt x="84" y="441"/>
                    </a:lnTo>
                    <a:lnTo>
                      <a:pt x="82" y="444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69" y="454"/>
                    </a:lnTo>
                    <a:lnTo>
                      <a:pt x="62" y="463"/>
                    </a:lnTo>
                    <a:lnTo>
                      <a:pt x="55" y="471"/>
                    </a:lnTo>
                    <a:lnTo>
                      <a:pt x="49" y="479"/>
                    </a:lnTo>
                    <a:lnTo>
                      <a:pt x="45" y="488"/>
                    </a:lnTo>
                    <a:lnTo>
                      <a:pt x="42" y="498"/>
                    </a:lnTo>
                    <a:lnTo>
                      <a:pt x="41" y="508"/>
                    </a:lnTo>
                    <a:lnTo>
                      <a:pt x="40" y="519"/>
                    </a:lnTo>
                    <a:lnTo>
                      <a:pt x="40" y="519"/>
                    </a:lnTo>
                    <a:lnTo>
                      <a:pt x="41" y="529"/>
                    </a:lnTo>
                    <a:lnTo>
                      <a:pt x="42" y="538"/>
                    </a:lnTo>
                    <a:lnTo>
                      <a:pt x="44" y="548"/>
                    </a:lnTo>
                    <a:lnTo>
                      <a:pt x="47" y="558"/>
                    </a:lnTo>
                    <a:lnTo>
                      <a:pt x="51" y="567"/>
                    </a:lnTo>
                    <a:lnTo>
                      <a:pt x="55" y="576"/>
                    </a:lnTo>
                    <a:lnTo>
                      <a:pt x="66" y="595"/>
                    </a:lnTo>
                    <a:lnTo>
                      <a:pt x="78" y="612"/>
                    </a:lnTo>
                    <a:lnTo>
                      <a:pt x="93" y="629"/>
                    </a:lnTo>
                    <a:lnTo>
                      <a:pt x="107" y="642"/>
                    </a:lnTo>
                    <a:lnTo>
                      <a:pt x="123" y="655"/>
                    </a:lnTo>
                    <a:lnTo>
                      <a:pt x="123" y="655"/>
                    </a:lnTo>
                    <a:lnTo>
                      <a:pt x="127" y="658"/>
                    </a:lnTo>
                    <a:lnTo>
                      <a:pt x="129" y="662"/>
                    </a:lnTo>
                    <a:lnTo>
                      <a:pt x="131" y="666"/>
                    </a:lnTo>
                    <a:lnTo>
                      <a:pt x="132" y="670"/>
                    </a:lnTo>
                    <a:lnTo>
                      <a:pt x="133" y="674"/>
                    </a:lnTo>
                    <a:lnTo>
                      <a:pt x="136" y="677"/>
                    </a:lnTo>
                    <a:lnTo>
                      <a:pt x="136" y="677"/>
                    </a:lnTo>
                    <a:lnTo>
                      <a:pt x="172" y="715"/>
                    </a:lnTo>
                    <a:lnTo>
                      <a:pt x="207" y="752"/>
                    </a:lnTo>
                    <a:lnTo>
                      <a:pt x="278" y="825"/>
                    </a:lnTo>
                    <a:lnTo>
                      <a:pt x="278" y="825"/>
                    </a:lnTo>
                    <a:lnTo>
                      <a:pt x="352" y="905"/>
                    </a:lnTo>
                    <a:lnTo>
                      <a:pt x="390" y="944"/>
                    </a:lnTo>
                    <a:lnTo>
                      <a:pt x="428" y="982"/>
                    </a:lnTo>
                    <a:lnTo>
                      <a:pt x="428" y="982"/>
                    </a:lnTo>
                    <a:lnTo>
                      <a:pt x="478" y="1030"/>
                    </a:lnTo>
                    <a:lnTo>
                      <a:pt x="526" y="1075"/>
                    </a:lnTo>
                    <a:lnTo>
                      <a:pt x="526" y="1075"/>
                    </a:lnTo>
                    <a:lnTo>
                      <a:pt x="574" y="1119"/>
                    </a:lnTo>
                    <a:lnTo>
                      <a:pt x="622" y="1165"/>
                    </a:lnTo>
                    <a:lnTo>
                      <a:pt x="668" y="1211"/>
                    </a:lnTo>
                    <a:lnTo>
                      <a:pt x="690" y="1235"/>
                    </a:lnTo>
                    <a:lnTo>
                      <a:pt x="712" y="1259"/>
                    </a:lnTo>
                    <a:lnTo>
                      <a:pt x="712" y="1259"/>
                    </a:lnTo>
                    <a:lnTo>
                      <a:pt x="714" y="1263"/>
                    </a:lnTo>
                    <a:lnTo>
                      <a:pt x="717" y="1267"/>
                    </a:lnTo>
                    <a:lnTo>
                      <a:pt x="718" y="1271"/>
                    </a:lnTo>
                    <a:lnTo>
                      <a:pt x="721" y="1273"/>
                    </a:lnTo>
                    <a:lnTo>
                      <a:pt x="721" y="1273"/>
                    </a:lnTo>
                    <a:lnTo>
                      <a:pt x="734" y="1285"/>
                    </a:lnTo>
                    <a:lnTo>
                      <a:pt x="748" y="1294"/>
                    </a:lnTo>
                    <a:lnTo>
                      <a:pt x="761" y="1302"/>
                    </a:lnTo>
                    <a:lnTo>
                      <a:pt x="774" y="1310"/>
                    </a:lnTo>
                    <a:lnTo>
                      <a:pt x="789" y="1315"/>
                    </a:lnTo>
                    <a:lnTo>
                      <a:pt x="802" y="1318"/>
                    </a:lnTo>
                    <a:lnTo>
                      <a:pt x="816" y="1320"/>
                    </a:lnTo>
                    <a:lnTo>
                      <a:pt x="829" y="1321"/>
                    </a:lnTo>
                    <a:lnTo>
                      <a:pt x="829" y="1321"/>
                    </a:lnTo>
                    <a:lnTo>
                      <a:pt x="847" y="1320"/>
                    </a:lnTo>
                    <a:lnTo>
                      <a:pt x="864" y="1316"/>
                    </a:lnTo>
                    <a:lnTo>
                      <a:pt x="882" y="1310"/>
                    </a:lnTo>
                    <a:lnTo>
                      <a:pt x="899" y="1301"/>
                    </a:lnTo>
                    <a:lnTo>
                      <a:pt x="918" y="1290"/>
                    </a:lnTo>
                    <a:lnTo>
                      <a:pt x="937" y="1277"/>
                    </a:lnTo>
                    <a:lnTo>
                      <a:pt x="955" y="1260"/>
                    </a:lnTo>
                    <a:lnTo>
                      <a:pt x="975" y="1241"/>
                    </a:lnTo>
                    <a:lnTo>
                      <a:pt x="975" y="1241"/>
                    </a:lnTo>
                    <a:lnTo>
                      <a:pt x="983" y="1232"/>
                    </a:lnTo>
                    <a:lnTo>
                      <a:pt x="991" y="1224"/>
                    </a:lnTo>
                    <a:lnTo>
                      <a:pt x="1010" y="1207"/>
                    </a:lnTo>
                    <a:lnTo>
                      <a:pt x="1030" y="1192"/>
                    </a:lnTo>
                    <a:lnTo>
                      <a:pt x="1049" y="1176"/>
                    </a:lnTo>
                    <a:lnTo>
                      <a:pt x="1049" y="1176"/>
                    </a:lnTo>
                    <a:lnTo>
                      <a:pt x="1067" y="1164"/>
                    </a:lnTo>
                    <a:lnTo>
                      <a:pt x="1081" y="1153"/>
                    </a:lnTo>
                    <a:lnTo>
                      <a:pt x="1081" y="1153"/>
                    </a:lnTo>
                    <a:lnTo>
                      <a:pt x="1107" y="1130"/>
                    </a:lnTo>
                    <a:lnTo>
                      <a:pt x="1131" y="1107"/>
                    </a:lnTo>
                    <a:lnTo>
                      <a:pt x="1153" y="1083"/>
                    </a:lnTo>
                    <a:lnTo>
                      <a:pt x="1174" y="1059"/>
                    </a:lnTo>
                    <a:lnTo>
                      <a:pt x="1195" y="1033"/>
                    </a:lnTo>
                    <a:lnTo>
                      <a:pt x="1215" y="1007"/>
                    </a:lnTo>
                    <a:lnTo>
                      <a:pt x="1254" y="955"/>
                    </a:lnTo>
                    <a:lnTo>
                      <a:pt x="1254" y="955"/>
                    </a:lnTo>
                    <a:lnTo>
                      <a:pt x="1284" y="916"/>
                    </a:lnTo>
                    <a:lnTo>
                      <a:pt x="1286" y="912"/>
                    </a:lnTo>
                    <a:lnTo>
                      <a:pt x="1286" y="908"/>
                    </a:lnTo>
                    <a:lnTo>
                      <a:pt x="1286" y="908"/>
                    </a:lnTo>
                    <a:lnTo>
                      <a:pt x="1286" y="903"/>
                    </a:lnTo>
                    <a:lnTo>
                      <a:pt x="1288" y="897"/>
                    </a:lnTo>
                    <a:lnTo>
                      <a:pt x="1291" y="892"/>
                    </a:lnTo>
                    <a:lnTo>
                      <a:pt x="1295" y="888"/>
                    </a:lnTo>
                    <a:lnTo>
                      <a:pt x="1295" y="888"/>
                    </a:lnTo>
                    <a:lnTo>
                      <a:pt x="1302" y="883"/>
                    </a:lnTo>
                    <a:lnTo>
                      <a:pt x="1309" y="876"/>
                    </a:lnTo>
                    <a:lnTo>
                      <a:pt x="1317" y="868"/>
                    </a:lnTo>
                    <a:lnTo>
                      <a:pt x="1324" y="860"/>
                    </a:lnTo>
                    <a:lnTo>
                      <a:pt x="1330" y="852"/>
                    </a:lnTo>
                    <a:lnTo>
                      <a:pt x="1336" y="843"/>
                    </a:lnTo>
                    <a:lnTo>
                      <a:pt x="1341" y="833"/>
                    </a:lnTo>
                    <a:lnTo>
                      <a:pt x="1347" y="823"/>
                    </a:lnTo>
                    <a:lnTo>
                      <a:pt x="1351" y="813"/>
                    </a:lnTo>
                    <a:lnTo>
                      <a:pt x="1354" y="802"/>
                    </a:lnTo>
                    <a:lnTo>
                      <a:pt x="1356" y="792"/>
                    </a:lnTo>
                    <a:lnTo>
                      <a:pt x="1358" y="782"/>
                    </a:lnTo>
                    <a:lnTo>
                      <a:pt x="1357" y="771"/>
                    </a:lnTo>
                    <a:lnTo>
                      <a:pt x="1356" y="760"/>
                    </a:lnTo>
                    <a:lnTo>
                      <a:pt x="1353" y="751"/>
                    </a:lnTo>
                    <a:lnTo>
                      <a:pt x="1349" y="740"/>
                    </a:lnTo>
                    <a:lnTo>
                      <a:pt x="1347" y="737"/>
                    </a:lnTo>
                    <a:lnTo>
                      <a:pt x="1344" y="735"/>
                    </a:lnTo>
                    <a:lnTo>
                      <a:pt x="1344" y="735"/>
                    </a:lnTo>
                    <a:lnTo>
                      <a:pt x="1338" y="732"/>
                    </a:lnTo>
                    <a:lnTo>
                      <a:pt x="1338" y="732"/>
                    </a:lnTo>
                    <a:lnTo>
                      <a:pt x="1303" y="702"/>
                    </a:lnTo>
                    <a:lnTo>
                      <a:pt x="1268" y="671"/>
                    </a:lnTo>
                    <a:lnTo>
                      <a:pt x="1233" y="639"/>
                    </a:lnTo>
                    <a:lnTo>
                      <a:pt x="1199" y="607"/>
                    </a:lnTo>
                    <a:lnTo>
                      <a:pt x="1131" y="542"/>
                    </a:lnTo>
                    <a:lnTo>
                      <a:pt x="1065" y="478"/>
                    </a:lnTo>
                    <a:lnTo>
                      <a:pt x="1065" y="478"/>
                    </a:lnTo>
                    <a:lnTo>
                      <a:pt x="1008" y="421"/>
                    </a:lnTo>
                    <a:lnTo>
                      <a:pt x="949" y="365"/>
                    </a:lnTo>
                    <a:lnTo>
                      <a:pt x="949" y="365"/>
                    </a:lnTo>
                    <a:lnTo>
                      <a:pt x="898" y="318"/>
                    </a:lnTo>
                    <a:lnTo>
                      <a:pt x="898" y="318"/>
                    </a:lnTo>
                    <a:lnTo>
                      <a:pt x="839" y="262"/>
                    </a:lnTo>
                    <a:lnTo>
                      <a:pt x="811" y="234"/>
                    </a:lnTo>
                    <a:lnTo>
                      <a:pt x="782" y="204"/>
                    </a:lnTo>
                    <a:lnTo>
                      <a:pt x="755" y="174"/>
                    </a:lnTo>
                    <a:lnTo>
                      <a:pt x="728" y="144"/>
                    </a:lnTo>
                    <a:lnTo>
                      <a:pt x="703" y="112"/>
                    </a:lnTo>
                    <a:lnTo>
                      <a:pt x="680" y="78"/>
                    </a:lnTo>
                    <a:lnTo>
                      <a:pt x="678" y="76"/>
                    </a:lnTo>
                    <a:lnTo>
                      <a:pt x="676" y="75"/>
                    </a:lnTo>
                    <a:lnTo>
                      <a:pt x="676" y="75"/>
                    </a:lnTo>
                    <a:lnTo>
                      <a:pt x="672" y="71"/>
                    </a:lnTo>
                    <a:lnTo>
                      <a:pt x="672" y="71"/>
                    </a:lnTo>
                    <a:lnTo>
                      <a:pt x="665" y="64"/>
                    </a:lnTo>
                    <a:lnTo>
                      <a:pt x="658" y="58"/>
                    </a:lnTo>
                    <a:lnTo>
                      <a:pt x="649" y="52"/>
                    </a:lnTo>
                    <a:lnTo>
                      <a:pt x="641" y="48"/>
                    </a:lnTo>
                    <a:lnTo>
                      <a:pt x="632" y="45"/>
                    </a:lnTo>
                    <a:lnTo>
                      <a:pt x="623" y="43"/>
                    </a:lnTo>
                    <a:lnTo>
                      <a:pt x="612" y="41"/>
                    </a:lnTo>
                    <a:lnTo>
                      <a:pt x="601" y="41"/>
                    </a:lnTo>
                    <a:lnTo>
                      <a:pt x="601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1" name="Freeform 866"/>
              <p:cNvSpPr/>
              <p:nvPr/>
            </p:nvSpPr>
            <p:spPr bwMode="auto">
              <a:xfrm>
                <a:off x="2249488" y="1181100"/>
                <a:ext cx="595313" cy="604838"/>
              </a:xfrm>
              <a:custGeom>
                <a:avLst/>
                <a:gdLst/>
                <a:ahLst/>
                <a:cxnLst>
                  <a:cxn ang="0">
                    <a:pos x="672" y="1142"/>
                  </a:cxn>
                  <a:cxn ang="0">
                    <a:pos x="660" y="1136"/>
                  </a:cxn>
                  <a:cxn ang="0">
                    <a:pos x="657" y="1130"/>
                  </a:cxn>
                  <a:cxn ang="0">
                    <a:pos x="656" y="1122"/>
                  </a:cxn>
                  <a:cxn ang="0">
                    <a:pos x="654" y="1020"/>
                  </a:cxn>
                  <a:cxn ang="0">
                    <a:pos x="641" y="850"/>
                  </a:cxn>
                  <a:cxn ang="0">
                    <a:pos x="629" y="701"/>
                  </a:cxn>
                  <a:cxn ang="0">
                    <a:pos x="568" y="686"/>
                  </a:cxn>
                  <a:cxn ang="0">
                    <a:pos x="451" y="680"/>
                  </a:cxn>
                  <a:cxn ang="0">
                    <a:pos x="439" y="675"/>
                  </a:cxn>
                  <a:cxn ang="0">
                    <a:pos x="434" y="663"/>
                  </a:cxn>
                  <a:cxn ang="0">
                    <a:pos x="429" y="586"/>
                  </a:cxn>
                  <a:cxn ang="0">
                    <a:pos x="406" y="496"/>
                  </a:cxn>
                  <a:cxn ang="0">
                    <a:pos x="399" y="497"/>
                  </a:cxn>
                  <a:cxn ang="0">
                    <a:pos x="316" y="494"/>
                  </a:cxn>
                  <a:cxn ang="0">
                    <a:pos x="144" y="483"/>
                  </a:cxn>
                  <a:cxn ang="0">
                    <a:pos x="52" y="481"/>
                  </a:cxn>
                  <a:cxn ang="0">
                    <a:pos x="19" y="481"/>
                  </a:cxn>
                  <a:cxn ang="0">
                    <a:pos x="6" y="476"/>
                  </a:cxn>
                  <a:cxn ang="0">
                    <a:pos x="1" y="468"/>
                  </a:cxn>
                  <a:cxn ang="0">
                    <a:pos x="1" y="454"/>
                  </a:cxn>
                  <a:cxn ang="0">
                    <a:pos x="6" y="443"/>
                  </a:cxn>
                  <a:cxn ang="0">
                    <a:pos x="21" y="438"/>
                  </a:cxn>
                  <a:cxn ang="0">
                    <a:pos x="53" y="438"/>
                  </a:cxn>
                  <a:cxn ang="0">
                    <a:pos x="234" y="446"/>
                  </a:cxn>
                  <a:cxn ang="0">
                    <a:pos x="357" y="454"/>
                  </a:cxn>
                  <a:cxn ang="0">
                    <a:pos x="403" y="456"/>
                  </a:cxn>
                  <a:cxn ang="0">
                    <a:pos x="418" y="442"/>
                  </a:cxn>
                  <a:cxn ang="0">
                    <a:pos x="406" y="231"/>
                  </a:cxn>
                  <a:cxn ang="0">
                    <a:pos x="404" y="72"/>
                  </a:cxn>
                  <a:cxn ang="0">
                    <a:pos x="406" y="15"/>
                  </a:cxn>
                  <a:cxn ang="0">
                    <a:pos x="413" y="4"/>
                  </a:cxn>
                  <a:cxn ang="0">
                    <a:pos x="428" y="0"/>
                  </a:cxn>
                  <a:cxn ang="0">
                    <a:pos x="436" y="1"/>
                  </a:cxn>
                  <a:cxn ang="0">
                    <a:pos x="443" y="5"/>
                  </a:cxn>
                  <a:cxn ang="0">
                    <a:pos x="447" y="15"/>
                  </a:cxn>
                  <a:cxn ang="0">
                    <a:pos x="445" y="78"/>
                  </a:cxn>
                  <a:cxn ang="0">
                    <a:pos x="448" y="255"/>
                  </a:cxn>
                  <a:cxn ang="0">
                    <a:pos x="464" y="488"/>
                  </a:cxn>
                  <a:cxn ang="0">
                    <a:pos x="474" y="640"/>
                  </a:cxn>
                  <a:cxn ang="0">
                    <a:pos x="564" y="644"/>
                  </a:cxn>
                  <a:cxn ang="0">
                    <a:pos x="834" y="658"/>
                  </a:cxn>
                  <a:cxn ang="0">
                    <a:pos x="1036" y="676"/>
                  </a:cxn>
                  <a:cxn ang="0">
                    <a:pos x="1110" y="684"/>
                  </a:cxn>
                  <a:cxn ang="0">
                    <a:pos x="1120" y="693"/>
                  </a:cxn>
                  <a:cxn ang="0">
                    <a:pos x="1125" y="706"/>
                  </a:cxn>
                  <a:cxn ang="0">
                    <a:pos x="1124" y="715"/>
                  </a:cxn>
                  <a:cxn ang="0">
                    <a:pos x="1118" y="724"/>
                  </a:cxn>
                  <a:cxn ang="0">
                    <a:pos x="1111" y="725"/>
                  </a:cxn>
                  <a:cxn ang="0">
                    <a:pos x="1053" y="719"/>
                  </a:cxn>
                  <a:cxn ang="0">
                    <a:pos x="786" y="697"/>
                  </a:cxn>
                  <a:cxn ang="0">
                    <a:pos x="672" y="705"/>
                  </a:cxn>
                  <a:cxn ang="0">
                    <a:pos x="683" y="852"/>
                  </a:cxn>
                  <a:cxn ang="0">
                    <a:pos x="694" y="987"/>
                  </a:cxn>
                  <a:cxn ang="0">
                    <a:pos x="698" y="1088"/>
                  </a:cxn>
                  <a:cxn ang="0">
                    <a:pos x="697" y="1127"/>
                  </a:cxn>
                  <a:cxn ang="0">
                    <a:pos x="690" y="1137"/>
                  </a:cxn>
                  <a:cxn ang="0">
                    <a:pos x="676" y="1142"/>
                  </a:cxn>
                </a:cxnLst>
                <a:rect l="0" t="0" r="r" b="b"/>
                <a:pathLst>
                  <a:path w="1125" h="1142">
                    <a:moveTo>
                      <a:pt x="676" y="1142"/>
                    </a:moveTo>
                    <a:lnTo>
                      <a:pt x="676" y="1142"/>
                    </a:lnTo>
                    <a:lnTo>
                      <a:pt x="672" y="1142"/>
                    </a:lnTo>
                    <a:lnTo>
                      <a:pt x="667" y="1141"/>
                    </a:lnTo>
                    <a:lnTo>
                      <a:pt x="663" y="1138"/>
                    </a:lnTo>
                    <a:lnTo>
                      <a:pt x="660" y="1136"/>
                    </a:lnTo>
                    <a:lnTo>
                      <a:pt x="660" y="1136"/>
                    </a:lnTo>
                    <a:lnTo>
                      <a:pt x="658" y="1133"/>
                    </a:lnTo>
                    <a:lnTo>
                      <a:pt x="657" y="1130"/>
                    </a:lnTo>
                    <a:lnTo>
                      <a:pt x="656" y="1126"/>
                    </a:lnTo>
                    <a:lnTo>
                      <a:pt x="656" y="1122"/>
                    </a:lnTo>
                    <a:lnTo>
                      <a:pt x="656" y="1122"/>
                    </a:lnTo>
                    <a:lnTo>
                      <a:pt x="656" y="1088"/>
                    </a:lnTo>
                    <a:lnTo>
                      <a:pt x="656" y="1054"/>
                    </a:lnTo>
                    <a:lnTo>
                      <a:pt x="654" y="1020"/>
                    </a:lnTo>
                    <a:lnTo>
                      <a:pt x="652" y="986"/>
                    </a:lnTo>
                    <a:lnTo>
                      <a:pt x="647" y="917"/>
                    </a:lnTo>
                    <a:lnTo>
                      <a:pt x="641" y="850"/>
                    </a:lnTo>
                    <a:lnTo>
                      <a:pt x="641" y="850"/>
                    </a:lnTo>
                    <a:lnTo>
                      <a:pt x="634" y="775"/>
                    </a:lnTo>
                    <a:lnTo>
                      <a:pt x="629" y="701"/>
                    </a:lnTo>
                    <a:lnTo>
                      <a:pt x="628" y="689"/>
                    </a:lnTo>
                    <a:lnTo>
                      <a:pt x="568" y="686"/>
                    </a:lnTo>
                    <a:lnTo>
                      <a:pt x="568" y="686"/>
                    </a:lnTo>
                    <a:lnTo>
                      <a:pt x="455" y="681"/>
                    </a:lnTo>
                    <a:lnTo>
                      <a:pt x="455" y="681"/>
                    </a:lnTo>
                    <a:lnTo>
                      <a:pt x="451" y="680"/>
                    </a:lnTo>
                    <a:lnTo>
                      <a:pt x="446" y="679"/>
                    </a:lnTo>
                    <a:lnTo>
                      <a:pt x="442" y="677"/>
                    </a:lnTo>
                    <a:lnTo>
                      <a:pt x="439" y="675"/>
                    </a:lnTo>
                    <a:lnTo>
                      <a:pt x="437" y="672"/>
                    </a:lnTo>
                    <a:lnTo>
                      <a:pt x="435" y="667"/>
                    </a:lnTo>
                    <a:lnTo>
                      <a:pt x="434" y="663"/>
                    </a:lnTo>
                    <a:lnTo>
                      <a:pt x="433" y="659"/>
                    </a:lnTo>
                    <a:lnTo>
                      <a:pt x="433" y="659"/>
                    </a:lnTo>
                    <a:lnTo>
                      <a:pt x="429" y="586"/>
                    </a:lnTo>
                    <a:lnTo>
                      <a:pt x="423" y="506"/>
                    </a:lnTo>
                    <a:lnTo>
                      <a:pt x="422" y="491"/>
                    </a:lnTo>
                    <a:lnTo>
                      <a:pt x="406" y="496"/>
                    </a:lnTo>
                    <a:lnTo>
                      <a:pt x="406" y="496"/>
                    </a:lnTo>
                    <a:lnTo>
                      <a:pt x="403" y="497"/>
                    </a:lnTo>
                    <a:lnTo>
                      <a:pt x="399" y="497"/>
                    </a:lnTo>
                    <a:lnTo>
                      <a:pt x="399" y="497"/>
                    </a:lnTo>
                    <a:lnTo>
                      <a:pt x="358" y="496"/>
                    </a:lnTo>
                    <a:lnTo>
                      <a:pt x="316" y="494"/>
                    </a:lnTo>
                    <a:lnTo>
                      <a:pt x="236" y="489"/>
                    </a:lnTo>
                    <a:lnTo>
                      <a:pt x="236" y="489"/>
                    </a:lnTo>
                    <a:lnTo>
                      <a:pt x="144" y="483"/>
                    </a:lnTo>
                    <a:lnTo>
                      <a:pt x="98" y="481"/>
                    </a:lnTo>
                    <a:lnTo>
                      <a:pt x="52" y="481"/>
                    </a:lnTo>
                    <a:lnTo>
                      <a:pt x="52" y="481"/>
                    </a:lnTo>
                    <a:lnTo>
                      <a:pt x="20" y="481"/>
                    </a:lnTo>
                    <a:lnTo>
                      <a:pt x="19" y="481"/>
                    </a:lnTo>
                    <a:lnTo>
                      <a:pt x="19" y="481"/>
                    </a:lnTo>
                    <a:lnTo>
                      <a:pt x="14" y="481"/>
                    </a:lnTo>
                    <a:lnTo>
                      <a:pt x="10" y="478"/>
                    </a:lnTo>
                    <a:lnTo>
                      <a:pt x="6" y="476"/>
                    </a:lnTo>
                    <a:lnTo>
                      <a:pt x="4" y="474"/>
                    </a:lnTo>
                    <a:lnTo>
                      <a:pt x="2" y="471"/>
                    </a:lnTo>
                    <a:lnTo>
                      <a:pt x="1" y="468"/>
                    </a:lnTo>
                    <a:lnTo>
                      <a:pt x="0" y="461"/>
                    </a:lnTo>
                    <a:lnTo>
                      <a:pt x="0" y="461"/>
                    </a:lnTo>
                    <a:lnTo>
                      <a:pt x="1" y="454"/>
                    </a:lnTo>
                    <a:lnTo>
                      <a:pt x="2" y="451"/>
                    </a:lnTo>
                    <a:lnTo>
                      <a:pt x="4" y="446"/>
                    </a:lnTo>
                    <a:lnTo>
                      <a:pt x="6" y="443"/>
                    </a:lnTo>
                    <a:lnTo>
                      <a:pt x="10" y="441"/>
                    </a:lnTo>
                    <a:lnTo>
                      <a:pt x="15" y="439"/>
                    </a:lnTo>
                    <a:lnTo>
                      <a:pt x="21" y="438"/>
                    </a:lnTo>
                    <a:lnTo>
                      <a:pt x="21" y="438"/>
                    </a:lnTo>
                    <a:lnTo>
                      <a:pt x="53" y="438"/>
                    </a:lnTo>
                    <a:lnTo>
                      <a:pt x="53" y="438"/>
                    </a:lnTo>
                    <a:lnTo>
                      <a:pt x="98" y="439"/>
                    </a:lnTo>
                    <a:lnTo>
                      <a:pt x="144" y="440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315" y="452"/>
                    </a:lnTo>
                    <a:lnTo>
                      <a:pt x="357" y="454"/>
                    </a:lnTo>
                    <a:lnTo>
                      <a:pt x="399" y="455"/>
                    </a:lnTo>
                    <a:lnTo>
                      <a:pt x="399" y="455"/>
                    </a:lnTo>
                    <a:lnTo>
                      <a:pt x="403" y="456"/>
                    </a:lnTo>
                    <a:lnTo>
                      <a:pt x="420" y="459"/>
                    </a:lnTo>
                    <a:lnTo>
                      <a:pt x="418" y="442"/>
                    </a:lnTo>
                    <a:lnTo>
                      <a:pt x="418" y="442"/>
                    </a:lnTo>
                    <a:lnTo>
                      <a:pt x="411" y="337"/>
                    </a:lnTo>
                    <a:lnTo>
                      <a:pt x="408" y="283"/>
                    </a:lnTo>
                    <a:lnTo>
                      <a:pt x="406" y="231"/>
                    </a:lnTo>
                    <a:lnTo>
                      <a:pt x="404" y="178"/>
                    </a:lnTo>
                    <a:lnTo>
                      <a:pt x="403" y="125"/>
                    </a:lnTo>
                    <a:lnTo>
                      <a:pt x="404" y="72"/>
                    </a:lnTo>
                    <a:lnTo>
                      <a:pt x="405" y="20"/>
                    </a:lnTo>
                    <a:lnTo>
                      <a:pt x="405" y="20"/>
                    </a:lnTo>
                    <a:lnTo>
                      <a:pt x="406" y="15"/>
                    </a:lnTo>
                    <a:lnTo>
                      <a:pt x="408" y="11"/>
                    </a:lnTo>
                    <a:lnTo>
                      <a:pt x="410" y="6"/>
                    </a:lnTo>
                    <a:lnTo>
                      <a:pt x="413" y="4"/>
                    </a:lnTo>
                    <a:lnTo>
                      <a:pt x="417" y="2"/>
                    </a:lnTo>
                    <a:lnTo>
                      <a:pt x="4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32" y="0"/>
                    </a:lnTo>
                    <a:lnTo>
                      <a:pt x="436" y="1"/>
                    </a:lnTo>
                    <a:lnTo>
                      <a:pt x="440" y="3"/>
                    </a:lnTo>
                    <a:lnTo>
                      <a:pt x="443" y="5"/>
                    </a:lnTo>
                    <a:lnTo>
                      <a:pt x="443" y="5"/>
                    </a:lnTo>
                    <a:lnTo>
                      <a:pt x="445" y="8"/>
                    </a:lnTo>
                    <a:lnTo>
                      <a:pt x="446" y="12"/>
                    </a:lnTo>
                    <a:lnTo>
                      <a:pt x="447" y="15"/>
                    </a:lnTo>
                    <a:lnTo>
                      <a:pt x="447" y="19"/>
                    </a:lnTo>
                    <a:lnTo>
                      <a:pt x="447" y="19"/>
                    </a:lnTo>
                    <a:lnTo>
                      <a:pt x="445" y="78"/>
                    </a:lnTo>
                    <a:lnTo>
                      <a:pt x="445" y="137"/>
                    </a:lnTo>
                    <a:lnTo>
                      <a:pt x="446" y="196"/>
                    </a:lnTo>
                    <a:lnTo>
                      <a:pt x="448" y="255"/>
                    </a:lnTo>
                    <a:lnTo>
                      <a:pt x="452" y="313"/>
                    </a:lnTo>
                    <a:lnTo>
                      <a:pt x="456" y="372"/>
                    </a:lnTo>
                    <a:lnTo>
                      <a:pt x="464" y="488"/>
                    </a:lnTo>
                    <a:lnTo>
                      <a:pt x="464" y="488"/>
                    </a:lnTo>
                    <a:lnTo>
                      <a:pt x="473" y="629"/>
                    </a:lnTo>
                    <a:lnTo>
                      <a:pt x="474" y="640"/>
                    </a:lnTo>
                    <a:lnTo>
                      <a:pt x="485" y="641"/>
                    </a:lnTo>
                    <a:lnTo>
                      <a:pt x="485" y="641"/>
                    </a:lnTo>
                    <a:lnTo>
                      <a:pt x="564" y="644"/>
                    </a:lnTo>
                    <a:lnTo>
                      <a:pt x="564" y="644"/>
                    </a:lnTo>
                    <a:lnTo>
                      <a:pt x="698" y="651"/>
                    </a:lnTo>
                    <a:lnTo>
                      <a:pt x="834" y="658"/>
                    </a:lnTo>
                    <a:lnTo>
                      <a:pt x="901" y="663"/>
                    </a:lnTo>
                    <a:lnTo>
                      <a:pt x="969" y="669"/>
                    </a:lnTo>
                    <a:lnTo>
                      <a:pt x="1036" y="676"/>
                    </a:lnTo>
                    <a:lnTo>
                      <a:pt x="1104" y="683"/>
                    </a:lnTo>
                    <a:lnTo>
                      <a:pt x="1104" y="683"/>
                    </a:lnTo>
                    <a:lnTo>
                      <a:pt x="1110" y="684"/>
                    </a:lnTo>
                    <a:lnTo>
                      <a:pt x="1114" y="686"/>
                    </a:lnTo>
                    <a:lnTo>
                      <a:pt x="1118" y="689"/>
                    </a:lnTo>
                    <a:lnTo>
                      <a:pt x="1120" y="693"/>
                    </a:lnTo>
                    <a:lnTo>
                      <a:pt x="1123" y="696"/>
                    </a:lnTo>
                    <a:lnTo>
                      <a:pt x="1124" y="702"/>
                    </a:lnTo>
                    <a:lnTo>
                      <a:pt x="1125" y="706"/>
                    </a:lnTo>
                    <a:lnTo>
                      <a:pt x="1125" y="710"/>
                    </a:lnTo>
                    <a:lnTo>
                      <a:pt x="1125" y="710"/>
                    </a:lnTo>
                    <a:lnTo>
                      <a:pt x="1124" y="715"/>
                    </a:lnTo>
                    <a:lnTo>
                      <a:pt x="1122" y="720"/>
                    </a:lnTo>
                    <a:lnTo>
                      <a:pt x="1120" y="722"/>
                    </a:lnTo>
                    <a:lnTo>
                      <a:pt x="1118" y="724"/>
                    </a:lnTo>
                    <a:lnTo>
                      <a:pt x="1115" y="725"/>
                    </a:lnTo>
                    <a:lnTo>
                      <a:pt x="1111" y="725"/>
                    </a:lnTo>
                    <a:lnTo>
                      <a:pt x="1111" y="725"/>
                    </a:lnTo>
                    <a:lnTo>
                      <a:pt x="1107" y="725"/>
                    </a:lnTo>
                    <a:lnTo>
                      <a:pt x="1107" y="725"/>
                    </a:lnTo>
                    <a:lnTo>
                      <a:pt x="1053" y="719"/>
                    </a:lnTo>
                    <a:lnTo>
                      <a:pt x="998" y="714"/>
                    </a:lnTo>
                    <a:lnTo>
                      <a:pt x="892" y="705"/>
                    </a:lnTo>
                    <a:lnTo>
                      <a:pt x="786" y="697"/>
                    </a:lnTo>
                    <a:lnTo>
                      <a:pt x="684" y="692"/>
                    </a:lnTo>
                    <a:lnTo>
                      <a:pt x="671" y="691"/>
                    </a:lnTo>
                    <a:lnTo>
                      <a:pt x="672" y="705"/>
                    </a:lnTo>
                    <a:lnTo>
                      <a:pt x="672" y="705"/>
                    </a:lnTo>
                    <a:lnTo>
                      <a:pt x="677" y="779"/>
                    </a:lnTo>
                    <a:lnTo>
                      <a:pt x="683" y="852"/>
                    </a:lnTo>
                    <a:lnTo>
                      <a:pt x="683" y="852"/>
                    </a:lnTo>
                    <a:lnTo>
                      <a:pt x="689" y="918"/>
                    </a:lnTo>
                    <a:lnTo>
                      <a:pt x="694" y="987"/>
                    </a:lnTo>
                    <a:lnTo>
                      <a:pt x="696" y="1020"/>
                    </a:lnTo>
                    <a:lnTo>
                      <a:pt x="697" y="1054"/>
                    </a:lnTo>
                    <a:lnTo>
                      <a:pt x="698" y="1088"/>
                    </a:lnTo>
                    <a:lnTo>
                      <a:pt x="698" y="1122"/>
                    </a:lnTo>
                    <a:lnTo>
                      <a:pt x="698" y="1122"/>
                    </a:lnTo>
                    <a:lnTo>
                      <a:pt x="697" y="1127"/>
                    </a:lnTo>
                    <a:lnTo>
                      <a:pt x="695" y="1131"/>
                    </a:lnTo>
                    <a:lnTo>
                      <a:pt x="693" y="1135"/>
                    </a:lnTo>
                    <a:lnTo>
                      <a:pt x="690" y="1137"/>
                    </a:lnTo>
                    <a:lnTo>
                      <a:pt x="686" y="1140"/>
                    </a:lnTo>
                    <a:lnTo>
                      <a:pt x="683" y="1141"/>
                    </a:lnTo>
                    <a:lnTo>
                      <a:pt x="676" y="1142"/>
                    </a:lnTo>
                    <a:lnTo>
                      <a:pt x="676" y="1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1746815" y="3317013"/>
            <a:ext cx="889884" cy="898847"/>
            <a:chOff x="1746815" y="3317013"/>
            <a:chExt cx="889884" cy="898847"/>
          </a:xfrm>
        </p:grpSpPr>
        <p:sp>
          <p:nvSpPr>
            <p:cNvPr id="54" name="椭圆 31"/>
            <p:cNvSpPr/>
            <p:nvPr/>
          </p:nvSpPr>
          <p:spPr>
            <a:xfrm rot="15654318">
              <a:off x="1742333" y="3321495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242" name="组合 241"/>
            <p:cNvGrpSpPr/>
            <p:nvPr/>
          </p:nvGrpSpPr>
          <p:grpSpPr>
            <a:xfrm>
              <a:off x="1914411" y="3510469"/>
              <a:ext cx="524290" cy="537396"/>
              <a:chOff x="3282950" y="1154113"/>
              <a:chExt cx="698501" cy="715963"/>
            </a:xfrm>
            <a:solidFill>
              <a:schemeClr val="bg1"/>
            </a:solidFill>
          </p:grpSpPr>
          <p:sp>
            <p:nvSpPr>
              <p:cNvPr id="243" name="Freeform 905"/>
              <p:cNvSpPr/>
              <p:nvPr/>
            </p:nvSpPr>
            <p:spPr bwMode="auto">
              <a:xfrm>
                <a:off x="3324225" y="1268413"/>
                <a:ext cx="55563" cy="153988"/>
              </a:xfrm>
              <a:custGeom>
                <a:avLst/>
                <a:gdLst/>
                <a:ahLst/>
                <a:cxnLst>
                  <a:cxn ang="0">
                    <a:pos x="96" y="3"/>
                  </a:cxn>
                  <a:cxn ang="0">
                    <a:pos x="96" y="3"/>
                  </a:cxn>
                  <a:cxn ang="0">
                    <a:pos x="86" y="18"/>
                  </a:cxn>
                  <a:cxn ang="0">
                    <a:pos x="77" y="35"/>
                  </a:cxn>
                  <a:cxn ang="0">
                    <a:pos x="70" y="51"/>
                  </a:cxn>
                  <a:cxn ang="0">
                    <a:pos x="63" y="69"/>
                  </a:cxn>
                  <a:cxn ang="0">
                    <a:pos x="50" y="104"/>
                  </a:cxn>
                  <a:cxn ang="0">
                    <a:pos x="39" y="138"/>
                  </a:cxn>
                  <a:cxn ang="0">
                    <a:pos x="39" y="138"/>
                  </a:cxn>
                  <a:cxn ang="0">
                    <a:pos x="27" y="174"/>
                  </a:cxn>
                  <a:cxn ang="0">
                    <a:pos x="15" y="210"/>
                  </a:cxn>
                  <a:cxn ang="0">
                    <a:pos x="10" y="229"/>
                  </a:cxn>
                  <a:cxn ang="0">
                    <a:pos x="5" y="247"/>
                  </a:cxn>
                  <a:cxn ang="0">
                    <a:pos x="2" y="266"/>
                  </a:cxn>
                  <a:cxn ang="0">
                    <a:pos x="0" y="285"/>
                  </a:cxn>
                  <a:cxn ang="0">
                    <a:pos x="0" y="285"/>
                  </a:cxn>
                  <a:cxn ang="0">
                    <a:pos x="1" y="287"/>
                  </a:cxn>
                  <a:cxn ang="0">
                    <a:pos x="2" y="288"/>
                  </a:cxn>
                  <a:cxn ang="0">
                    <a:pos x="3" y="289"/>
                  </a:cxn>
                  <a:cxn ang="0">
                    <a:pos x="5" y="290"/>
                  </a:cxn>
                  <a:cxn ang="0">
                    <a:pos x="6" y="289"/>
                  </a:cxn>
                  <a:cxn ang="0">
                    <a:pos x="8" y="288"/>
                  </a:cxn>
                  <a:cxn ang="0">
                    <a:pos x="9" y="287"/>
                  </a:cxn>
                  <a:cxn ang="0">
                    <a:pos x="10" y="285"/>
                  </a:cxn>
                  <a:cxn ang="0">
                    <a:pos x="10" y="285"/>
                  </a:cxn>
                  <a:cxn ang="0">
                    <a:pos x="11" y="266"/>
                  </a:cxn>
                  <a:cxn ang="0">
                    <a:pos x="15" y="247"/>
                  </a:cxn>
                  <a:cxn ang="0">
                    <a:pos x="19" y="230"/>
                  </a:cxn>
                  <a:cxn ang="0">
                    <a:pos x="25" y="211"/>
                  </a:cxn>
                  <a:cxn ang="0">
                    <a:pos x="36" y="176"/>
                  </a:cxn>
                  <a:cxn ang="0">
                    <a:pos x="48" y="141"/>
                  </a:cxn>
                  <a:cxn ang="0">
                    <a:pos x="48" y="141"/>
                  </a:cxn>
                  <a:cxn ang="0">
                    <a:pos x="60" y="107"/>
                  </a:cxn>
                  <a:cxn ang="0">
                    <a:pos x="71" y="72"/>
                  </a:cxn>
                  <a:cxn ang="0">
                    <a:pos x="78" y="55"/>
                  </a:cxn>
                  <a:cxn ang="0">
                    <a:pos x="86" y="39"/>
                  </a:cxn>
                  <a:cxn ang="0">
                    <a:pos x="94" y="22"/>
                  </a:cxn>
                  <a:cxn ang="0">
                    <a:pos x="104" y="8"/>
                  </a:cxn>
                  <a:cxn ang="0">
                    <a:pos x="104" y="8"/>
                  </a:cxn>
                  <a:cxn ang="0">
                    <a:pos x="105" y="6"/>
                  </a:cxn>
                  <a:cxn ang="0">
                    <a:pos x="104" y="4"/>
                  </a:cxn>
                  <a:cxn ang="0">
                    <a:pos x="104" y="3"/>
                  </a:cxn>
                  <a:cxn ang="0">
                    <a:pos x="102" y="2"/>
                  </a:cxn>
                  <a:cxn ang="0">
                    <a:pos x="99" y="0"/>
                  </a:cxn>
                  <a:cxn ang="0">
                    <a:pos x="97" y="2"/>
                  </a:cxn>
                  <a:cxn ang="0">
                    <a:pos x="96" y="3"/>
                  </a:cxn>
                  <a:cxn ang="0">
                    <a:pos x="96" y="3"/>
                  </a:cxn>
                </a:cxnLst>
                <a:rect l="0" t="0" r="r" b="b"/>
                <a:pathLst>
                  <a:path w="105" h="290">
                    <a:moveTo>
                      <a:pt x="96" y="3"/>
                    </a:moveTo>
                    <a:lnTo>
                      <a:pt x="96" y="3"/>
                    </a:lnTo>
                    <a:lnTo>
                      <a:pt x="86" y="18"/>
                    </a:lnTo>
                    <a:lnTo>
                      <a:pt x="77" y="35"/>
                    </a:lnTo>
                    <a:lnTo>
                      <a:pt x="70" y="51"/>
                    </a:lnTo>
                    <a:lnTo>
                      <a:pt x="63" y="69"/>
                    </a:lnTo>
                    <a:lnTo>
                      <a:pt x="50" y="104"/>
                    </a:lnTo>
                    <a:lnTo>
                      <a:pt x="39" y="138"/>
                    </a:lnTo>
                    <a:lnTo>
                      <a:pt x="39" y="138"/>
                    </a:lnTo>
                    <a:lnTo>
                      <a:pt x="27" y="174"/>
                    </a:lnTo>
                    <a:lnTo>
                      <a:pt x="15" y="210"/>
                    </a:lnTo>
                    <a:lnTo>
                      <a:pt x="10" y="229"/>
                    </a:lnTo>
                    <a:lnTo>
                      <a:pt x="5" y="247"/>
                    </a:lnTo>
                    <a:lnTo>
                      <a:pt x="2" y="266"/>
                    </a:lnTo>
                    <a:lnTo>
                      <a:pt x="0" y="285"/>
                    </a:lnTo>
                    <a:lnTo>
                      <a:pt x="0" y="285"/>
                    </a:lnTo>
                    <a:lnTo>
                      <a:pt x="1" y="287"/>
                    </a:lnTo>
                    <a:lnTo>
                      <a:pt x="2" y="288"/>
                    </a:lnTo>
                    <a:lnTo>
                      <a:pt x="3" y="289"/>
                    </a:lnTo>
                    <a:lnTo>
                      <a:pt x="5" y="290"/>
                    </a:lnTo>
                    <a:lnTo>
                      <a:pt x="6" y="289"/>
                    </a:lnTo>
                    <a:lnTo>
                      <a:pt x="8" y="288"/>
                    </a:lnTo>
                    <a:lnTo>
                      <a:pt x="9" y="287"/>
                    </a:lnTo>
                    <a:lnTo>
                      <a:pt x="10" y="285"/>
                    </a:lnTo>
                    <a:lnTo>
                      <a:pt x="10" y="285"/>
                    </a:lnTo>
                    <a:lnTo>
                      <a:pt x="11" y="266"/>
                    </a:lnTo>
                    <a:lnTo>
                      <a:pt x="15" y="247"/>
                    </a:lnTo>
                    <a:lnTo>
                      <a:pt x="19" y="230"/>
                    </a:lnTo>
                    <a:lnTo>
                      <a:pt x="25" y="211"/>
                    </a:lnTo>
                    <a:lnTo>
                      <a:pt x="36" y="176"/>
                    </a:lnTo>
                    <a:lnTo>
                      <a:pt x="48" y="141"/>
                    </a:lnTo>
                    <a:lnTo>
                      <a:pt x="48" y="141"/>
                    </a:lnTo>
                    <a:lnTo>
                      <a:pt x="60" y="107"/>
                    </a:lnTo>
                    <a:lnTo>
                      <a:pt x="71" y="72"/>
                    </a:lnTo>
                    <a:lnTo>
                      <a:pt x="78" y="55"/>
                    </a:lnTo>
                    <a:lnTo>
                      <a:pt x="86" y="39"/>
                    </a:lnTo>
                    <a:lnTo>
                      <a:pt x="94" y="22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5" y="6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6" y="3"/>
                    </a:lnTo>
                    <a:lnTo>
                      <a:pt x="9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4" name="Freeform 906"/>
              <p:cNvSpPr/>
              <p:nvPr/>
            </p:nvSpPr>
            <p:spPr bwMode="auto">
              <a:xfrm>
                <a:off x="3325813" y="1239838"/>
                <a:ext cx="88900" cy="280988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152" y="37"/>
                  </a:cxn>
                  <a:cxn ang="0">
                    <a:pos x="143" y="70"/>
                  </a:cxn>
                  <a:cxn ang="0">
                    <a:pos x="121" y="134"/>
                  </a:cxn>
                  <a:cxn ang="0">
                    <a:pos x="108" y="168"/>
                  </a:cxn>
                  <a:cxn ang="0">
                    <a:pos x="82" y="235"/>
                  </a:cxn>
                  <a:cxn ang="0">
                    <a:pos x="68" y="268"/>
                  </a:cxn>
                  <a:cxn ang="0">
                    <a:pos x="58" y="301"/>
                  </a:cxn>
                  <a:cxn ang="0">
                    <a:pos x="38" y="399"/>
                  </a:cxn>
                  <a:cxn ang="0">
                    <a:pos x="35" y="416"/>
                  </a:cxn>
                  <a:cxn ang="0">
                    <a:pos x="26" y="446"/>
                  </a:cxn>
                  <a:cxn ang="0">
                    <a:pos x="20" y="461"/>
                  </a:cxn>
                  <a:cxn ang="0">
                    <a:pos x="11" y="492"/>
                  </a:cxn>
                  <a:cxn ang="0">
                    <a:pos x="2" y="522"/>
                  </a:cxn>
                  <a:cxn ang="0">
                    <a:pos x="0" y="524"/>
                  </a:cxn>
                  <a:cxn ang="0">
                    <a:pos x="1" y="528"/>
                  </a:cxn>
                  <a:cxn ang="0">
                    <a:pos x="1" y="529"/>
                  </a:cxn>
                  <a:cxn ang="0">
                    <a:pos x="3" y="531"/>
                  </a:cxn>
                  <a:cxn ang="0">
                    <a:pos x="7" y="531"/>
                  </a:cxn>
                  <a:cxn ang="0">
                    <a:pos x="9" y="529"/>
                  </a:cxn>
                  <a:cxn ang="0">
                    <a:pos x="18" y="505"/>
                  </a:cxn>
                  <a:cxn ang="0">
                    <a:pos x="23" y="480"/>
                  </a:cxn>
                  <a:cxn ang="0">
                    <a:pos x="29" y="462"/>
                  </a:cxn>
                  <a:cxn ang="0">
                    <a:pos x="41" y="428"/>
                  </a:cxn>
                  <a:cxn ang="0">
                    <a:pos x="46" y="410"/>
                  </a:cxn>
                  <a:cxn ang="0">
                    <a:pos x="59" y="341"/>
                  </a:cxn>
                  <a:cxn ang="0">
                    <a:pos x="71" y="288"/>
                  </a:cxn>
                  <a:cxn ang="0">
                    <a:pos x="77" y="271"/>
                  </a:cxn>
                  <a:cxn ang="0">
                    <a:pos x="105" y="200"/>
                  </a:cxn>
                  <a:cxn ang="0">
                    <a:pos x="132" y="129"/>
                  </a:cxn>
                  <a:cxn ang="0">
                    <a:pos x="143" y="98"/>
                  </a:cxn>
                  <a:cxn ang="0">
                    <a:pos x="158" y="51"/>
                  </a:cxn>
                  <a:cxn ang="0">
                    <a:pos x="164" y="20"/>
                  </a:cxn>
                  <a:cxn ang="0">
                    <a:pos x="166" y="4"/>
                  </a:cxn>
                  <a:cxn ang="0">
                    <a:pos x="164" y="1"/>
                  </a:cxn>
                  <a:cxn ang="0">
                    <a:pos x="161" y="0"/>
                  </a:cxn>
                  <a:cxn ang="0">
                    <a:pos x="158" y="1"/>
                  </a:cxn>
                  <a:cxn ang="0">
                    <a:pos x="156" y="4"/>
                  </a:cxn>
                </a:cxnLst>
                <a:rect l="0" t="0" r="r" b="b"/>
                <a:pathLst>
                  <a:path w="166" h="531">
                    <a:moveTo>
                      <a:pt x="156" y="4"/>
                    </a:moveTo>
                    <a:lnTo>
                      <a:pt x="156" y="4"/>
                    </a:lnTo>
                    <a:lnTo>
                      <a:pt x="155" y="20"/>
                    </a:lnTo>
                    <a:lnTo>
                      <a:pt x="152" y="37"/>
                    </a:lnTo>
                    <a:lnTo>
                      <a:pt x="148" y="53"/>
                    </a:lnTo>
                    <a:lnTo>
                      <a:pt x="143" y="70"/>
                    </a:lnTo>
                    <a:lnTo>
                      <a:pt x="132" y="103"/>
                    </a:lnTo>
                    <a:lnTo>
                      <a:pt x="121" y="134"/>
                    </a:lnTo>
                    <a:lnTo>
                      <a:pt x="121" y="134"/>
                    </a:lnTo>
                    <a:lnTo>
                      <a:pt x="108" y="168"/>
                    </a:lnTo>
                    <a:lnTo>
                      <a:pt x="95" y="202"/>
                    </a:lnTo>
                    <a:lnTo>
                      <a:pt x="82" y="235"/>
                    </a:lnTo>
                    <a:lnTo>
                      <a:pt x="68" y="268"/>
                    </a:lnTo>
                    <a:lnTo>
                      <a:pt x="68" y="268"/>
                    </a:lnTo>
                    <a:lnTo>
                      <a:pt x="63" y="285"/>
                    </a:lnTo>
                    <a:lnTo>
                      <a:pt x="58" y="301"/>
                    </a:lnTo>
                    <a:lnTo>
                      <a:pt x="51" y="333"/>
                    </a:lnTo>
                    <a:lnTo>
                      <a:pt x="38" y="399"/>
                    </a:lnTo>
                    <a:lnTo>
                      <a:pt x="38" y="399"/>
                    </a:lnTo>
                    <a:lnTo>
                      <a:pt x="35" y="416"/>
                    </a:lnTo>
                    <a:lnTo>
                      <a:pt x="31" y="431"/>
                    </a:lnTo>
                    <a:lnTo>
                      <a:pt x="26" y="446"/>
                    </a:lnTo>
                    <a:lnTo>
                      <a:pt x="20" y="461"/>
                    </a:lnTo>
                    <a:lnTo>
                      <a:pt x="20" y="461"/>
                    </a:lnTo>
                    <a:lnTo>
                      <a:pt x="15" y="476"/>
                    </a:lnTo>
                    <a:lnTo>
                      <a:pt x="11" y="492"/>
                    </a:lnTo>
                    <a:lnTo>
                      <a:pt x="7" y="507"/>
                    </a:lnTo>
                    <a:lnTo>
                      <a:pt x="2" y="522"/>
                    </a:lnTo>
                    <a:lnTo>
                      <a:pt x="2" y="522"/>
                    </a:lnTo>
                    <a:lnTo>
                      <a:pt x="0" y="524"/>
                    </a:lnTo>
                    <a:lnTo>
                      <a:pt x="0" y="526"/>
                    </a:lnTo>
                    <a:lnTo>
                      <a:pt x="1" y="528"/>
                    </a:lnTo>
                    <a:lnTo>
                      <a:pt x="1" y="528"/>
                    </a:lnTo>
                    <a:lnTo>
                      <a:pt x="1" y="529"/>
                    </a:lnTo>
                    <a:lnTo>
                      <a:pt x="1" y="529"/>
                    </a:lnTo>
                    <a:lnTo>
                      <a:pt x="3" y="531"/>
                    </a:lnTo>
                    <a:lnTo>
                      <a:pt x="5" y="531"/>
                    </a:lnTo>
                    <a:lnTo>
                      <a:pt x="7" y="531"/>
                    </a:lnTo>
                    <a:lnTo>
                      <a:pt x="9" y="529"/>
                    </a:lnTo>
                    <a:lnTo>
                      <a:pt x="9" y="529"/>
                    </a:lnTo>
                    <a:lnTo>
                      <a:pt x="13" y="517"/>
                    </a:lnTo>
                    <a:lnTo>
                      <a:pt x="18" y="505"/>
                    </a:lnTo>
                    <a:lnTo>
                      <a:pt x="20" y="492"/>
                    </a:lnTo>
                    <a:lnTo>
                      <a:pt x="23" y="480"/>
                    </a:lnTo>
                    <a:lnTo>
                      <a:pt x="23" y="480"/>
                    </a:lnTo>
                    <a:lnTo>
                      <a:pt x="29" y="462"/>
                    </a:lnTo>
                    <a:lnTo>
                      <a:pt x="35" y="446"/>
                    </a:lnTo>
                    <a:lnTo>
                      <a:pt x="41" y="428"/>
                    </a:lnTo>
                    <a:lnTo>
                      <a:pt x="46" y="410"/>
                    </a:lnTo>
                    <a:lnTo>
                      <a:pt x="46" y="410"/>
                    </a:lnTo>
                    <a:lnTo>
                      <a:pt x="53" y="375"/>
                    </a:lnTo>
                    <a:lnTo>
                      <a:pt x="59" y="341"/>
                    </a:lnTo>
                    <a:lnTo>
                      <a:pt x="67" y="305"/>
                    </a:lnTo>
                    <a:lnTo>
                      <a:pt x="71" y="288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91" y="235"/>
                    </a:lnTo>
                    <a:lnTo>
                      <a:pt x="105" y="200"/>
                    </a:lnTo>
                    <a:lnTo>
                      <a:pt x="120" y="165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43" y="98"/>
                    </a:lnTo>
                    <a:lnTo>
                      <a:pt x="154" y="67"/>
                    </a:lnTo>
                    <a:lnTo>
                      <a:pt x="158" y="51"/>
                    </a:lnTo>
                    <a:lnTo>
                      <a:pt x="162" y="36"/>
                    </a:lnTo>
                    <a:lnTo>
                      <a:pt x="164" y="20"/>
                    </a:lnTo>
                    <a:lnTo>
                      <a:pt x="166" y="4"/>
                    </a:lnTo>
                    <a:lnTo>
                      <a:pt x="166" y="4"/>
                    </a:lnTo>
                    <a:lnTo>
                      <a:pt x="165" y="2"/>
                    </a:lnTo>
                    <a:lnTo>
                      <a:pt x="164" y="1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60" y="0"/>
                    </a:lnTo>
                    <a:lnTo>
                      <a:pt x="158" y="1"/>
                    </a:lnTo>
                    <a:lnTo>
                      <a:pt x="157" y="2"/>
                    </a:lnTo>
                    <a:lnTo>
                      <a:pt x="156" y="4"/>
                    </a:lnTo>
                    <a:lnTo>
                      <a:pt x="15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5" name="Freeform 907"/>
              <p:cNvSpPr/>
              <p:nvPr/>
            </p:nvSpPr>
            <p:spPr bwMode="auto">
              <a:xfrm>
                <a:off x="3338513" y="1404938"/>
                <a:ext cx="58738" cy="168275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99" y="4"/>
                  </a:cxn>
                  <a:cxn ang="0">
                    <a:pos x="98" y="14"/>
                  </a:cxn>
                  <a:cxn ang="0">
                    <a:pos x="97" y="23"/>
                  </a:cxn>
                  <a:cxn ang="0">
                    <a:pos x="92" y="43"/>
                  </a:cxn>
                  <a:cxn ang="0">
                    <a:pos x="79" y="81"/>
                  </a:cxn>
                  <a:cxn ang="0">
                    <a:pos x="79" y="81"/>
                  </a:cxn>
                  <a:cxn ang="0">
                    <a:pos x="73" y="103"/>
                  </a:cxn>
                  <a:cxn ang="0">
                    <a:pos x="68" y="125"/>
                  </a:cxn>
                  <a:cxn ang="0">
                    <a:pos x="57" y="169"/>
                  </a:cxn>
                  <a:cxn ang="0">
                    <a:pos x="57" y="169"/>
                  </a:cxn>
                  <a:cxn ang="0">
                    <a:pos x="51" y="188"/>
                  </a:cxn>
                  <a:cxn ang="0">
                    <a:pos x="43" y="205"/>
                  </a:cxn>
                  <a:cxn ang="0">
                    <a:pos x="35" y="223"/>
                  </a:cxn>
                  <a:cxn ang="0">
                    <a:pos x="26" y="239"/>
                  </a:cxn>
                  <a:cxn ang="0">
                    <a:pos x="17" y="257"/>
                  </a:cxn>
                  <a:cxn ang="0">
                    <a:pos x="10" y="274"/>
                  </a:cxn>
                  <a:cxn ang="0">
                    <a:pos x="4" y="293"/>
                  </a:cxn>
                  <a:cxn ang="0">
                    <a:pos x="1" y="302"/>
                  </a:cxn>
                  <a:cxn ang="0">
                    <a:pos x="0" y="313"/>
                  </a:cxn>
                  <a:cxn ang="0">
                    <a:pos x="0" y="313"/>
                  </a:cxn>
                  <a:cxn ang="0">
                    <a:pos x="0" y="314"/>
                  </a:cxn>
                  <a:cxn ang="0">
                    <a:pos x="1" y="316"/>
                  </a:cxn>
                  <a:cxn ang="0">
                    <a:pos x="2" y="317"/>
                  </a:cxn>
                  <a:cxn ang="0">
                    <a:pos x="4" y="317"/>
                  </a:cxn>
                  <a:cxn ang="0">
                    <a:pos x="7" y="316"/>
                  </a:cxn>
                  <a:cxn ang="0">
                    <a:pos x="9" y="314"/>
                  </a:cxn>
                  <a:cxn ang="0">
                    <a:pos x="9" y="313"/>
                  </a:cxn>
                  <a:cxn ang="0">
                    <a:pos x="9" y="313"/>
                  </a:cxn>
                  <a:cxn ang="0">
                    <a:pos x="11" y="302"/>
                  </a:cxn>
                  <a:cxn ang="0">
                    <a:pos x="13" y="292"/>
                  </a:cxn>
                  <a:cxn ang="0">
                    <a:pos x="19" y="273"/>
                  </a:cxn>
                  <a:cxn ang="0">
                    <a:pos x="28" y="255"/>
                  </a:cxn>
                  <a:cxn ang="0">
                    <a:pos x="36" y="237"/>
                  </a:cxn>
                  <a:cxn ang="0">
                    <a:pos x="45" y="220"/>
                  </a:cxn>
                  <a:cxn ang="0">
                    <a:pos x="54" y="201"/>
                  </a:cxn>
                  <a:cxn ang="0">
                    <a:pos x="62" y="182"/>
                  </a:cxn>
                  <a:cxn ang="0">
                    <a:pos x="68" y="164"/>
                  </a:cxn>
                  <a:cxn ang="0">
                    <a:pos x="68" y="164"/>
                  </a:cxn>
                  <a:cxn ang="0">
                    <a:pos x="79" y="119"/>
                  </a:cxn>
                  <a:cxn ang="0">
                    <a:pos x="91" y="76"/>
                  </a:cxn>
                  <a:cxn ang="0">
                    <a:pos x="91" y="76"/>
                  </a:cxn>
                  <a:cxn ang="0">
                    <a:pos x="102" y="40"/>
                  </a:cxn>
                  <a:cxn ang="0">
                    <a:pos x="106" y="22"/>
                  </a:cxn>
                  <a:cxn ang="0">
                    <a:pos x="109" y="4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6" y="0"/>
                  </a:cxn>
                  <a:cxn ang="0">
                    <a:pos x="104" y="0"/>
                  </a:cxn>
                  <a:cxn ang="0">
                    <a:pos x="101" y="1"/>
                  </a:cxn>
                  <a:cxn ang="0">
                    <a:pos x="100" y="2"/>
                  </a:cxn>
                  <a:cxn ang="0">
                    <a:pos x="99" y="4"/>
                  </a:cxn>
                  <a:cxn ang="0">
                    <a:pos x="99" y="4"/>
                  </a:cxn>
                </a:cxnLst>
                <a:rect l="0" t="0" r="r" b="b"/>
                <a:pathLst>
                  <a:path w="109" h="317">
                    <a:moveTo>
                      <a:pt x="99" y="4"/>
                    </a:moveTo>
                    <a:lnTo>
                      <a:pt x="99" y="4"/>
                    </a:lnTo>
                    <a:lnTo>
                      <a:pt x="98" y="14"/>
                    </a:lnTo>
                    <a:lnTo>
                      <a:pt x="97" y="23"/>
                    </a:lnTo>
                    <a:lnTo>
                      <a:pt x="92" y="43"/>
                    </a:lnTo>
                    <a:lnTo>
                      <a:pt x="79" y="81"/>
                    </a:lnTo>
                    <a:lnTo>
                      <a:pt x="79" y="81"/>
                    </a:lnTo>
                    <a:lnTo>
                      <a:pt x="73" y="103"/>
                    </a:lnTo>
                    <a:lnTo>
                      <a:pt x="68" y="125"/>
                    </a:lnTo>
                    <a:lnTo>
                      <a:pt x="57" y="169"/>
                    </a:lnTo>
                    <a:lnTo>
                      <a:pt x="57" y="169"/>
                    </a:lnTo>
                    <a:lnTo>
                      <a:pt x="51" y="188"/>
                    </a:lnTo>
                    <a:lnTo>
                      <a:pt x="43" y="205"/>
                    </a:lnTo>
                    <a:lnTo>
                      <a:pt x="35" y="223"/>
                    </a:lnTo>
                    <a:lnTo>
                      <a:pt x="26" y="239"/>
                    </a:lnTo>
                    <a:lnTo>
                      <a:pt x="17" y="257"/>
                    </a:lnTo>
                    <a:lnTo>
                      <a:pt x="10" y="274"/>
                    </a:lnTo>
                    <a:lnTo>
                      <a:pt x="4" y="293"/>
                    </a:lnTo>
                    <a:lnTo>
                      <a:pt x="1" y="302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4"/>
                    </a:lnTo>
                    <a:lnTo>
                      <a:pt x="1" y="316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7" y="316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9" y="313"/>
                    </a:lnTo>
                    <a:lnTo>
                      <a:pt x="11" y="302"/>
                    </a:lnTo>
                    <a:lnTo>
                      <a:pt x="13" y="292"/>
                    </a:lnTo>
                    <a:lnTo>
                      <a:pt x="19" y="273"/>
                    </a:lnTo>
                    <a:lnTo>
                      <a:pt x="28" y="255"/>
                    </a:lnTo>
                    <a:lnTo>
                      <a:pt x="36" y="237"/>
                    </a:lnTo>
                    <a:lnTo>
                      <a:pt x="45" y="220"/>
                    </a:lnTo>
                    <a:lnTo>
                      <a:pt x="54" y="201"/>
                    </a:lnTo>
                    <a:lnTo>
                      <a:pt x="62" y="182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79" y="119"/>
                    </a:lnTo>
                    <a:lnTo>
                      <a:pt x="91" y="76"/>
                    </a:lnTo>
                    <a:lnTo>
                      <a:pt x="91" y="76"/>
                    </a:lnTo>
                    <a:lnTo>
                      <a:pt x="102" y="40"/>
                    </a:lnTo>
                    <a:lnTo>
                      <a:pt x="106" y="22"/>
                    </a:lnTo>
                    <a:lnTo>
                      <a:pt x="109" y="4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1" y="1"/>
                    </a:lnTo>
                    <a:lnTo>
                      <a:pt x="100" y="2"/>
                    </a:lnTo>
                    <a:lnTo>
                      <a:pt x="99" y="4"/>
                    </a:lnTo>
                    <a:lnTo>
                      <a:pt x="9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6" name="Freeform 908"/>
              <p:cNvSpPr/>
              <p:nvPr/>
            </p:nvSpPr>
            <p:spPr bwMode="auto">
              <a:xfrm>
                <a:off x="3365500" y="1427163"/>
                <a:ext cx="58738" cy="169863"/>
              </a:xfrm>
              <a:custGeom>
                <a:avLst/>
                <a:gdLst/>
                <a:ahLst/>
                <a:cxnLst>
                  <a:cxn ang="0">
                    <a:pos x="102" y="1"/>
                  </a:cxn>
                  <a:cxn ang="0">
                    <a:pos x="102" y="1"/>
                  </a:cxn>
                  <a:cxn ang="0">
                    <a:pos x="97" y="7"/>
                  </a:cxn>
                  <a:cxn ang="0">
                    <a:pos x="93" y="13"/>
                  </a:cxn>
                  <a:cxn ang="0">
                    <a:pos x="87" y="26"/>
                  </a:cxn>
                  <a:cxn ang="0">
                    <a:pos x="82" y="39"/>
                  </a:cxn>
                  <a:cxn ang="0">
                    <a:pos x="79" y="54"/>
                  </a:cxn>
                  <a:cxn ang="0">
                    <a:pos x="79" y="54"/>
                  </a:cxn>
                  <a:cxn ang="0">
                    <a:pos x="72" y="77"/>
                  </a:cxn>
                  <a:cxn ang="0">
                    <a:pos x="65" y="101"/>
                  </a:cxn>
                  <a:cxn ang="0">
                    <a:pos x="51" y="148"/>
                  </a:cxn>
                  <a:cxn ang="0">
                    <a:pos x="51" y="148"/>
                  </a:cxn>
                  <a:cxn ang="0">
                    <a:pos x="44" y="168"/>
                  </a:cxn>
                  <a:cxn ang="0">
                    <a:pos x="37" y="190"/>
                  </a:cxn>
                  <a:cxn ang="0">
                    <a:pos x="20" y="231"/>
                  </a:cxn>
                  <a:cxn ang="0">
                    <a:pos x="13" y="252"/>
                  </a:cxn>
                  <a:cxn ang="0">
                    <a:pos x="7" y="274"/>
                  </a:cxn>
                  <a:cxn ang="0">
                    <a:pos x="2" y="295"/>
                  </a:cxn>
                  <a:cxn ang="0">
                    <a:pos x="1" y="307"/>
                  </a:cxn>
                  <a:cxn ang="0">
                    <a:pos x="0" y="317"/>
                  </a:cxn>
                  <a:cxn ang="0">
                    <a:pos x="0" y="317"/>
                  </a:cxn>
                  <a:cxn ang="0">
                    <a:pos x="1" y="319"/>
                  </a:cxn>
                  <a:cxn ang="0">
                    <a:pos x="2" y="321"/>
                  </a:cxn>
                  <a:cxn ang="0">
                    <a:pos x="3" y="322"/>
                  </a:cxn>
                  <a:cxn ang="0">
                    <a:pos x="6" y="322"/>
                  </a:cxn>
                  <a:cxn ang="0">
                    <a:pos x="8" y="322"/>
                  </a:cxn>
                  <a:cxn ang="0">
                    <a:pos x="9" y="321"/>
                  </a:cxn>
                  <a:cxn ang="0">
                    <a:pos x="10" y="319"/>
                  </a:cxn>
                  <a:cxn ang="0">
                    <a:pos x="11" y="317"/>
                  </a:cxn>
                  <a:cxn ang="0">
                    <a:pos x="11" y="317"/>
                  </a:cxn>
                  <a:cxn ang="0">
                    <a:pos x="11" y="307"/>
                  </a:cxn>
                  <a:cxn ang="0">
                    <a:pos x="12" y="296"/>
                  </a:cxn>
                  <a:cxn ang="0">
                    <a:pos x="16" y="276"/>
                  </a:cxn>
                  <a:cxn ang="0">
                    <a:pos x="22" y="256"/>
                  </a:cxn>
                  <a:cxn ang="0">
                    <a:pos x="29" y="237"/>
                  </a:cxn>
                  <a:cxn ang="0">
                    <a:pos x="44" y="198"/>
                  </a:cxn>
                  <a:cxn ang="0">
                    <a:pos x="51" y="179"/>
                  </a:cxn>
                  <a:cxn ang="0">
                    <a:pos x="57" y="159"/>
                  </a:cxn>
                  <a:cxn ang="0">
                    <a:pos x="57" y="159"/>
                  </a:cxn>
                  <a:cxn ang="0">
                    <a:pos x="70" y="120"/>
                  </a:cxn>
                  <a:cxn ang="0">
                    <a:pos x="81" y="81"/>
                  </a:cxn>
                  <a:cxn ang="0">
                    <a:pos x="81" y="81"/>
                  </a:cxn>
                  <a:cxn ang="0">
                    <a:pos x="86" y="62"/>
                  </a:cxn>
                  <a:cxn ang="0">
                    <a:pos x="91" y="42"/>
                  </a:cxn>
                  <a:cxn ang="0">
                    <a:pos x="94" y="33"/>
                  </a:cxn>
                  <a:cxn ang="0">
                    <a:pos x="97" y="25"/>
                  </a:cxn>
                  <a:cxn ang="0">
                    <a:pos x="103" y="16"/>
                  </a:cxn>
                  <a:cxn ang="0">
                    <a:pos x="109" y="8"/>
                  </a:cxn>
                  <a:cxn ang="0">
                    <a:pos x="109" y="8"/>
                  </a:cxn>
                  <a:cxn ang="0">
                    <a:pos x="110" y="6"/>
                  </a:cxn>
                  <a:cxn ang="0">
                    <a:pos x="110" y="4"/>
                  </a:cxn>
                  <a:cxn ang="0">
                    <a:pos x="109" y="3"/>
                  </a:cxn>
                  <a:cxn ang="0">
                    <a:pos x="108" y="1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2" y="1"/>
                  </a:cxn>
                </a:cxnLst>
                <a:rect l="0" t="0" r="r" b="b"/>
                <a:pathLst>
                  <a:path w="110" h="322">
                    <a:moveTo>
                      <a:pt x="102" y="1"/>
                    </a:moveTo>
                    <a:lnTo>
                      <a:pt x="102" y="1"/>
                    </a:lnTo>
                    <a:lnTo>
                      <a:pt x="97" y="7"/>
                    </a:lnTo>
                    <a:lnTo>
                      <a:pt x="93" y="13"/>
                    </a:lnTo>
                    <a:lnTo>
                      <a:pt x="87" y="26"/>
                    </a:lnTo>
                    <a:lnTo>
                      <a:pt x="82" y="39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2" y="77"/>
                    </a:lnTo>
                    <a:lnTo>
                      <a:pt x="65" y="101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44" y="168"/>
                    </a:lnTo>
                    <a:lnTo>
                      <a:pt x="37" y="190"/>
                    </a:lnTo>
                    <a:lnTo>
                      <a:pt x="20" y="231"/>
                    </a:lnTo>
                    <a:lnTo>
                      <a:pt x="13" y="252"/>
                    </a:lnTo>
                    <a:lnTo>
                      <a:pt x="7" y="274"/>
                    </a:lnTo>
                    <a:lnTo>
                      <a:pt x="2" y="295"/>
                    </a:lnTo>
                    <a:lnTo>
                      <a:pt x="1" y="307"/>
                    </a:lnTo>
                    <a:lnTo>
                      <a:pt x="0" y="317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2" y="321"/>
                    </a:lnTo>
                    <a:lnTo>
                      <a:pt x="3" y="322"/>
                    </a:lnTo>
                    <a:lnTo>
                      <a:pt x="6" y="322"/>
                    </a:lnTo>
                    <a:lnTo>
                      <a:pt x="8" y="322"/>
                    </a:lnTo>
                    <a:lnTo>
                      <a:pt x="9" y="321"/>
                    </a:lnTo>
                    <a:lnTo>
                      <a:pt x="10" y="319"/>
                    </a:lnTo>
                    <a:lnTo>
                      <a:pt x="11" y="317"/>
                    </a:lnTo>
                    <a:lnTo>
                      <a:pt x="11" y="317"/>
                    </a:lnTo>
                    <a:lnTo>
                      <a:pt x="11" y="307"/>
                    </a:lnTo>
                    <a:lnTo>
                      <a:pt x="12" y="296"/>
                    </a:lnTo>
                    <a:lnTo>
                      <a:pt x="16" y="276"/>
                    </a:lnTo>
                    <a:lnTo>
                      <a:pt x="22" y="256"/>
                    </a:lnTo>
                    <a:lnTo>
                      <a:pt x="29" y="237"/>
                    </a:lnTo>
                    <a:lnTo>
                      <a:pt x="44" y="198"/>
                    </a:lnTo>
                    <a:lnTo>
                      <a:pt x="51" y="179"/>
                    </a:lnTo>
                    <a:lnTo>
                      <a:pt x="57" y="159"/>
                    </a:lnTo>
                    <a:lnTo>
                      <a:pt x="57" y="159"/>
                    </a:lnTo>
                    <a:lnTo>
                      <a:pt x="70" y="120"/>
                    </a:lnTo>
                    <a:lnTo>
                      <a:pt x="81" y="81"/>
                    </a:lnTo>
                    <a:lnTo>
                      <a:pt x="81" y="81"/>
                    </a:lnTo>
                    <a:lnTo>
                      <a:pt x="86" y="62"/>
                    </a:lnTo>
                    <a:lnTo>
                      <a:pt x="91" y="42"/>
                    </a:lnTo>
                    <a:lnTo>
                      <a:pt x="94" y="33"/>
                    </a:lnTo>
                    <a:lnTo>
                      <a:pt x="97" y="25"/>
                    </a:lnTo>
                    <a:lnTo>
                      <a:pt x="103" y="16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09" y="3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7" name="Freeform 909"/>
              <p:cNvSpPr/>
              <p:nvPr/>
            </p:nvSpPr>
            <p:spPr bwMode="auto">
              <a:xfrm>
                <a:off x="3403600" y="1430338"/>
                <a:ext cx="41275" cy="182563"/>
              </a:xfrm>
              <a:custGeom>
                <a:avLst/>
                <a:gdLst/>
                <a:ahLst/>
                <a:cxnLst>
                  <a:cxn ang="0">
                    <a:pos x="67" y="4"/>
                  </a:cxn>
                  <a:cxn ang="0">
                    <a:pos x="62" y="52"/>
                  </a:cxn>
                  <a:cxn ang="0">
                    <a:pos x="53" y="99"/>
                  </a:cxn>
                  <a:cxn ang="0">
                    <a:pos x="39" y="171"/>
                  </a:cxn>
                  <a:cxn ang="0">
                    <a:pos x="35" y="193"/>
                  </a:cxn>
                  <a:cxn ang="0">
                    <a:pos x="30" y="215"/>
                  </a:cxn>
                  <a:cxn ang="0">
                    <a:pos x="15" y="255"/>
                  </a:cxn>
                  <a:cxn ang="0">
                    <a:pos x="10" y="277"/>
                  </a:cxn>
                  <a:cxn ang="0">
                    <a:pos x="7" y="294"/>
                  </a:cxn>
                  <a:cxn ang="0">
                    <a:pos x="5" y="310"/>
                  </a:cxn>
                  <a:cxn ang="0">
                    <a:pos x="5" y="325"/>
                  </a:cxn>
                  <a:cxn ang="0">
                    <a:pos x="4" y="335"/>
                  </a:cxn>
                  <a:cxn ang="0">
                    <a:pos x="3" y="337"/>
                  </a:cxn>
                  <a:cxn ang="0">
                    <a:pos x="0" y="340"/>
                  </a:cxn>
                  <a:cxn ang="0">
                    <a:pos x="1" y="343"/>
                  </a:cxn>
                  <a:cxn ang="0">
                    <a:pos x="4" y="345"/>
                  </a:cxn>
                  <a:cxn ang="0">
                    <a:pos x="7" y="345"/>
                  </a:cxn>
                  <a:cxn ang="0">
                    <a:pos x="10" y="342"/>
                  </a:cxn>
                  <a:cxn ang="0">
                    <a:pos x="13" y="334"/>
                  </a:cxn>
                  <a:cxn ang="0">
                    <a:pos x="14" y="318"/>
                  </a:cxn>
                  <a:cxn ang="0">
                    <a:pos x="14" y="310"/>
                  </a:cxn>
                  <a:cxn ang="0">
                    <a:pos x="17" y="285"/>
                  </a:cxn>
                  <a:cxn ang="0">
                    <a:pos x="23" y="260"/>
                  </a:cxn>
                  <a:cxn ang="0">
                    <a:pos x="40" y="213"/>
                  </a:cxn>
                  <a:cxn ang="0">
                    <a:pos x="44" y="201"/>
                  </a:cxn>
                  <a:cxn ang="0">
                    <a:pos x="47" y="176"/>
                  </a:cxn>
                  <a:cxn ang="0">
                    <a:pos x="49" y="163"/>
                  </a:cxn>
                  <a:cxn ang="0">
                    <a:pos x="63" y="107"/>
                  </a:cxn>
                  <a:cxn ang="0">
                    <a:pos x="65" y="93"/>
                  </a:cxn>
                  <a:cxn ang="0">
                    <a:pos x="70" y="52"/>
                  </a:cxn>
                  <a:cxn ang="0">
                    <a:pos x="73" y="28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3" y="0"/>
                  </a:cxn>
                  <a:cxn ang="0">
                    <a:pos x="70" y="0"/>
                  </a:cxn>
                  <a:cxn ang="0">
                    <a:pos x="67" y="2"/>
                  </a:cxn>
                  <a:cxn ang="0">
                    <a:pos x="67" y="4"/>
                  </a:cxn>
                </a:cxnLst>
                <a:rect l="0" t="0" r="r" b="b"/>
                <a:pathLst>
                  <a:path w="76" h="346">
                    <a:moveTo>
                      <a:pt x="67" y="4"/>
                    </a:moveTo>
                    <a:lnTo>
                      <a:pt x="67" y="4"/>
                    </a:lnTo>
                    <a:lnTo>
                      <a:pt x="65" y="28"/>
                    </a:lnTo>
                    <a:lnTo>
                      <a:pt x="62" y="52"/>
                    </a:lnTo>
                    <a:lnTo>
                      <a:pt x="58" y="76"/>
                    </a:lnTo>
                    <a:lnTo>
                      <a:pt x="53" y="99"/>
                    </a:lnTo>
                    <a:lnTo>
                      <a:pt x="43" y="147"/>
                    </a:lnTo>
                    <a:lnTo>
                      <a:pt x="39" y="171"/>
                    </a:lnTo>
                    <a:lnTo>
                      <a:pt x="35" y="193"/>
                    </a:lnTo>
                    <a:lnTo>
                      <a:pt x="35" y="193"/>
                    </a:lnTo>
                    <a:lnTo>
                      <a:pt x="33" y="205"/>
                    </a:lnTo>
                    <a:lnTo>
                      <a:pt x="30" y="215"/>
                    </a:lnTo>
                    <a:lnTo>
                      <a:pt x="22" y="236"/>
                    </a:lnTo>
                    <a:lnTo>
                      <a:pt x="15" y="255"/>
                    </a:lnTo>
                    <a:lnTo>
                      <a:pt x="12" y="267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7" y="294"/>
                    </a:lnTo>
                    <a:lnTo>
                      <a:pt x="6" y="302"/>
                    </a:lnTo>
                    <a:lnTo>
                      <a:pt x="5" y="310"/>
                    </a:lnTo>
                    <a:lnTo>
                      <a:pt x="5" y="310"/>
                    </a:lnTo>
                    <a:lnTo>
                      <a:pt x="5" y="325"/>
                    </a:lnTo>
                    <a:lnTo>
                      <a:pt x="5" y="333"/>
                    </a:lnTo>
                    <a:lnTo>
                      <a:pt x="4" y="335"/>
                    </a:lnTo>
                    <a:lnTo>
                      <a:pt x="3" y="337"/>
                    </a:lnTo>
                    <a:lnTo>
                      <a:pt x="3" y="337"/>
                    </a:lnTo>
                    <a:lnTo>
                      <a:pt x="1" y="338"/>
                    </a:lnTo>
                    <a:lnTo>
                      <a:pt x="0" y="340"/>
                    </a:lnTo>
                    <a:lnTo>
                      <a:pt x="1" y="342"/>
                    </a:lnTo>
                    <a:lnTo>
                      <a:pt x="1" y="343"/>
                    </a:lnTo>
                    <a:lnTo>
                      <a:pt x="2" y="345"/>
                    </a:lnTo>
                    <a:lnTo>
                      <a:pt x="4" y="345"/>
                    </a:lnTo>
                    <a:lnTo>
                      <a:pt x="5" y="346"/>
                    </a:lnTo>
                    <a:lnTo>
                      <a:pt x="7" y="345"/>
                    </a:lnTo>
                    <a:lnTo>
                      <a:pt x="7" y="345"/>
                    </a:lnTo>
                    <a:lnTo>
                      <a:pt x="10" y="342"/>
                    </a:lnTo>
                    <a:lnTo>
                      <a:pt x="12" y="339"/>
                    </a:lnTo>
                    <a:lnTo>
                      <a:pt x="13" y="334"/>
                    </a:lnTo>
                    <a:lnTo>
                      <a:pt x="14" y="329"/>
                    </a:lnTo>
                    <a:lnTo>
                      <a:pt x="14" y="318"/>
                    </a:lnTo>
                    <a:lnTo>
                      <a:pt x="14" y="310"/>
                    </a:lnTo>
                    <a:lnTo>
                      <a:pt x="14" y="310"/>
                    </a:lnTo>
                    <a:lnTo>
                      <a:pt x="15" y="298"/>
                    </a:lnTo>
                    <a:lnTo>
                      <a:pt x="17" y="285"/>
                    </a:lnTo>
                    <a:lnTo>
                      <a:pt x="19" y="273"/>
                    </a:lnTo>
                    <a:lnTo>
                      <a:pt x="23" y="260"/>
                    </a:lnTo>
                    <a:lnTo>
                      <a:pt x="32" y="236"/>
                    </a:lnTo>
                    <a:lnTo>
                      <a:pt x="40" y="213"/>
                    </a:lnTo>
                    <a:lnTo>
                      <a:pt x="40" y="213"/>
                    </a:lnTo>
                    <a:lnTo>
                      <a:pt x="44" y="201"/>
                    </a:lnTo>
                    <a:lnTo>
                      <a:pt x="46" y="188"/>
                    </a:lnTo>
                    <a:lnTo>
                      <a:pt x="47" y="176"/>
                    </a:lnTo>
                    <a:lnTo>
                      <a:pt x="49" y="163"/>
                    </a:lnTo>
                    <a:lnTo>
                      <a:pt x="49" y="163"/>
                    </a:lnTo>
                    <a:lnTo>
                      <a:pt x="56" y="135"/>
                    </a:lnTo>
                    <a:lnTo>
                      <a:pt x="63" y="107"/>
                    </a:lnTo>
                    <a:lnTo>
                      <a:pt x="63" y="107"/>
                    </a:lnTo>
                    <a:lnTo>
                      <a:pt x="65" y="93"/>
                    </a:lnTo>
                    <a:lnTo>
                      <a:pt x="66" y="79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3" y="28"/>
                    </a:lnTo>
                    <a:lnTo>
                      <a:pt x="75" y="17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8" name="Freeform 910"/>
              <p:cNvSpPr/>
              <p:nvPr/>
            </p:nvSpPr>
            <p:spPr bwMode="auto">
              <a:xfrm>
                <a:off x="3436938" y="1397000"/>
                <a:ext cx="47625" cy="252413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80" y="4"/>
                  </a:cxn>
                  <a:cxn ang="0">
                    <a:pos x="78" y="20"/>
                  </a:cxn>
                  <a:cxn ang="0">
                    <a:pos x="76" y="34"/>
                  </a:cxn>
                  <a:cxn ang="0">
                    <a:pos x="69" y="63"/>
                  </a:cxn>
                  <a:cxn ang="0">
                    <a:pos x="54" y="121"/>
                  </a:cxn>
                  <a:cxn ang="0">
                    <a:pos x="54" y="121"/>
                  </a:cxn>
                  <a:cxn ang="0">
                    <a:pos x="40" y="180"/>
                  </a:cxn>
                  <a:cxn ang="0">
                    <a:pos x="26" y="238"/>
                  </a:cxn>
                  <a:cxn ang="0">
                    <a:pos x="26" y="238"/>
                  </a:cxn>
                  <a:cxn ang="0">
                    <a:pos x="23" y="253"/>
                  </a:cxn>
                  <a:cxn ang="0">
                    <a:pos x="21" y="269"/>
                  </a:cxn>
                  <a:cxn ang="0">
                    <a:pos x="19" y="301"/>
                  </a:cxn>
                  <a:cxn ang="0">
                    <a:pos x="16" y="332"/>
                  </a:cxn>
                  <a:cxn ang="0">
                    <a:pos x="15" y="347"/>
                  </a:cxn>
                  <a:cxn ang="0">
                    <a:pos x="12" y="363"/>
                  </a:cxn>
                  <a:cxn ang="0">
                    <a:pos x="12" y="363"/>
                  </a:cxn>
                  <a:cxn ang="0">
                    <a:pos x="8" y="391"/>
                  </a:cxn>
                  <a:cxn ang="0">
                    <a:pos x="4" y="419"/>
                  </a:cxn>
                  <a:cxn ang="0">
                    <a:pos x="2" y="446"/>
                  </a:cxn>
                  <a:cxn ang="0">
                    <a:pos x="0" y="474"/>
                  </a:cxn>
                  <a:cxn ang="0">
                    <a:pos x="0" y="474"/>
                  </a:cxn>
                  <a:cxn ang="0">
                    <a:pos x="0" y="476"/>
                  </a:cxn>
                  <a:cxn ang="0">
                    <a:pos x="1" y="477"/>
                  </a:cxn>
                  <a:cxn ang="0">
                    <a:pos x="3" y="478"/>
                  </a:cxn>
                  <a:cxn ang="0">
                    <a:pos x="4" y="478"/>
                  </a:cxn>
                  <a:cxn ang="0">
                    <a:pos x="6" y="478"/>
                  </a:cxn>
                  <a:cxn ang="0">
                    <a:pos x="8" y="477"/>
                  </a:cxn>
                  <a:cxn ang="0">
                    <a:pos x="9" y="476"/>
                  </a:cxn>
                  <a:cxn ang="0">
                    <a:pos x="9" y="474"/>
                  </a:cxn>
                  <a:cxn ang="0">
                    <a:pos x="9" y="474"/>
                  </a:cxn>
                  <a:cxn ang="0">
                    <a:pos x="11" y="444"/>
                  </a:cxn>
                  <a:cxn ang="0">
                    <a:pos x="14" y="415"/>
                  </a:cxn>
                  <a:cxn ang="0">
                    <a:pos x="18" y="385"/>
                  </a:cxn>
                  <a:cxn ang="0">
                    <a:pos x="23" y="357"/>
                  </a:cxn>
                  <a:cxn ang="0">
                    <a:pos x="23" y="357"/>
                  </a:cxn>
                  <a:cxn ang="0">
                    <a:pos x="25" y="341"/>
                  </a:cxn>
                  <a:cxn ang="0">
                    <a:pos x="28" y="326"/>
                  </a:cxn>
                  <a:cxn ang="0">
                    <a:pos x="30" y="295"/>
                  </a:cxn>
                  <a:cxn ang="0">
                    <a:pos x="33" y="263"/>
                  </a:cxn>
                  <a:cxn ang="0">
                    <a:pos x="35" y="247"/>
                  </a:cxn>
                  <a:cxn ang="0">
                    <a:pos x="38" y="232"/>
                  </a:cxn>
                  <a:cxn ang="0">
                    <a:pos x="38" y="232"/>
                  </a:cxn>
                  <a:cxn ang="0">
                    <a:pos x="51" y="174"/>
                  </a:cxn>
                  <a:cxn ang="0">
                    <a:pos x="66" y="116"/>
                  </a:cxn>
                  <a:cxn ang="0">
                    <a:pos x="66" y="116"/>
                  </a:cxn>
                  <a:cxn ang="0">
                    <a:pos x="79" y="61"/>
                  </a:cxn>
                  <a:cxn ang="0">
                    <a:pos x="85" y="32"/>
                  </a:cxn>
                  <a:cxn ang="0">
                    <a:pos x="90" y="4"/>
                  </a:cxn>
                  <a:cxn ang="0">
                    <a:pos x="90" y="4"/>
                  </a:cxn>
                  <a:cxn ang="0">
                    <a:pos x="90" y="3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2" y="1"/>
                  </a:cxn>
                  <a:cxn ang="0">
                    <a:pos x="81" y="3"/>
                  </a:cxn>
                  <a:cxn ang="0">
                    <a:pos x="80" y="4"/>
                  </a:cxn>
                  <a:cxn ang="0">
                    <a:pos x="80" y="4"/>
                  </a:cxn>
                </a:cxnLst>
                <a:rect l="0" t="0" r="r" b="b"/>
                <a:pathLst>
                  <a:path w="90" h="478">
                    <a:moveTo>
                      <a:pt x="80" y="4"/>
                    </a:moveTo>
                    <a:lnTo>
                      <a:pt x="80" y="4"/>
                    </a:lnTo>
                    <a:lnTo>
                      <a:pt x="78" y="20"/>
                    </a:lnTo>
                    <a:lnTo>
                      <a:pt x="76" y="34"/>
                    </a:lnTo>
                    <a:lnTo>
                      <a:pt x="69" y="63"/>
                    </a:lnTo>
                    <a:lnTo>
                      <a:pt x="54" y="121"/>
                    </a:lnTo>
                    <a:lnTo>
                      <a:pt x="54" y="121"/>
                    </a:lnTo>
                    <a:lnTo>
                      <a:pt x="40" y="180"/>
                    </a:lnTo>
                    <a:lnTo>
                      <a:pt x="26" y="238"/>
                    </a:lnTo>
                    <a:lnTo>
                      <a:pt x="26" y="238"/>
                    </a:lnTo>
                    <a:lnTo>
                      <a:pt x="23" y="253"/>
                    </a:lnTo>
                    <a:lnTo>
                      <a:pt x="21" y="269"/>
                    </a:lnTo>
                    <a:lnTo>
                      <a:pt x="19" y="301"/>
                    </a:lnTo>
                    <a:lnTo>
                      <a:pt x="16" y="332"/>
                    </a:lnTo>
                    <a:lnTo>
                      <a:pt x="15" y="347"/>
                    </a:lnTo>
                    <a:lnTo>
                      <a:pt x="12" y="363"/>
                    </a:lnTo>
                    <a:lnTo>
                      <a:pt x="12" y="363"/>
                    </a:lnTo>
                    <a:lnTo>
                      <a:pt x="8" y="391"/>
                    </a:lnTo>
                    <a:lnTo>
                      <a:pt x="4" y="419"/>
                    </a:lnTo>
                    <a:lnTo>
                      <a:pt x="2" y="446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6"/>
                    </a:lnTo>
                    <a:lnTo>
                      <a:pt x="1" y="477"/>
                    </a:lnTo>
                    <a:lnTo>
                      <a:pt x="3" y="478"/>
                    </a:lnTo>
                    <a:lnTo>
                      <a:pt x="4" y="478"/>
                    </a:lnTo>
                    <a:lnTo>
                      <a:pt x="6" y="478"/>
                    </a:lnTo>
                    <a:lnTo>
                      <a:pt x="8" y="477"/>
                    </a:lnTo>
                    <a:lnTo>
                      <a:pt x="9" y="476"/>
                    </a:lnTo>
                    <a:lnTo>
                      <a:pt x="9" y="474"/>
                    </a:lnTo>
                    <a:lnTo>
                      <a:pt x="9" y="474"/>
                    </a:lnTo>
                    <a:lnTo>
                      <a:pt x="11" y="444"/>
                    </a:lnTo>
                    <a:lnTo>
                      <a:pt x="14" y="415"/>
                    </a:lnTo>
                    <a:lnTo>
                      <a:pt x="18" y="385"/>
                    </a:lnTo>
                    <a:lnTo>
                      <a:pt x="23" y="357"/>
                    </a:lnTo>
                    <a:lnTo>
                      <a:pt x="23" y="357"/>
                    </a:lnTo>
                    <a:lnTo>
                      <a:pt x="25" y="341"/>
                    </a:lnTo>
                    <a:lnTo>
                      <a:pt x="28" y="326"/>
                    </a:lnTo>
                    <a:lnTo>
                      <a:pt x="30" y="295"/>
                    </a:lnTo>
                    <a:lnTo>
                      <a:pt x="33" y="263"/>
                    </a:lnTo>
                    <a:lnTo>
                      <a:pt x="35" y="247"/>
                    </a:lnTo>
                    <a:lnTo>
                      <a:pt x="38" y="232"/>
                    </a:lnTo>
                    <a:lnTo>
                      <a:pt x="38" y="232"/>
                    </a:lnTo>
                    <a:lnTo>
                      <a:pt x="51" y="174"/>
                    </a:lnTo>
                    <a:lnTo>
                      <a:pt x="66" y="116"/>
                    </a:lnTo>
                    <a:lnTo>
                      <a:pt x="66" y="116"/>
                    </a:lnTo>
                    <a:lnTo>
                      <a:pt x="79" y="61"/>
                    </a:lnTo>
                    <a:lnTo>
                      <a:pt x="85" y="32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1"/>
                    </a:lnTo>
                    <a:lnTo>
                      <a:pt x="81" y="3"/>
                    </a:lnTo>
                    <a:lnTo>
                      <a:pt x="80" y="4"/>
                    </a:lnTo>
                    <a:lnTo>
                      <a:pt x="8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9" name="Freeform 911"/>
              <p:cNvSpPr/>
              <p:nvPr/>
            </p:nvSpPr>
            <p:spPr bwMode="auto">
              <a:xfrm>
                <a:off x="3457575" y="1241425"/>
                <a:ext cx="104775" cy="455613"/>
              </a:xfrm>
              <a:custGeom>
                <a:avLst/>
                <a:gdLst/>
                <a:ahLst/>
                <a:cxnLst>
                  <a:cxn ang="0">
                    <a:pos x="189" y="5"/>
                  </a:cxn>
                  <a:cxn ang="0">
                    <a:pos x="187" y="12"/>
                  </a:cxn>
                  <a:cxn ang="0">
                    <a:pos x="185" y="19"/>
                  </a:cxn>
                  <a:cxn ang="0">
                    <a:pos x="183" y="34"/>
                  </a:cxn>
                  <a:cxn ang="0">
                    <a:pos x="181" y="47"/>
                  </a:cxn>
                  <a:cxn ang="0">
                    <a:pos x="173" y="98"/>
                  </a:cxn>
                  <a:cxn ang="0">
                    <a:pos x="167" y="127"/>
                  </a:cxn>
                  <a:cxn ang="0">
                    <a:pos x="152" y="182"/>
                  </a:cxn>
                  <a:cxn ang="0">
                    <a:pos x="142" y="208"/>
                  </a:cxn>
                  <a:cxn ang="0">
                    <a:pos x="108" y="307"/>
                  </a:cxn>
                  <a:cxn ang="0">
                    <a:pos x="101" y="334"/>
                  </a:cxn>
                  <a:cxn ang="0">
                    <a:pos x="88" y="420"/>
                  </a:cxn>
                  <a:cxn ang="0">
                    <a:pos x="82" y="448"/>
                  </a:cxn>
                  <a:cxn ang="0">
                    <a:pos x="66" y="533"/>
                  </a:cxn>
                  <a:cxn ang="0">
                    <a:pos x="41" y="644"/>
                  </a:cxn>
                  <a:cxn ang="0">
                    <a:pos x="30" y="698"/>
                  </a:cxn>
                  <a:cxn ang="0">
                    <a:pos x="7" y="804"/>
                  </a:cxn>
                  <a:cxn ang="0">
                    <a:pos x="0" y="858"/>
                  </a:cxn>
                  <a:cxn ang="0">
                    <a:pos x="0" y="860"/>
                  </a:cxn>
                  <a:cxn ang="0">
                    <a:pos x="2" y="862"/>
                  </a:cxn>
                  <a:cxn ang="0">
                    <a:pos x="7" y="861"/>
                  </a:cxn>
                  <a:cxn ang="0">
                    <a:pos x="9" y="858"/>
                  </a:cxn>
                  <a:cxn ang="0">
                    <a:pos x="12" y="830"/>
                  </a:cxn>
                  <a:cxn ang="0">
                    <a:pos x="29" y="748"/>
                  </a:cxn>
                  <a:cxn ang="0">
                    <a:pos x="53" y="638"/>
                  </a:cxn>
                  <a:cxn ang="0">
                    <a:pos x="64" y="580"/>
                  </a:cxn>
                  <a:cxn ang="0">
                    <a:pos x="89" y="464"/>
                  </a:cxn>
                  <a:cxn ang="0">
                    <a:pos x="99" y="405"/>
                  </a:cxn>
                  <a:cxn ang="0">
                    <a:pos x="103" y="379"/>
                  </a:cxn>
                  <a:cxn ang="0">
                    <a:pos x="113" y="326"/>
                  </a:cxn>
                  <a:cxn ang="0">
                    <a:pos x="121" y="301"/>
                  </a:cxn>
                  <a:cxn ang="0">
                    <a:pos x="158" y="195"/>
                  </a:cxn>
                  <a:cxn ang="0">
                    <a:pos x="174" y="140"/>
                  </a:cxn>
                  <a:cxn ang="0">
                    <a:pos x="186" y="83"/>
                  </a:cxn>
                  <a:cxn ang="0">
                    <a:pos x="189" y="60"/>
                  </a:cxn>
                  <a:cxn ang="0">
                    <a:pos x="192" y="36"/>
                  </a:cxn>
                  <a:cxn ang="0">
                    <a:pos x="196" y="20"/>
                  </a:cxn>
                  <a:cxn ang="0">
                    <a:pos x="198" y="5"/>
                  </a:cxn>
                  <a:cxn ang="0">
                    <a:pos x="198" y="3"/>
                  </a:cxn>
                  <a:cxn ang="0">
                    <a:pos x="196" y="1"/>
                  </a:cxn>
                  <a:cxn ang="0">
                    <a:pos x="192" y="1"/>
                  </a:cxn>
                  <a:cxn ang="0">
                    <a:pos x="190" y="3"/>
                  </a:cxn>
                  <a:cxn ang="0">
                    <a:pos x="189" y="5"/>
                  </a:cxn>
                </a:cxnLst>
                <a:rect l="0" t="0" r="r" b="b"/>
                <a:pathLst>
                  <a:path w="198" h="862">
                    <a:moveTo>
                      <a:pt x="189" y="5"/>
                    </a:moveTo>
                    <a:lnTo>
                      <a:pt x="189" y="5"/>
                    </a:lnTo>
                    <a:lnTo>
                      <a:pt x="189" y="9"/>
                    </a:lnTo>
                    <a:lnTo>
                      <a:pt x="187" y="12"/>
                    </a:lnTo>
                    <a:lnTo>
                      <a:pt x="186" y="15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3" y="34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78" y="73"/>
                    </a:lnTo>
                    <a:lnTo>
                      <a:pt x="173" y="98"/>
                    </a:lnTo>
                    <a:lnTo>
                      <a:pt x="173" y="98"/>
                    </a:lnTo>
                    <a:lnTo>
                      <a:pt x="167" y="127"/>
                    </a:lnTo>
                    <a:lnTo>
                      <a:pt x="160" y="154"/>
                    </a:lnTo>
                    <a:lnTo>
                      <a:pt x="152" y="182"/>
                    </a:lnTo>
                    <a:lnTo>
                      <a:pt x="142" y="208"/>
                    </a:lnTo>
                    <a:lnTo>
                      <a:pt x="142" y="208"/>
                    </a:lnTo>
                    <a:lnTo>
                      <a:pt x="108" y="307"/>
                    </a:lnTo>
                    <a:lnTo>
                      <a:pt x="108" y="307"/>
                    </a:lnTo>
                    <a:lnTo>
                      <a:pt x="104" y="321"/>
                    </a:lnTo>
                    <a:lnTo>
                      <a:pt x="101" y="334"/>
                    </a:lnTo>
                    <a:lnTo>
                      <a:pt x="96" y="363"/>
                    </a:lnTo>
                    <a:lnTo>
                      <a:pt x="88" y="420"/>
                    </a:lnTo>
                    <a:lnTo>
                      <a:pt x="88" y="420"/>
                    </a:lnTo>
                    <a:lnTo>
                      <a:pt x="82" y="448"/>
                    </a:lnTo>
                    <a:lnTo>
                      <a:pt x="77" y="476"/>
                    </a:lnTo>
                    <a:lnTo>
                      <a:pt x="66" y="533"/>
                    </a:lnTo>
                    <a:lnTo>
                      <a:pt x="54" y="589"/>
                    </a:lnTo>
                    <a:lnTo>
                      <a:pt x="41" y="644"/>
                    </a:lnTo>
                    <a:lnTo>
                      <a:pt x="41" y="644"/>
                    </a:lnTo>
                    <a:lnTo>
                      <a:pt x="30" y="698"/>
                    </a:lnTo>
                    <a:lnTo>
                      <a:pt x="18" y="751"/>
                    </a:lnTo>
                    <a:lnTo>
                      <a:pt x="7" y="804"/>
                    </a:lnTo>
                    <a:lnTo>
                      <a:pt x="3" y="831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0"/>
                    </a:lnTo>
                    <a:lnTo>
                      <a:pt x="1" y="861"/>
                    </a:lnTo>
                    <a:lnTo>
                      <a:pt x="2" y="862"/>
                    </a:lnTo>
                    <a:lnTo>
                      <a:pt x="4" y="862"/>
                    </a:lnTo>
                    <a:lnTo>
                      <a:pt x="7" y="861"/>
                    </a:lnTo>
                    <a:lnTo>
                      <a:pt x="8" y="860"/>
                    </a:lnTo>
                    <a:lnTo>
                      <a:pt x="9" y="858"/>
                    </a:lnTo>
                    <a:lnTo>
                      <a:pt x="9" y="858"/>
                    </a:lnTo>
                    <a:lnTo>
                      <a:pt x="12" y="830"/>
                    </a:lnTo>
                    <a:lnTo>
                      <a:pt x="17" y="803"/>
                    </a:lnTo>
                    <a:lnTo>
                      <a:pt x="29" y="748"/>
                    </a:lnTo>
                    <a:lnTo>
                      <a:pt x="40" y="693"/>
                    </a:lnTo>
                    <a:lnTo>
                      <a:pt x="53" y="638"/>
                    </a:lnTo>
                    <a:lnTo>
                      <a:pt x="53" y="638"/>
                    </a:lnTo>
                    <a:lnTo>
                      <a:pt x="64" y="580"/>
                    </a:lnTo>
                    <a:lnTo>
                      <a:pt x="77" y="522"/>
                    </a:lnTo>
                    <a:lnTo>
                      <a:pt x="89" y="464"/>
                    </a:lnTo>
                    <a:lnTo>
                      <a:pt x="95" y="43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3" y="379"/>
                    </a:lnTo>
                    <a:lnTo>
                      <a:pt x="107" y="353"/>
                    </a:lnTo>
                    <a:lnTo>
                      <a:pt x="113" y="326"/>
                    </a:lnTo>
                    <a:lnTo>
                      <a:pt x="121" y="301"/>
                    </a:lnTo>
                    <a:lnTo>
                      <a:pt x="121" y="301"/>
                    </a:lnTo>
                    <a:lnTo>
                      <a:pt x="158" y="195"/>
                    </a:lnTo>
                    <a:lnTo>
                      <a:pt x="158" y="195"/>
                    </a:lnTo>
                    <a:lnTo>
                      <a:pt x="166" y="167"/>
                    </a:lnTo>
                    <a:lnTo>
                      <a:pt x="174" y="140"/>
                    </a:lnTo>
                    <a:lnTo>
                      <a:pt x="181" y="112"/>
                    </a:lnTo>
                    <a:lnTo>
                      <a:pt x="186" y="83"/>
                    </a:lnTo>
                    <a:lnTo>
                      <a:pt x="186" y="83"/>
                    </a:lnTo>
                    <a:lnTo>
                      <a:pt x="189" y="60"/>
                    </a:lnTo>
                    <a:lnTo>
                      <a:pt x="190" y="47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6" y="20"/>
                    </a:lnTo>
                    <a:lnTo>
                      <a:pt x="198" y="1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3"/>
                    </a:lnTo>
                    <a:lnTo>
                      <a:pt x="197" y="2"/>
                    </a:lnTo>
                    <a:lnTo>
                      <a:pt x="196" y="1"/>
                    </a:lnTo>
                    <a:lnTo>
                      <a:pt x="194" y="0"/>
                    </a:lnTo>
                    <a:lnTo>
                      <a:pt x="192" y="1"/>
                    </a:lnTo>
                    <a:lnTo>
                      <a:pt x="191" y="2"/>
                    </a:lnTo>
                    <a:lnTo>
                      <a:pt x="190" y="3"/>
                    </a:lnTo>
                    <a:lnTo>
                      <a:pt x="189" y="5"/>
                    </a:lnTo>
                    <a:lnTo>
                      <a:pt x="18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0" name="Freeform 912"/>
              <p:cNvSpPr/>
              <p:nvPr/>
            </p:nvSpPr>
            <p:spPr bwMode="auto">
              <a:xfrm>
                <a:off x="3494088" y="1250950"/>
                <a:ext cx="98425" cy="452438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4" y="29"/>
                  </a:cxn>
                  <a:cxn ang="0">
                    <a:pos x="159" y="100"/>
                  </a:cxn>
                  <a:cxn ang="0">
                    <a:pos x="150" y="153"/>
                  </a:cxn>
                  <a:cxn ang="0">
                    <a:pos x="141" y="207"/>
                  </a:cxn>
                  <a:cxn ang="0">
                    <a:pos x="121" y="315"/>
                  </a:cxn>
                  <a:cxn ang="0">
                    <a:pos x="104" y="426"/>
                  </a:cxn>
                  <a:cxn ang="0">
                    <a:pos x="99" y="449"/>
                  </a:cxn>
                  <a:cxn ang="0">
                    <a:pos x="93" y="472"/>
                  </a:cxn>
                  <a:cxn ang="0">
                    <a:pos x="91" y="488"/>
                  </a:cxn>
                  <a:cxn ang="0">
                    <a:pos x="81" y="531"/>
                  </a:cxn>
                  <a:cxn ang="0">
                    <a:pos x="51" y="644"/>
                  </a:cxn>
                  <a:cxn ang="0">
                    <a:pos x="44" y="672"/>
                  </a:cxn>
                  <a:cxn ang="0">
                    <a:pos x="19" y="753"/>
                  </a:cxn>
                  <a:cxn ang="0">
                    <a:pos x="13" y="780"/>
                  </a:cxn>
                  <a:cxn ang="0">
                    <a:pos x="7" y="806"/>
                  </a:cxn>
                  <a:cxn ang="0">
                    <a:pos x="0" y="838"/>
                  </a:cxn>
                  <a:cxn ang="0">
                    <a:pos x="0" y="848"/>
                  </a:cxn>
                  <a:cxn ang="0">
                    <a:pos x="1" y="853"/>
                  </a:cxn>
                  <a:cxn ang="0">
                    <a:pos x="4" y="854"/>
                  </a:cxn>
                  <a:cxn ang="0">
                    <a:pos x="7" y="853"/>
                  </a:cxn>
                  <a:cxn ang="0">
                    <a:pos x="9" y="848"/>
                  </a:cxn>
                  <a:cxn ang="0">
                    <a:pos x="10" y="837"/>
                  </a:cxn>
                  <a:cxn ang="0">
                    <a:pos x="18" y="800"/>
                  </a:cxn>
                  <a:cxn ang="0">
                    <a:pos x="23" y="774"/>
                  </a:cxn>
                  <a:cxn ang="0">
                    <a:pos x="30" y="747"/>
                  </a:cxn>
                  <a:cxn ang="0">
                    <a:pos x="63" y="638"/>
                  </a:cxn>
                  <a:cxn ang="0">
                    <a:pos x="92" y="525"/>
                  </a:cxn>
                  <a:cxn ang="0">
                    <a:pos x="98" y="500"/>
                  </a:cxn>
                  <a:cxn ang="0">
                    <a:pos x="102" y="476"/>
                  </a:cxn>
                  <a:cxn ang="0">
                    <a:pos x="109" y="447"/>
                  </a:cxn>
                  <a:cxn ang="0">
                    <a:pos x="115" y="419"/>
                  </a:cxn>
                  <a:cxn ang="0">
                    <a:pos x="131" y="309"/>
                  </a:cxn>
                  <a:cxn ang="0">
                    <a:pos x="151" y="201"/>
                  </a:cxn>
                  <a:cxn ang="0">
                    <a:pos x="160" y="147"/>
                  </a:cxn>
                  <a:cxn ang="0">
                    <a:pos x="170" y="93"/>
                  </a:cxn>
                  <a:cxn ang="0">
                    <a:pos x="183" y="27"/>
                  </a:cxn>
                  <a:cxn ang="0">
                    <a:pos x="185" y="5"/>
                  </a:cxn>
                  <a:cxn ang="0">
                    <a:pos x="184" y="3"/>
                  </a:cxn>
                  <a:cxn ang="0">
                    <a:pos x="182" y="0"/>
                  </a:cxn>
                  <a:cxn ang="0">
                    <a:pos x="178" y="0"/>
                  </a:cxn>
                  <a:cxn ang="0">
                    <a:pos x="176" y="3"/>
                  </a:cxn>
                  <a:cxn ang="0">
                    <a:pos x="175" y="5"/>
                  </a:cxn>
                </a:cxnLst>
                <a:rect l="0" t="0" r="r" b="b"/>
                <a:pathLst>
                  <a:path w="185" h="854">
                    <a:moveTo>
                      <a:pt x="175" y="5"/>
                    </a:moveTo>
                    <a:lnTo>
                      <a:pt x="175" y="5"/>
                    </a:lnTo>
                    <a:lnTo>
                      <a:pt x="175" y="17"/>
                    </a:lnTo>
                    <a:lnTo>
                      <a:pt x="174" y="29"/>
                    </a:lnTo>
                    <a:lnTo>
                      <a:pt x="170" y="52"/>
                    </a:lnTo>
                    <a:lnTo>
                      <a:pt x="159" y="100"/>
                    </a:lnTo>
                    <a:lnTo>
                      <a:pt x="159" y="100"/>
                    </a:lnTo>
                    <a:lnTo>
                      <a:pt x="150" y="153"/>
                    </a:lnTo>
                    <a:lnTo>
                      <a:pt x="141" y="207"/>
                    </a:lnTo>
                    <a:lnTo>
                      <a:pt x="141" y="207"/>
                    </a:lnTo>
                    <a:lnTo>
                      <a:pt x="130" y="261"/>
                    </a:lnTo>
                    <a:lnTo>
                      <a:pt x="121" y="315"/>
                    </a:lnTo>
                    <a:lnTo>
                      <a:pt x="104" y="426"/>
                    </a:lnTo>
                    <a:lnTo>
                      <a:pt x="104" y="426"/>
                    </a:lnTo>
                    <a:lnTo>
                      <a:pt x="101" y="437"/>
                    </a:lnTo>
                    <a:lnTo>
                      <a:pt x="99" y="449"/>
                    </a:lnTo>
                    <a:lnTo>
                      <a:pt x="96" y="461"/>
                    </a:lnTo>
                    <a:lnTo>
                      <a:pt x="93" y="472"/>
                    </a:lnTo>
                    <a:lnTo>
                      <a:pt x="93" y="472"/>
                    </a:lnTo>
                    <a:lnTo>
                      <a:pt x="91" y="488"/>
                    </a:lnTo>
                    <a:lnTo>
                      <a:pt x="88" y="502"/>
                    </a:lnTo>
                    <a:lnTo>
                      <a:pt x="81" y="531"/>
                    </a:lnTo>
                    <a:lnTo>
                      <a:pt x="81" y="531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4" y="672"/>
                    </a:lnTo>
                    <a:lnTo>
                      <a:pt x="35" y="699"/>
                    </a:lnTo>
                    <a:lnTo>
                      <a:pt x="19" y="753"/>
                    </a:lnTo>
                    <a:lnTo>
                      <a:pt x="19" y="753"/>
                    </a:lnTo>
                    <a:lnTo>
                      <a:pt x="13" y="780"/>
                    </a:lnTo>
                    <a:lnTo>
                      <a:pt x="7" y="806"/>
                    </a:lnTo>
                    <a:lnTo>
                      <a:pt x="7" y="806"/>
                    </a:lnTo>
                    <a:lnTo>
                      <a:pt x="2" y="828"/>
                    </a:lnTo>
                    <a:lnTo>
                      <a:pt x="0" y="838"/>
                    </a:lnTo>
                    <a:lnTo>
                      <a:pt x="0" y="848"/>
                    </a:lnTo>
                    <a:lnTo>
                      <a:pt x="0" y="848"/>
                    </a:lnTo>
                    <a:lnTo>
                      <a:pt x="0" y="851"/>
                    </a:lnTo>
                    <a:lnTo>
                      <a:pt x="1" y="853"/>
                    </a:lnTo>
                    <a:lnTo>
                      <a:pt x="2" y="853"/>
                    </a:lnTo>
                    <a:lnTo>
                      <a:pt x="4" y="854"/>
                    </a:lnTo>
                    <a:lnTo>
                      <a:pt x="6" y="853"/>
                    </a:lnTo>
                    <a:lnTo>
                      <a:pt x="7" y="853"/>
                    </a:lnTo>
                    <a:lnTo>
                      <a:pt x="8" y="851"/>
                    </a:lnTo>
                    <a:lnTo>
                      <a:pt x="9" y="848"/>
                    </a:lnTo>
                    <a:lnTo>
                      <a:pt x="9" y="848"/>
                    </a:lnTo>
                    <a:lnTo>
                      <a:pt x="10" y="837"/>
                    </a:lnTo>
                    <a:lnTo>
                      <a:pt x="13" y="825"/>
                    </a:lnTo>
                    <a:lnTo>
                      <a:pt x="18" y="800"/>
                    </a:lnTo>
                    <a:lnTo>
                      <a:pt x="18" y="800"/>
                    </a:lnTo>
                    <a:lnTo>
                      <a:pt x="23" y="774"/>
                    </a:lnTo>
                    <a:lnTo>
                      <a:pt x="30" y="747"/>
                    </a:lnTo>
                    <a:lnTo>
                      <a:pt x="30" y="747"/>
                    </a:lnTo>
                    <a:lnTo>
                      <a:pt x="47" y="693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92" y="525"/>
                    </a:lnTo>
                    <a:lnTo>
                      <a:pt x="92" y="525"/>
                    </a:lnTo>
                    <a:lnTo>
                      <a:pt x="98" y="500"/>
                    </a:lnTo>
                    <a:lnTo>
                      <a:pt x="102" y="476"/>
                    </a:lnTo>
                    <a:lnTo>
                      <a:pt x="102" y="476"/>
                    </a:lnTo>
                    <a:lnTo>
                      <a:pt x="105" y="461"/>
                    </a:lnTo>
                    <a:lnTo>
                      <a:pt x="109" y="447"/>
                    </a:lnTo>
                    <a:lnTo>
                      <a:pt x="112" y="433"/>
                    </a:lnTo>
                    <a:lnTo>
                      <a:pt x="115" y="419"/>
                    </a:lnTo>
                    <a:lnTo>
                      <a:pt x="115" y="419"/>
                    </a:lnTo>
                    <a:lnTo>
                      <a:pt x="131" y="309"/>
                    </a:lnTo>
                    <a:lnTo>
                      <a:pt x="141" y="255"/>
                    </a:lnTo>
                    <a:lnTo>
                      <a:pt x="151" y="201"/>
                    </a:lnTo>
                    <a:lnTo>
                      <a:pt x="151" y="201"/>
                    </a:lnTo>
                    <a:lnTo>
                      <a:pt x="160" y="147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80" y="50"/>
                    </a:lnTo>
                    <a:lnTo>
                      <a:pt x="183" y="27"/>
                    </a:lnTo>
                    <a:lnTo>
                      <a:pt x="184" y="16"/>
                    </a:lnTo>
                    <a:lnTo>
                      <a:pt x="185" y="5"/>
                    </a:lnTo>
                    <a:lnTo>
                      <a:pt x="185" y="5"/>
                    </a:lnTo>
                    <a:lnTo>
                      <a:pt x="184" y="3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1" name="Freeform 913"/>
              <p:cNvSpPr/>
              <p:nvPr/>
            </p:nvSpPr>
            <p:spPr bwMode="auto">
              <a:xfrm>
                <a:off x="3532188" y="1266825"/>
                <a:ext cx="103188" cy="504825"/>
              </a:xfrm>
              <a:custGeom>
                <a:avLst/>
                <a:gdLst/>
                <a:ahLst/>
                <a:cxnLst>
                  <a:cxn ang="0">
                    <a:pos x="185" y="5"/>
                  </a:cxn>
                  <a:cxn ang="0">
                    <a:pos x="181" y="67"/>
                  </a:cxn>
                  <a:cxn ang="0">
                    <a:pos x="169" y="127"/>
                  </a:cxn>
                  <a:cxn ang="0">
                    <a:pos x="153" y="187"/>
                  </a:cxn>
                  <a:cxn ang="0">
                    <a:pos x="136" y="246"/>
                  </a:cxn>
                  <a:cxn ang="0">
                    <a:pos x="129" y="273"/>
                  </a:cxn>
                  <a:cxn ang="0">
                    <a:pos x="124" y="327"/>
                  </a:cxn>
                  <a:cxn ang="0">
                    <a:pos x="123" y="355"/>
                  </a:cxn>
                  <a:cxn ang="0">
                    <a:pos x="118" y="418"/>
                  </a:cxn>
                  <a:cxn ang="0">
                    <a:pos x="108" y="481"/>
                  </a:cxn>
                  <a:cxn ang="0">
                    <a:pos x="101" y="511"/>
                  </a:cxn>
                  <a:cxn ang="0">
                    <a:pos x="74" y="596"/>
                  </a:cxn>
                  <a:cxn ang="0">
                    <a:pos x="65" y="627"/>
                  </a:cxn>
                  <a:cxn ang="0">
                    <a:pos x="53" y="691"/>
                  </a:cxn>
                  <a:cxn ang="0">
                    <a:pos x="47" y="723"/>
                  </a:cxn>
                  <a:cxn ang="0">
                    <a:pos x="23" y="846"/>
                  </a:cxn>
                  <a:cxn ang="0">
                    <a:pos x="20" y="863"/>
                  </a:cxn>
                  <a:cxn ang="0">
                    <a:pos x="14" y="897"/>
                  </a:cxn>
                  <a:cxn ang="0">
                    <a:pos x="9" y="913"/>
                  </a:cxn>
                  <a:cxn ang="0">
                    <a:pos x="6" y="922"/>
                  </a:cxn>
                  <a:cxn ang="0">
                    <a:pos x="1" y="939"/>
                  </a:cxn>
                  <a:cxn ang="0">
                    <a:pos x="0" y="949"/>
                  </a:cxn>
                  <a:cxn ang="0">
                    <a:pos x="2" y="952"/>
                  </a:cxn>
                  <a:cxn ang="0">
                    <a:pos x="6" y="954"/>
                  </a:cxn>
                  <a:cxn ang="0">
                    <a:pos x="9" y="952"/>
                  </a:cxn>
                  <a:cxn ang="0">
                    <a:pos x="11" y="949"/>
                  </a:cxn>
                  <a:cxn ang="0">
                    <a:pos x="12" y="937"/>
                  </a:cxn>
                  <a:cxn ang="0">
                    <a:pos x="18" y="914"/>
                  </a:cxn>
                  <a:cxn ang="0">
                    <a:pos x="21" y="903"/>
                  </a:cxn>
                  <a:cxn ang="0">
                    <a:pos x="33" y="840"/>
                  </a:cxn>
                  <a:cxn ang="0">
                    <a:pos x="47" y="774"/>
                  </a:cxn>
                  <a:cxn ang="0">
                    <a:pos x="59" y="709"/>
                  </a:cxn>
                  <a:cxn ang="0">
                    <a:pos x="71" y="650"/>
                  </a:cxn>
                  <a:cxn ang="0">
                    <a:pos x="85" y="591"/>
                  </a:cxn>
                  <a:cxn ang="0">
                    <a:pos x="94" y="563"/>
                  </a:cxn>
                  <a:cxn ang="0">
                    <a:pos x="105" y="534"/>
                  </a:cxn>
                  <a:cxn ang="0">
                    <a:pos x="114" y="500"/>
                  </a:cxn>
                  <a:cxn ang="0">
                    <a:pos x="120" y="465"/>
                  </a:cxn>
                  <a:cxn ang="0">
                    <a:pos x="128" y="407"/>
                  </a:cxn>
                  <a:cxn ang="0">
                    <a:pos x="135" y="320"/>
                  </a:cxn>
                  <a:cxn ang="0">
                    <a:pos x="143" y="262"/>
                  </a:cxn>
                  <a:cxn ang="0">
                    <a:pos x="150" y="233"/>
                  </a:cxn>
                  <a:cxn ang="0">
                    <a:pos x="167" y="177"/>
                  </a:cxn>
                  <a:cxn ang="0">
                    <a:pos x="181" y="120"/>
                  </a:cxn>
                  <a:cxn ang="0">
                    <a:pos x="191" y="63"/>
                  </a:cxn>
                  <a:cxn ang="0">
                    <a:pos x="196" y="5"/>
                  </a:cxn>
                  <a:cxn ang="0">
                    <a:pos x="195" y="3"/>
                  </a:cxn>
                  <a:cxn ang="0">
                    <a:pos x="192" y="1"/>
                  </a:cxn>
                  <a:cxn ang="0">
                    <a:pos x="188" y="1"/>
                  </a:cxn>
                  <a:cxn ang="0">
                    <a:pos x="186" y="3"/>
                  </a:cxn>
                  <a:cxn ang="0">
                    <a:pos x="185" y="5"/>
                  </a:cxn>
                </a:cxnLst>
                <a:rect l="0" t="0" r="r" b="b"/>
                <a:pathLst>
                  <a:path w="196" h="954">
                    <a:moveTo>
                      <a:pt x="185" y="5"/>
                    </a:moveTo>
                    <a:lnTo>
                      <a:pt x="185" y="5"/>
                    </a:lnTo>
                    <a:lnTo>
                      <a:pt x="184" y="36"/>
                    </a:lnTo>
                    <a:lnTo>
                      <a:pt x="181" y="67"/>
                    </a:lnTo>
                    <a:lnTo>
                      <a:pt x="176" y="97"/>
                    </a:lnTo>
                    <a:lnTo>
                      <a:pt x="169" y="127"/>
                    </a:lnTo>
                    <a:lnTo>
                      <a:pt x="162" y="157"/>
                    </a:lnTo>
                    <a:lnTo>
                      <a:pt x="153" y="187"/>
                    </a:lnTo>
                    <a:lnTo>
                      <a:pt x="136" y="246"/>
                    </a:lnTo>
                    <a:lnTo>
                      <a:pt x="136" y="246"/>
                    </a:lnTo>
                    <a:lnTo>
                      <a:pt x="133" y="261"/>
                    </a:lnTo>
                    <a:lnTo>
                      <a:pt x="129" y="273"/>
                    </a:lnTo>
                    <a:lnTo>
                      <a:pt x="126" y="300"/>
                    </a:lnTo>
                    <a:lnTo>
                      <a:pt x="124" y="327"/>
                    </a:lnTo>
                    <a:lnTo>
                      <a:pt x="123" y="355"/>
                    </a:lnTo>
                    <a:lnTo>
                      <a:pt x="123" y="355"/>
                    </a:lnTo>
                    <a:lnTo>
                      <a:pt x="121" y="386"/>
                    </a:lnTo>
                    <a:lnTo>
                      <a:pt x="118" y="418"/>
                    </a:lnTo>
                    <a:lnTo>
                      <a:pt x="113" y="449"/>
                    </a:lnTo>
                    <a:lnTo>
                      <a:pt x="108" y="481"/>
                    </a:lnTo>
                    <a:lnTo>
                      <a:pt x="108" y="481"/>
                    </a:lnTo>
                    <a:lnTo>
                      <a:pt x="101" y="511"/>
                    </a:lnTo>
                    <a:lnTo>
                      <a:pt x="92" y="538"/>
                    </a:lnTo>
                    <a:lnTo>
                      <a:pt x="74" y="596"/>
                    </a:lnTo>
                    <a:lnTo>
                      <a:pt x="74" y="596"/>
                    </a:lnTo>
                    <a:lnTo>
                      <a:pt x="65" y="627"/>
                    </a:lnTo>
                    <a:lnTo>
                      <a:pt x="58" y="659"/>
                    </a:lnTo>
                    <a:lnTo>
                      <a:pt x="53" y="691"/>
                    </a:lnTo>
                    <a:lnTo>
                      <a:pt x="47" y="723"/>
                    </a:lnTo>
                    <a:lnTo>
                      <a:pt x="47" y="723"/>
                    </a:lnTo>
                    <a:lnTo>
                      <a:pt x="34" y="784"/>
                    </a:lnTo>
                    <a:lnTo>
                      <a:pt x="23" y="846"/>
                    </a:lnTo>
                    <a:lnTo>
                      <a:pt x="23" y="846"/>
                    </a:lnTo>
                    <a:lnTo>
                      <a:pt x="20" y="863"/>
                    </a:lnTo>
                    <a:lnTo>
                      <a:pt x="18" y="880"/>
                    </a:lnTo>
                    <a:lnTo>
                      <a:pt x="14" y="897"/>
                    </a:lnTo>
                    <a:lnTo>
                      <a:pt x="12" y="905"/>
                    </a:lnTo>
                    <a:lnTo>
                      <a:pt x="9" y="913"/>
                    </a:lnTo>
                    <a:lnTo>
                      <a:pt x="9" y="913"/>
                    </a:lnTo>
                    <a:lnTo>
                      <a:pt x="6" y="922"/>
                    </a:lnTo>
                    <a:lnTo>
                      <a:pt x="3" y="931"/>
                    </a:lnTo>
                    <a:lnTo>
                      <a:pt x="1" y="939"/>
                    </a:lnTo>
                    <a:lnTo>
                      <a:pt x="0" y="949"/>
                    </a:lnTo>
                    <a:lnTo>
                      <a:pt x="0" y="949"/>
                    </a:lnTo>
                    <a:lnTo>
                      <a:pt x="1" y="951"/>
                    </a:lnTo>
                    <a:lnTo>
                      <a:pt x="2" y="952"/>
                    </a:lnTo>
                    <a:lnTo>
                      <a:pt x="3" y="953"/>
                    </a:lnTo>
                    <a:lnTo>
                      <a:pt x="6" y="954"/>
                    </a:lnTo>
                    <a:lnTo>
                      <a:pt x="7" y="953"/>
                    </a:lnTo>
                    <a:lnTo>
                      <a:pt x="9" y="952"/>
                    </a:lnTo>
                    <a:lnTo>
                      <a:pt x="10" y="951"/>
                    </a:lnTo>
                    <a:lnTo>
                      <a:pt x="11" y="949"/>
                    </a:lnTo>
                    <a:lnTo>
                      <a:pt x="11" y="949"/>
                    </a:lnTo>
                    <a:lnTo>
                      <a:pt x="12" y="937"/>
                    </a:lnTo>
                    <a:lnTo>
                      <a:pt x="15" y="926"/>
                    </a:lnTo>
                    <a:lnTo>
                      <a:pt x="18" y="914"/>
                    </a:lnTo>
                    <a:lnTo>
                      <a:pt x="21" y="903"/>
                    </a:lnTo>
                    <a:lnTo>
                      <a:pt x="21" y="903"/>
                    </a:lnTo>
                    <a:lnTo>
                      <a:pt x="27" y="871"/>
                    </a:lnTo>
                    <a:lnTo>
                      <a:pt x="33" y="840"/>
                    </a:lnTo>
                    <a:lnTo>
                      <a:pt x="33" y="840"/>
                    </a:lnTo>
                    <a:lnTo>
                      <a:pt x="47" y="774"/>
                    </a:lnTo>
                    <a:lnTo>
                      <a:pt x="53" y="741"/>
                    </a:lnTo>
                    <a:lnTo>
                      <a:pt x="59" y="709"/>
                    </a:lnTo>
                    <a:lnTo>
                      <a:pt x="59" y="709"/>
                    </a:lnTo>
                    <a:lnTo>
                      <a:pt x="71" y="650"/>
                    </a:lnTo>
                    <a:lnTo>
                      <a:pt x="77" y="620"/>
                    </a:lnTo>
                    <a:lnTo>
                      <a:pt x="85" y="591"/>
                    </a:lnTo>
                    <a:lnTo>
                      <a:pt x="85" y="591"/>
                    </a:lnTo>
                    <a:lnTo>
                      <a:pt x="94" y="563"/>
                    </a:lnTo>
                    <a:lnTo>
                      <a:pt x="105" y="534"/>
                    </a:lnTo>
                    <a:lnTo>
                      <a:pt x="105" y="534"/>
                    </a:lnTo>
                    <a:lnTo>
                      <a:pt x="110" y="518"/>
                    </a:lnTo>
                    <a:lnTo>
                      <a:pt x="114" y="500"/>
                    </a:lnTo>
                    <a:lnTo>
                      <a:pt x="120" y="465"/>
                    </a:lnTo>
                    <a:lnTo>
                      <a:pt x="120" y="465"/>
                    </a:lnTo>
                    <a:lnTo>
                      <a:pt x="125" y="436"/>
                    </a:lnTo>
                    <a:lnTo>
                      <a:pt x="128" y="407"/>
                    </a:lnTo>
                    <a:lnTo>
                      <a:pt x="133" y="348"/>
                    </a:lnTo>
                    <a:lnTo>
                      <a:pt x="135" y="320"/>
                    </a:lnTo>
                    <a:lnTo>
                      <a:pt x="138" y="291"/>
                    </a:lnTo>
                    <a:lnTo>
                      <a:pt x="143" y="262"/>
                    </a:lnTo>
                    <a:lnTo>
                      <a:pt x="146" y="247"/>
                    </a:lnTo>
                    <a:lnTo>
                      <a:pt x="150" y="233"/>
                    </a:lnTo>
                    <a:lnTo>
                      <a:pt x="150" y="233"/>
                    </a:lnTo>
                    <a:lnTo>
                      <a:pt x="167" y="177"/>
                    </a:lnTo>
                    <a:lnTo>
                      <a:pt x="174" y="149"/>
                    </a:lnTo>
                    <a:lnTo>
                      <a:pt x="181" y="120"/>
                    </a:lnTo>
                    <a:lnTo>
                      <a:pt x="186" y="92"/>
                    </a:lnTo>
                    <a:lnTo>
                      <a:pt x="191" y="63"/>
                    </a:lnTo>
                    <a:lnTo>
                      <a:pt x="195" y="34"/>
                    </a:lnTo>
                    <a:lnTo>
                      <a:pt x="196" y="5"/>
                    </a:lnTo>
                    <a:lnTo>
                      <a:pt x="196" y="5"/>
                    </a:lnTo>
                    <a:lnTo>
                      <a:pt x="195" y="3"/>
                    </a:lnTo>
                    <a:lnTo>
                      <a:pt x="194" y="1"/>
                    </a:lnTo>
                    <a:lnTo>
                      <a:pt x="192" y="1"/>
                    </a:lnTo>
                    <a:lnTo>
                      <a:pt x="190" y="0"/>
                    </a:lnTo>
                    <a:lnTo>
                      <a:pt x="188" y="1"/>
                    </a:lnTo>
                    <a:lnTo>
                      <a:pt x="187" y="1"/>
                    </a:lnTo>
                    <a:lnTo>
                      <a:pt x="186" y="3"/>
                    </a:lnTo>
                    <a:lnTo>
                      <a:pt x="185" y="5"/>
                    </a:lnTo>
                    <a:lnTo>
                      <a:pt x="18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2" name="Freeform 914"/>
              <p:cNvSpPr/>
              <p:nvPr/>
            </p:nvSpPr>
            <p:spPr bwMode="auto">
              <a:xfrm>
                <a:off x="3570288" y="1301750"/>
                <a:ext cx="96838" cy="488950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2" y="13"/>
                  </a:cxn>
                  <a:cxn ang="0">
                    <a:pos x="163" y="30"/>
                  </a:cxn>
                  <a:cxn ang="0">
                    <a:pos x="161" y="39"/>
                  </a:cxn>
                  <a:cxn ang="0">
                    <a:pos x="161" y="62"/>
                  </a:cxn>
                  <a:cxn ang="0">
                    <a:pos x="159" y="87"/>
                  </a:cxn>
                  <a:cxn ang="0">
                    <a:pos x="149" y="148"/>
                  </a:cxn>
                  <a:cxn ang="0">
                    <a:pos x="146" y="164"/>
                  </a:cxn>
                  <a:cxn ang="0">
                    <a:pos x="138" y="193"/>
                  </a:cxn>
                  <a:cxn ang="0">
                    <a:pos x="135" y="207"/>
                  </a:cxn>
                  <a:cxn ang="0">
                    <a:pos x="128" y="268"/>
                  </a:cxn>
                  <a:cxn ang="0">
                    <a:pos x="117" y="361"/>
                  </a:cxn>
                  <a:cxn ang="0">
                    <a:pos x="106" y="422"/>
                  </a:cxn>
                  <a:cxn ang="0">
                    <a:pos x="99" y="452"/>
                  </a:cxn>
                  <a:cxn ang="0">
                    <a:pos x="72" y="538"/>
                  </a:cxn>
                  <a:cxn ang="0">
                    <a:pos x="64" y="568"/>
                  </a:cxn>
                  <a:cxn ang="0">
                    <a:pos x="50" y="630"/>
                  </a:cxn>
                  <a:cxn ang="0">
                    <a:pos x="38" y="691"/>
                  </a:cxn>
                  <a:cxn ang="0">
                    <a:pos x="15" y="809"/>
                  </a:cxn>
                  <a:cxn ang="0">
                    <a:pos x="6" y="865"/>
                  </a:cxn>
                  <a:cxn ang="0">
                    <a:pos x="1" y="906"/>
                  </a:cxn>
                  <a:cxn ang="0">
                    <a:pos x="0" y="921"/>
                  </a:cxn>
                  <a:cxn ang="0">
                    <a:pos x="2" y="924"/>
                  </a:cxn>
                  <a:cxn ang="0">
                    <a:pos x="5" y="925"/>
                  </a:cxn>
                  <a:cxn ang="0">
                    <a:pos x="8" y="924"/>
                  </a:cxn>
                  <a:cxn ang="0">
                    <a:pos x="9" y="921"/>
                  </a:cxn>
                  <a:cxn ang="0">
                    <a:pos x="10" y="906"/>
                  </a:cxn>
                  <a:cxn ang="0">
                    <a:pos x="13" y="875"/>
                  </a:cxn>
                  <a:cxn ang="0">
                    <a:pos x="16" y="862"/>
                  </a:cxn>
                  <a:cxn ang="0">
                    <a:pos x="25" y="803"/>
                  </a:cxn>
                  <a:cxn ang="0">
                    <a:pos x="31" y="774"/>
                  </a:cxn>
                  <a:cxn ang="0">
                    <a:pos x="48" y="685"/>
                  </a:cxn>
                  <a:cxn ang="0">
                    <a:pos x="62" y="623"/>
                  </a:cxn>
                  <a:cxn ang="0">
                    <a:pos x="75" y="560"/>
                  </a:cxn>
                  <a:cxn ang="0">
                    <a:pos x="83" y="531"/>
                  </a:cxn>
                  <a:cxn ang="0">
                    <a:pos x="110" y="446"/>
                  </a:cxn>
                  <a:cxn ang="0">
                    <a:pos x="117" y="417"/>
                  </a:cxn>
                  <a:cxn ang="0">
                    <a:pos x="129" y="355"/>
                  </a:cxn>
                  <a:cxn ang="0">
                    <a:pos x="138" y="262"/>
                  </a:cxn>
                  <a:cxn ang="0">
                    <a:pos x="145" y="201"/>
                  </a:cxn>
                  <a:cxn ang="0">
                    <a:pos x="148" y="186"/>
                  </a:cxn>
                  <a:cxn ang="0">
                    <a:pos x="157" y="157"/>
                  </a:cxn>
                  <a:cxn ang="0">
                    <a:pos x="161" y="143"/>
                  </a:cxn>
                  <a:cxn ang="0">
                    <a:pos x="167" y="94"/>
                  </a:cxn>
                  <a:cxn ang="0">
                    <a:pos x="169" y="70"/>
                  </a:cxn>
                  <a:cxn ang="0">
                    <a:pos x="171" y="45"/>
                  </a:cxn>
                  <a:cxn ang="0">
                    <a:pos x="172" y="36"/>
                  </a:cxn>
                  <a:cxn ang="0">
                    <a:pos x="181" y="17"/>
                  </a:cxn>
                  <a:cxn ang="0">
                    <a:pos x="185" y="7"/>
                  </a:cxn>
                  <a:cxn ang="0">
                    <a:pos x="185" y="5"/>
                  </a:cxn>
                  <a:cxn ang="0">
                    <a:pos x="180" y="1"/>
                  </a:cxn>
                  <a:cxn ang="0">
                    <a:pos x="177" y="1"/>
                  </a:cxn>
                  <a:cxn ang="0">
                    <a:pos x="175" y="5"/>
                  </a:cxn>
                </a:cxnLst>
                <a:rect l="0" t="0" r="r" b="b"/>
                <a:pathLst>
                  <a:path w="185" h="925">
                    <a:moveTo>
                      <a:pt x="175" y="5"/>
                    </a:moveTo>
                    <a:lnTo>
                      <a:pt x="175" y="5"/>
                    </a:lnTo>
                    <a:lnTo>
                      <a:pt x="174" y="9"/>
                    </a:lnTo>
                    <a:lnTo>
                      <a:pt x="172" y="13"/>
                    </a:lnTo>
                    <a:lnTo>
                      <a:pt x="168" y="22"/>
                    </a:lnTo>
                    <a:lnTo>
                      <a:pt x="163" y="30"/>
                    </a:lnTo>
                    <a:lnTo>
                      <a:pt x="162" y="35"/>
                    </a:lnTo>
                    <a:lnTo>
                      <a:pt x="161" y="39"/>
                    </a:lnTo>
                    <a:lnTo>
                      <a:pt x="161" y="39"/>
                    </a:lnTo>
                    <a:lnTo>
                      <a:pt x="161" y="62"/>
                    </a:lnTo>
                    <a:lnTo>
                      <a:pt x="159" y="87"/>
                    </a:lnTo>
                    <a:lnTo>
                      <a:pt x="159" y="87"/>
                    </a:lnTo>
                    <a:lnTo>
                      <a:pt x="155" y="118"/>
                    </a:lnTo>
                    <a:lnTo>
                      <a:pt x="149" y="148"/>
                    </a:lnTo>
                    <a:lnTo>
                      <a:pt x="149" y="148"/>
                    </a:lnTo>
                    <a:lnTo>
                      <a:pt x="146" y="164"/>
                    </a:lnTo>
                    <a:lnTo>
                      <a:pt x="142" y="178"/>
                    </a:lnTo>
                    <a:lnTo>
                      <a:pt x="138" y="193"/>
                    </a:lnTo>
                    <a:lnTo>
                      <a:pt x="135" y="207"/>
                    </a:lnTo>
                    <a:lnTo>
                      <a:pt x="135" y="207"/>
                    </a:lnTo>
                    <a:lnTo>
                      <a:pt x="131" y="238"/>
                    </a:lnTo>
                    <a:lnTo>
                      <a:pt x="128" y="268"/>
                    </a:lnTo>
                    <a:lnTo>
                      <a:pt x="122" y="330"/>
                    </a:lnTo>
                    <a:lnTo>
                      <a:pt x="117" y="361"/>
                    </a:lnTo>
                    <a:lnTo>
                      <a:pt x="112" y="392"/>
                    </a:lnTo>
                    <a:lnTo>
                      <a:pt x="106" y="422"/>
                    </a:lnTo>
                    <a:lnTo>
                      <a:pt x="99" y="452"/>
                    </a:lnTo>
                    <a:lnTo>
                      <a:pt x="99" y="452"/>
                    </a:lnTo>
                    <a:lnTo>
                      <a:pt x="80" y="510"/>
                    </a:lnTo>
                    <a:lnTo>
                      <a:pt x="72" y="538"/>
                    </a:lnTo>
                    <a:lnTo>
                      <a:pt x="64" y="568"/>
                    </a:lnTo>
                    <a:lnTo>
                      <a:pt x="64" y="568"/>
                    </a:lnTo>
                    <a:lnTo>
                      <a:pt x="56" y="599"/>
                    </a:lnTo>
                    <a:lnTo>
                      <a:pt x="50" y="630"/>
                    </a:lnTo>
                    <a:lnTo>
                      <a:pt x="38" y="691"/>
                    </a:lnTo>
                    <a:lnTo>
                      <a:pt x="38" y="691"/>
                    </a:lnTo>
                    <a:lnTo>
                      <a:pt x="25" y="750"/>
                    </a:lnTo>
                    <a:lnTo>
                      <a:pt x="15" y="809"/>
                    </a:lnTo>
                    <a:lnTo>
                      <a:pt x="15" y="809"/>
                    </a:lnTo>
                    <a:lnTo>
                      <a:pt x="6" y="865"/>
                    </a:lnTo>
                    <a:lnTo>
                      <a:pt x="2" y="893"/>
                    </a:lnTo>
                    <a:lnTo>
                      <a:pt x="1" y="906"/>
                    </a:lnTo>
                    <a:lnTo>
                      <a:pt x="0" y="921"/>
                    </a:lnTo>
                    <a:lnTo>
                      <a:pt x="0" y="921"/>
                    </a:lnTo>
                    <a:lnTo>
                      <a:pt x="1" y="923"/>
                    </a:lnTo>
                    <a:lnTo>
                      <a:pt x="2" y="924"/>
                    </a:lnTo>
                    <a:lnTo>
                      <a:pt x="3" y="925"/>
                    </a:lnTo>
                    <a:lnTo>
                      <a:pt x="5" y="925"/>
                    </a:lnTo>
                    <a:lnTo>
                      <a:pt x="7" y="925"/>
                    </a:lnTo>
                    <a:lnTo>
                      <a:pt x="8" y="924"/>
                    </a:lnTo>
                    <a:lnTo>
                      <a:pt x="9" y="923"/>
                    </a:lnTo>
                    <a:lnTo>
                      <a:pt x="9" y="921"/>
                    </a:lnTo>
                    <a:lnTo>
                      <a:pt x="9" y="921"/>
                    </a:lnTo>
                    <a:lnTo>
                      <a:pt x="10" y="906"/>
                    </a:lnTo>
                    <a:lnTo>
                      <a:pt x="11" y="891"/>
                    </a:lnTo>
                    <a:lnTo>
                      <a:pt x="13" y="875"/>
                    </a:lnTo>
                    <a:lnTo>
                      <a:pt x="16" y="862"/>
                    </a:lnTo>
                    <a:lnTo>
                      <a:pt x="16" y="862"/>
                    </a:lnTo>
                    <a:lnTo>
                      <a:pt x="21" y="833"/>
                    </a:lnTo>
                    <a:lnTo>
                      <a:pt x="25" y="803"/>
                    </a:lnTo>
                    <a:lnTo>
                      <a:pt x="25" y="803"/>
                    </a:lnTo>
                    <a:lnTo>
                      <a:pt x="31" y="774"/>
                    </a:lnTo>
                    <a:lnTo>
                      <a:pt x="37" y="744"/>
                    </a:lnTo>
                    <a:lnTo>
                      <a:pt x="48" y="685"/>
                    </a:lnTo>
                    <a:lnTo>
                      <a:pt x="48" y="685"/>
                    </a:lnTo>
                    <a:lnTo>
                      <a:pt x="62" y="623"/>
                    </a:lnTo>
                    <a:lnTo>
                      <a:pt x="68" y="592"/>
                    </a:lnTo>
                    <a:lnTo>
                      <a:pt x="75" y="560"/>
                    </a:lnTo>
                    <a:lnTo>
                      <a:pt x="75" y="560"/>
                    </a:lnTo>
                    <a:lnTo>
                      <a:pt x="83" y="531"/>
                    </a:lnTo>
                    <a:lnTo>
                      <a:pt x="93" y="503"/>
                    </a:lnTo>
                    <a:lnTo>
                      <a:pt x="110" y="446"/>
                    </a:lnTo>
                    <a:lnTo>
                      <a:pt x="110" y="446"/>
                    </a:lnTo>
                    <a:lnTo>
                      <a:pt x="117" y="417"/>
                    </a:lnTo>
                    <a:lnTo>
                      <a:pt x="124" y="386"/>
                    </a:lnTo>
                    <a:lnTo>
                      <a:pt x="129" y="355"/>
                    </a:lnTo>
                    <a:lnTo>
                      <a:pt x="132" y="324"/>
                    </a:lnTo>
                    <a:lnTo>
                      <a:pt x="138" y="262"/>
                    </a:lnTo>
                    <a:lnTo>
                      <a:pt x="141" y="231"/>
                    </a:lnTo>
                    <a:lnTo>
                      <a:pt x="145" y="201"/>
                    </a:lnTo>
                    <a:lnTo>
                      <a:pt x="145" y="201"/>
                    </a:lnTo>
                    <a:lnTo>
                      <a:pt x="148" y="186"/>
                    </a:lnTo>
                    <a:lnTo>
                      <a:pt x="153" y="172"/>
                    </a:lnTo>
                    <a:lnTo>
                      <a:pt x="157" y="157"/>
                    </a:lnTo>
                    <a:lnTo>
                      <a:pt x="161" y="143"/>
                    </a:lnTo>
                    <a:lnTo>
                      <a:pt x="161" y="143"/>
                    </a:lnTo>
                    <a:lnTo>
                      <a:pt x="164" y="119"/>
                    </a:lnTo>
                    <a:lnTo>
                      <a:pt x="167" y="94"/>
                    </a:lnTo>
                    <a:lnTo>
                      <a:pt x="167" y="94"/>
                    </a:lnTo>
                    <a:lnTo>
                      <a:pt x="169" y="70"/>
                    </a:lnTo>
                    <a:lnTo>
                      <a:pt x="171" y="45"/>
                    </a:lnTo>
                    <a:lnTo>
                      <a:pt x="171" y="45"/>
                    </a:lnTo>
                    <a:lnTo>
                      <a:pt x="171" y="40"/>
                    </a:lnTo>
                    <a:lnTo>
                      <a:pt x="172" y="36"/>
                    </a:lnTo>
                    <a:lnTo>
                      <a:pt x="177" y="26"/>
                    </a:lnTo>
                    <a:lnTo>
                      <a:pt x="181" y="17"/>
                    </a:lnTo>
                    <a:lnTo>
                      <a:pt x="183" y="12"/>
                    </a:lnTo>
                    <a:lnTo>
                      <a:pt x="185" y="7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3" y="4"/>
                    </a:lnTo>
                    <a:lnTo>
                      <a:pt x="180" y="1"/>
                    </a:lnTo>
                    <a:lnTo>
                      <a:pt x="179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3" name="Freeform 915"/>
              <p:cNvSpPr/>
              <p:nvPr/>
            </p:nvSpPr>
            <p:spPr bwMode="auto">
              <a:xfrm>
                <a:off x="3605213" y="1336675"/>
                <a:ext cx="98425" cy="500063"/>
              </a:xfrm>
              <a:custGeom>
                <a:avLst/>
                <a:gdLst/>
                <a:ahLst/>
                <a:cxnLst>
                  <a:cxn ang="0">
                    <a:pos x="174" y="4"/>
                  </a:cxn>
                  <a:cxn ang="0">
                    <a:pos x="173" y="62"/>
                  </a:cxn>
                  <a:cxn ang="0">
                    <a:pos x="167" y="119"/>
                  </a:cxn>
                  <a:cxn ang="0">
                    <a:pos x="157" y="179"/>
                  </a:cxn>
                  <a:cxn ang="0">
                    <a:pos x="147" y="239"/>
                  </a:cxn>
                  <a:cxn ang="0">
                    <a:pos x="136" y="302"/>
                  </a:cxn>
                  <a:cxn ang="0">
                    <a:pos x="126" y="365"/>
                  </a:cxn>
                  <a:cxn ang="0">
                    <a:pos x="118" y="428"/>
                  </a:cxn>
                  <a:cxn ang="0">
                    <a:pos x="107" y="490"/>
                  </a:cxn>
                  <a:cxn ang="0">
                    <a:pos x="101" y="519"/>
                  </a:cxn>
                  <a:cxn ang="0">
                    <a:pos x="78" y="605"/>
                  </a:cxn>
                  <a:cxn ang="0">
                    <a:pos x="47" y="719"/>
                  </a:cxn>
                  <a:cxn ang="0">
                    <a:pos x="41" y="747"/>
                  </a:cxn>
                  <a:cxn ang="0">
                    <a:pos x="32" y="806"/>
                  </a:cxn>
                  <a:cxn ang="0">
                    <a:pos x="27" y="835"/>
                  </a:cxn>
                  <a:cxn ang="0">
                    <a:pos x="20" y="859"/>
                  </a:cxn>
                  <a:cxn ang="0">
                    <a:pos x="5" y="907"/>
                  </a:cxn>
                  <a:cxn ang="0">
                    <a:pos x="0" y="931"/>
                  </a:cxn>
                  <a:cxn ang="0">
                    <a:pos x="0" y="933"/>
                  </a:cxn>
                  <a:cxn ang="0">
                    <a:pos x="0" y="939"/>
                  </a:cxn>
                  <a:cxn ang="0">
                    <a:pos x="1" y="942"/>
                  </a:cxn>
                  <a:cxn ang="0">
                    <a:pos x="4" y="943"/>
                  </a:cxn>
                  <a:cxn ang="0">
                    <a:pos x="7" y="942"/>
                  </a:cxn>
                  <a:cxn ang="0">
                    <a:pos x="9" y="939"/>
                  </a:cxn>
                  <a:cxn ang="0">
                    <a:pos x="10" y="924"/>
                  </a:cxn>
                  <a:cxn ang="0">
                    <a:pos x="16" y="897"/>
                  </a:cxn>
                  <a:cxn ang="0">
                    <a:pos x="30" y="857"/>
                  </a:cxn>
                  <a:cxn ang="0">
                    <a:pos x="37" y="829"/>
                  </a:cxn>
                  <a:cxn ang="0">
                    <a:pos x="42" y="800"/>
                  </a:cxn>
                  <a:cxn ang="0">
                    <a:pos x="52" y="741"/>
                  </a:cxn>
                  <a:cxn ang="0">
                    <a:pos x="58" y="712"/>
                  </a:cxn>
                  <a:cxn ang="0">
                    <a:pos x="90" y="595"/>
                  </a:cxn>
                  <a:cxn ang="0">
                    <a:pos x="113" y="506"/>
                  </a:cxn>
                  <a:cxn ang="0">
                    <a:pos x="120" y="476"/>
                  </a:cxn>
                  <a:cxn ang="0">
                    <a:pos x="129" y="417"/>
                  </a:cxn>
                  <a:cxn ang="0">
                    <a:pos x="136" y="359"/>
                  </a:cxn>
                  <a:cxn ang="0">
                    <a:pos x="146" y="296"/>
                  </a:cxn>
                  <a:cxn ang="0">
                    <a:pos x="158" y="233"/>
                  </a:cxn>
                  <a:cxn ang="0">
                    <a:pos x="168" y="173"/>
                  </a:cxn>
                  <a:cxn ang="0">
                    <a:pos x="178" y="113"/>
                  </a:cxn>
                  <a:cxn ang="0">
                    <a:pos x="184" y="58"/>
                  </a:cxn>
                  <a:cxn ang="0">
                    <a:pos x="185" y="4"/>
                  </a:cxn>
                  <a:cxn ang="0">
                    <a:pos x="184" y="2"/>
                  </a:cxn>
                  <a:cxn ang="0">
                    <a:pos x="182" y="0"/>
                  </a:cxn>
                  <a:cxn ang="0">
                    <a:pos x="177" y="0"/>
                  </a:cxn>
                  <a:cxn ang="0">
                    <a:pos x="175" y="2"/>
                  </a:cxn>
                  <a:cxn ang="0">
                    <a:pos x="174" y="4"/>
                  </a:cxn>
                </a:cxnLst>
                <a:rect l="0" t="0" r="r" b="b"/>
                <a:pathLst>
                  <a:path w="185" h="943">
                    <a:moveTo>
                      <a:pt x="174" y="4"/>
                    </a:moveTo>
                    <a:lnTo>
                      <a:pt x="174" y="4"/>
                    </a:lnTo>
                    <a:lnTo>
                      <a:pt x="174" y="33"/>
                    </a:lnTo>
                    <a:lnTo>
                      <a:pt x="173" y="62"/>
                    </a:lnTo>
                    <a:lnTo>
                      <a:pt x="171" y="90"/>
                    </a:lnTo>
                    <a:lnTo>
                      <a:pt x="167" y="119"/>
                    </a:lnTo>
                    <a:lnTo>
                      <a:pt x="167" y="119"/>
                    </a:lnTo>
                    <a:lnTo>
                      <a:pt x="157" y="179"/>
                    </a:lnTo>
                    <a:lnTo>
                      <a:pt x="147" y="239"/>
                    </a:lnTo>
                    <a:lnTo>
                      <a:pt x="147" y="239"/>
                    </a:lnTo>
                    <a:lnTo>
                      <a:pt x="142" y="271"/>
                    </a:lnTo>
                    <a:lnTo>
                      <a:pt x="136" y="302"/>
                    </a:lnTo>
                    <a:lnTo>
                      <a:pt x="131" y="334"/>
                    </a:lnTo>
                    <a:lnTo>
                      <a:pt x="126" y="365"/>
                    </a:lnTo>
                    <a:lnTo>
                      <a:pt x="126" y="365"/>
                    </a:lnTo>
                    <a:lnTo>
                      <a:pt x="118" y="428"/>
                    </a:lnTo>
                    <a:lnTo>
                      <a:pt x="112" y="459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1" y="519"/>
                    </a:lnTo>
                    <a:lnTo>
                      <a:pt x="94" y="547"/>
                    </a:lnTo>
                    <a:lnTo>
                      <a:pt x="78" y="605"/>
                    </a:lnTo>
                    <a:lnTo>
                      <a:pt x="62" y="662"/>
                    </a:lnTo>
                    <a:lnTo>
                      <a:pt x="47" y="719"/>
                    </a:lnTo>
                    <a:lnTo>
                      <a:pt x="47" y="719"/>
                    </a:lnTo>
                    <a:lnTo>
                      <a:pt x="41" y="747"/>
                    </a:lnTo>
                    <a:lnTo>
                      <a:pt x="36" y="776"/>
                    </a:lnTo>
                    <a:lnTo>
                      <a:pt x="32" y="806"/>
                    </a:lnTo>
                    <a:lnTo>
                      <a:pt x="27" y="835"/>
                    </a:lnTo>
                    <a:lnTo>
                      <a:pt x="27" y="835"/>
                    </a:lnTo>
                    <a:lnTo>
                      <a:pt x="24" y="848"/>
                    </a:lnTo>
                    <a:lnTo>
                      <a:pt x="20" y="859"/>
                    </a:lnTo>
                    <a:lnTo>
                      <a:pt x="12" y="883"/>
                    </a:lnTo>
                    <a:lnTo>
                      <a:pt x="5" y="907"/>
                    </a:lnTo>
                    <a:lnTo>
                      <a:pt x="2" y="919"/>
                    </a:lnTo>
                    <a:lnTo>
                      <a:pt x="0" y="931"/>
                    </a:lnTo>
                    <a:lnTo>
                      <a:pt x="0" y="931"/>
                    </a:lnTo>
                    <a:lnTo>
                      <a:pt x="0" y="933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940"/>
                    </a:lnTo>
                    <a:lnTo>
                      <a:pt x="1" y="942"/>
                    </a:lnTo>
                    <a:lnTo>
                      <a:pt x="2" y="943"/>
                    </a:lnTo>
                    <a:lnTo>
                      <a:pt x="4" y="943"/>
                    </a:lnTo>
                    <a:lnTo>
                      <a:pt x="6" y="943"/>
                    </a:lnTo>
                    <a:lnTo>
                      <a:pt x="7" y="942"/>
                    </a:lnTo>
                    <a:lnTo>
                      <a:pt x="8" y="940"/>
                    </a:lnTo>
                    <a:lnTo>
                      <a:pt x="9" y="939"/>
                    </a:lnTo>
                    <a:lnTo>
                      <a:pt x="9" y="939"/>
                    </a:lnTo>
                    <a:lnTo>
                      <a:pt x="10" y="924"/>
                    </a:lnTo>
                    <a:lnTo>
                      <a:pt x="13" y="911"/>
                    </a:lnTo>
                    <a:lnTo>
                      <a:pt x="16" y="897"/>
                    </a:lnTo>
                    <a:lnTo>
                      <a:pt x="21" y="884"/>
                    </a:lnTo>
                    <a:lnTo>
                      <a:pt x="30" y="857"/>
                    </a:lnTo>
                    <a:lnTo>
                      <a:pt x="34" y="843"/>
                    </a:lnTo>
                    <a:lnTo>
                      <a:pt x="37" y="829"/>
                    </a:lnTo>
                    <a:lnTo>
                      <a:pt x="37" y="829"/>
                    </a:lnTo>
                    <a:lnTo>
                      <a:pt x="42" y="800"/>
                    </a:lnTo>
                    <a:lnTo>
                      <a:pt x="47" y="771"/>
                    </a:lnTo>
                    <a:lnTo>
                      <a:pt x="52" y="741"/>
                    </a:lnTo>
                    <a:lnTo>
                      <a:pt x="58" y="712"/>
                    </a:lnTo>
                    <a:lnTo>
                      <a:pt x="58" y="712"/>
                    </a:lnTo>
                    <a:lnTo>
                      <a:pt x="73" y="653"/>
                    </a:lnTo>
                    <a:lnTo>
                      <a:pt x="90" y="595"/>
                    </a:lnTo>
                    <a:lnTo>
                      <a:pt x="106" y="535"/>
                    </a:lnTo>
                    <a:lnTo>
                      <a:pt x="113" y="506"/>
                    </a:lnTo>
                    <a:lnTo>
                      <a:pt x="120" y="476"/>
                    </a:lnTo>
                    <a:lnTo>
                      <a:pt x="120" y="476"/>
                    </a:lnTo>
                    <a:lnTo>
                      <a:pt x="125" y="447"/>
                    </a:lnTo>
                    <a:lnTo>
                      <a:pt x="129" y="417"/>
                    </a:lnTo>
                    <a:lnTo>
                      <a:pt x="136" y="359"/>
                    </a:lnTo>
                    <a:lnTo>
                      <a:pt x="136" y="359"/>
                    </a:lnTo>
                    <a:lnTo>
                      <a:pt x="141" y="327"/>
                    </a:lnTo>
                    <a:lnTo>
                      <a:pt x="146" y="296"/>
                    </a:lnTo>
                    <a:lnTo>
                      <a:pt x="153" y="264"/>
                    </a:lnTo>
                    <a:lnTo>
                      <a:pt x="158" y="233"/>
                    </a:lnTo>
                    <a:lnTo>
                      <a:pt x="158" y="233"/>
                    </a:lnTo>
                    <a:lnTo>
                      <a:pt x="168" y="173"/>
                    </a:lnTo>
                    <a:lnTo>
                      <a:pt x="178" y="113"/>
                    </a:lnTo>
                    <a:lnTo>
                      <a:pt x="178" y="113"/>
                    </a:lnTo>
                    <a:lnTo>
                      <a:pt x="182" y="86"/>
                    </a:lnTo>
                    <a:lnTo>
                      <a:pt x="184" y="58"/>
                    </a:lnTo>
                    <a:lnTo>
                      <a:pt x="184" y="32"/>
                    </a:lnTo>
                    <a:lnTo>
                      <a:pt x="185" y="4"/>
                    </a:lnTo>
                    <a:lnTo>
                      <a:pt x="185" y="4"/>
                    </a:lnTo>
                    <a:lnTo>
                      <a:pt x="184" y="2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7" y="0"/>
                    </a:lnTo>
                    <a:lnTo>
                      <a:pt x="176" y="1"/>
                    </a:lnTo>
                    <a:lnTo>
                      <a:pt x="175" y="2"/>
                    </a:lnTo>
                    <a:lnTo>
                      <a:pt x="174" y="4"/>
                    </a:lnTo>
                    <a:lnTo>
                      <a:pt x="17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4" name="Freeform 916"/>
              <p:cNvSpPr/>
              <p:nvPr/>
            </p:nvSpPr>
            <p:spPr bwMode="auto">
              <a:xfrm>
                <a:off x="3649663" y="1366838"/>
                <a:ext cx="90488" cy="492125"/>
              </a:xfrm>
              <a:custGeom>
                <a:avLst/>
                <a:gdLst/>
                <a:ahLst/>
                <a:cxnLst>
                  <a:cxn ang="0">
                    <a:pos x="162" y="5"/>
                  </a:cxn>
                  <a:cxn ang="0">
                    <a:pos x="161" y="67"/>
                  </a:cxn>
                  <a:cxn ang="0">
                    <a:pos x="155" y="128"/>
                  </a:cxn>
                  <a:cxn ang="0">
                    <a:pos x="151" y="156"/>
                  </a:cxn>
                  <a:cxn ang="0">
                    <a:pos x="141" y="214"/>
                  </a:cxn>
                  <a:cxn ang="0">
                    <a:pos x="137" y="243"/>
                  </a:cxn>
                  <a:cxn ang="0">
                    <a:pos x="123" y="335"/>
                  </a:cxn>
                  <a:cxn ang="0">
                    <a:pos x="111" y="397"/>
                  </a:cxn>
                  <a:cxn ang="0">
                    <a:pos x="97" y="457"/>
                  </a:cxn>
                  <a:cxn ang="0">
                    <a:pos x="87" y="487"/>
                  </a:cxn>
                  <a:cxn ang="0">
                    <a:pos x="69" y="543"/>
                  </a:cxn>
                  <a:cxn ang="0">
                    <a:pos x="51" y="599"/>
                  </a:cxn>
                  <a:cxn ang="0">
                    <a:pos x="48" y="614"/>
                  </a:cxn>
                  <a:cxn ang="0">
                    <a:pos x="44" y="658"/>
                  </a:cxn>
                  <a:cxn ang="0">
                    <a:pos x="40" y="702"/>
                  </a:cxn>
                  <a:cxn ang="0">
                    <a:pos x="38" y="717"/>
                  </a:cxn>
                  <a:cxn ang="0">
                    <a:pos x="23" y="796"/>
                  </a:cxn>
                  <a:cxn ang="0">
                    <a:pos x="17" y="822"/>
                  </a:cxn>
                  <a:cxn ang="0">
                    <a:pos x="12" y="846"/>
                  </a:cxn>
                  <a:cxn ang="0">
                    <a:pos x="6" y="898"/>
                  </a:cxn>
                  <a:cxn ang="0">
                    <a:pos x="0" y="924"/>
                  </a:cxn>
                  <a:cxn ang="0">
                    <a:pos x="0" y="926"/>
                  </a:cxn>
                  <a:cxn ang="0">
                    <a:pos x="3" y="928"/>
                  </a:cxn>
                  <a:cxn ang="0">
                    <a:pos x="6" y="929"/>
                  </a:cxn>
                  <a:cxn ang="0">
                    <a:pos x="9" y="928"/>
                  </a:cxn>
                  <a:cxn ang="0">
                    <a:pos x="10" y="926"/>
                  </a:cxn>
                  <a:cxn ang="0">
                    <a:pos x="14" y="902"/>
                  </a:cxn>
                  <a:cxn ang="0">
                    <a:pos x="20" y="855"/>
                  </a:cxn>
                  <a:cxn ang="0">
                    <a:pos x="25" y="831"/>
                  </a:cxn>
                  <a:cxn ang="0">
                    <a:pos x="30" y="805"/>
                  </a:cxn>
                  <a:cxn ang="0">
                    <a:pos x="45" y="727"/>
                  </a:cxn>
                  <a:cxn ang="0">
                    <a:pos x="49" y="698"/>
                  </a:cxn>
                  <a:cxn ang="0">
                    <a:pos x="54" y="640"/>
                  </a:cxn>
                  <a:cxn ang="0">
                    <a:pos x="58" y="610"/>
                  </a:cxn>
                  <a:cxn ang="0">
                    <a:pos x="66" y="580"/>
                  </a:cxn>
                  <a:cxn ang="0">
                    <a:pos x="86" y="519"/>
                  </a:cxn>
                  <a:cxn ang="0">
                    <a:pos x="97" y="490"/>
                  </a:cxn>
                  <a:cxn ang="0">
                    <a:pos x="113" y="431"/>
                  </a:cxn>
                  <a:cxn ang="0">
                    <a:pos x="126" y="372"/>
                  </a:cxn>
                  <a:cxn ang="0">
                    <a:pos x="137" y="312"/>
                  </a:cxn>
                  <a:cxn ang="0">
                    <a:pos x="145" y="252"/>
                  </a:cxn>
                  <a:cxn ang="0">
                    <a:pos x="155" y="186"/>
                  </a:cxn>
                  <a:cxn ang="0">
                    <a:pos x="166" y="121"/>
                  </a:cxn>
                  <a:cxn ang="0">
                    <a:pos x="169" y="92"/>
                  </a:cxn>
                  <a:cxn ang="0">
                    <a:pos x="171" y="34"/>
                  </a:cxn>
                  <a:cxn ang="0">
                    <a:pos x="171" y="5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4" y="1"/>
                  </a:cxn>
                  <a:cxn ang="0">
                    <a:pos x="162" y="5"/>
                  </a:cxn>
                </a:cxnLst>
                <a:rect l="0" t="0" r="r" b="b"/>
                <a:pathLst>
                  <a:path w="171" h="929">
                    <a:moveTo>
                      <a:pt x="162" y="5"/>
                    </a:moveTo>
                    <a:lnTo>
                      <a:pt x="162" y="5"/>
                    </a:lnTo>
                    <a:lnTo>
                      <a:pt x="162" y="36"/>
                    </a:lnTo>
                    <a:lnTo>
                      <a:pt x="161" y="67"/>
                    </a:lnTo>
                    <a:lnTo>
                      <a:pt x="160" y="97"/>
                    </a:lnTo>
                    <a:lnTo>
                      <a:pt x="155" y="128"/>
                    </a:lnTo>
                    <a:lnTo>
                      <a:pt x="155" y="128"/>
                    </a:lnTo>
                    <a:lnTo>
                      <a:pt x="151" y="156"/>
                    </a:lnTo>
                    <a:lnTo>
                      <a:pt x="146" y="185"/>
                    </a:lnTo>
                    <a:lnTo>
                      <a:pt x="141" y="214"/>
                    </a:lnTo>
                    <a:lnTo>
                      <a:pt x="137" y="243"/>
                    </a:lnTo>
                    <a:lnTo>
                      <a:pt x="137" y="243"/>
                    </a:lnTo>
                    <a:lnTo>
                      <a:pt x="129" y="305"/>
                    </a:lnTo>
                    <a:lnTo>
                      <a:pt x="123" y="335"/>
                    </a:lnTo>
                    <a:lnTo>
                      <a:pt x="117" y="366"/>
                    </a:lnTo>
                    <a:lnTo>
                      <a:pt x="111" y="397"/>
                    </a:lnTo>
                    <a:lnTo>
                      <a:pt x="104" y="427"/>
                    </a:lnTo>
                    <a:lnTo>
                      <a:pt x="97" y="457"/>
                    </a:lnTo>
                    <a:lnTo>
                      <a:pt x="87" y="487"/>
                    </a:lnTo>
                    <a:lnTo>
                      <a:pt x="87" y="487"/>
                    </a:lnTo>
                    <a:lnTo>
                      <a:pt x="78" y="515"/>
                    </a:lnTo>
                    <a:lnTo>
                      <a:pt x="69" y="543"/>
                    </a:lnTo>
                    <a:lnTo>
                      <a:pt x="59" y="572"/>
                    </a:lnTo>
                    <a:lnTo>
                      <a:pt x="51" y="599"/>
                    </a:lnTo>
                    <a:lnTo>
                      <a:pt x="51" y="599"/>
                    </a:lnTo>
                    <a:lnTo>
                      <a:pt x="48" y="614"/>
                    </a:lnTo>
                    <a:lnTo>
                      <a:pt x="46" y="628"/>
                    </a:lnTo>
                    <a:lnTo>
                      <a:pt x="44" y="658"/>
                    </a:lnTo>
                    <a:lnTo>
                      <a:pt x="42" y="687"/>
                    </a:lnTo>
                    <a:lnTo>
                      <a:pt x="40" y="702"/>
                    </a:lnTo>
                    <a:lnTo>
                      <a:pt x="38" y="717"/>
                    </a:lnTo>
                    <a:lnTo>
                      <a:pt x="38" y="717"/>
                    </a:lnTo>
                    <a:lnTo>
                      <a:pt x="28" y="769"/>
                    </a:lnTo>
                    <a:lnTo>
                      <a:pt x="23" y="796"/>
                    </a:lnTo>
                    <a:lnTo>
                      <a:pt x="17" y="822"/>
                    </a:lnTo>
                    <a:lnTo>
                      <a:pt x="17" y="822"/>
                    </a:lnTo>
                    <a:lnTo>
                      <a:pt x="15" y="834"/>
                    </a:lnTo>
                    <a:lnTo>
                      <a:pt x="12" y="846"/>
                    </a:lnTo>
                    <a:lnTo>
                      <a:pt x="9" y="872"/>
                    </a:lnTo>
                    <a:lnTo>
                      <a:pt x="6" y="898"/>
                    </a:lnTo>
                    <a:lnTo>
                      <a:pt x="4" y="91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6"/>
                    </a:lnTo>
                    <a:lnTo>
                      <a:pt x="2" y="927"/>
                    </a:lnTo>
                    <a:lnTo>
                      <a:pt x="3" y="928"/>
                    </a:lnTo>
                    <a:lnTo>
                      <a:pt x="5" y="929"/>
                    </a:lnTo>
                    <a:lnTo>
                      <a:pt x="6" y="929"/>
                    </a:lnTo>
                    <a:lnTo>
                      <a:pt x="8" y="929"/>
                    </a:lnTo>
                    <a:lnTo>
                      <a:pt x="9" y="928"/>
                    </a:lnTo>
                    <a:lnTo>
                      <a:pt x="10" y="926"/>
                    </a:lnTo>
                    <a:lnTo>
                      <a:pt x="10" y="926"/>
                    </a:lnTo>
                    <a:lnTo>
                      <a:pt x="13" y="915"/>
                    </a:lnTo>
                    <a:lnTo>
                      <a:pt x="14" y="902"/>
                    </a:lnTo>
                    <a:lnTo>
                      <a:pt x="17" y="878"/>
                    </a:lnTo>
                    <a:lnTo>
                      <a:pt x="20" y="855"/>
                    </a:lnTo>
                    <a:lnTo>
                      <a:pt x="22" y="842"/>
                    </a:lnTo>
                    <a:lnTo>
                      <a:pt x="25" y="831"/>
                    </a:lnTo>
                    <a:lnTo>
                      <a:pt x="25" y="831"/>
                    </a:lnTo>
                    <a:lnTo>
                      <a:pt x="30" y="805"/>
                    </a:lnTo>
                    <a:lnTo>
                      <a:pt x="36" y="778"/>
                    </a:lnTo>
                    <a:lnTo>
                      <a:pt x="45" y="727"/>
                    </a:lnTo>
                    <a:lnTo>
                      <a:pt x="45" y="727"/>
                    </a:lnTo>
                    <a:lnTo>
                      <a:pt x="49" y="698"/>
                    </a:lnTo>
                    <a:lnTo>
                      <a:pt x="52" y="669"/>
                    </a:lnTo>
                    <a:lnTo>
                      <a:pt x="54" y="640"/>
                    </a:lnTo>
                    <a:lnTo>
                      <a:pt x="58" y="610"/>
                    </a:lnTo>
                    <a:lnTo>
                      <a:pt x="58" y="610"/>
                    </a:lnTo>
                    <a:lnTo>
                      <a:pt x="61" y="595"/>
                    </a:lnTo>
                    <a:lnTo>
                      <a:pt x="66" y="580"/>
                    </a:lnTo>
                    <a:lnTo>
                      <a:pt x="76" y="550"/>
                    </a:lnTo>
                    <a:lnTo>
                      <a:pt x="86" y="519"/>
                    </a:lnTo>
                    <a:lnTo>
                      <a:pt x="97" y="490"/>
                    </a:lnTo>
                    <a:lnTo>
                      <a:pt x="97" y="490"/>
                    </a:lnTo>
                    <a:lnTo>
                      <a:pt x="106" y="461"/>
                    </a:lnTo>
                    <a:lnTo>
                      <a:pt x="113" y="431"/>
                    </a:lnTo>
                    <a:lnTo>
                      <a:pt x="120" y="402"/>
                    </a:lnTo>
                    <a:lnTo>
                      <a:pt x="126" y="372"/>
                    </a:lnTo>
                    <a:lnTo>
                      <a:pt x="132" y="342"/>
                    </a:lnTo>
                    <a:lnTo>
                      <a:pt x="137" y="312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9" y="219"/>
                    </a:lnTo>
                    <a:lnTo>
                      <a:pt x="155" y="186"/>
                    </a:lnTo>
                    <a:lnTo>
                      <a:pt x="161" y="154"/>
                    </a:lnTo>
                    <a:lnTo>
                      <a:pt x="166" y="121"/>
                    </a:lnTo>
                    <a:lnTo>
                      <a:pt x="166" y="121"/>
                    </a:lnTo>
                    <a:lnTo>
                      <a:pt x="169" y="92"/>
                    </a:lnTo>
                    <a:lnTo>
                      <a:pt x="171" y="63"/>
                    </a:lnTo>
                    <a:lnTo>
                      <a:pt x="171" y="34"/>
                    </a:lnTo>
                    <a:lnTo>
                      <a:pt x="171" y="5"/>
                    </a:lnTo>
                    <a:lnTo>
                      <a:pt x="171" y="5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5" y="0"/>
                    </a:lnTo>
                    <a:lnTo>
                      <a:pt x="164" y="1"/>
                    </a:lnTo>
                    <a:lnTo>
                      <a:pt x="163" y="2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5" name="Freeform 917"/>
              <p:cNvSpPr/>
              <p:nvPr/>
            </p:nvSpPr>
            <p:spPr bwMode="auto">
              <a:xfrm>
                <a:off x="3692525" y="1401763"/>
                <a:ext cx="90488" cy="436563"/>
              </a:xfrm>
              <a:custGeom>
                <a:avLst/>
                <a:gdLst/>
                <a:ahLst/>
                <a:cxnLst>
                  <a:cxn ang="0">
                    <a:pos x="161" y="5"/>
                  </a:cxn>
                  <a:cxn ang="0">
                    <a:pos x="157" y="61"/>
                  </a:cxn>
                  <a:cxn ang="0">
                    <a:pos x="148" y="118"/>
                  </a:cxn>
                  <a:cxn ang="0">
                    <a:pos x="143" y="143"/>
                  </a:cxn>
                  <a:cxn ang="0">
                    <a:pos x="130" y="192"/>
                  </a:cxn>
                  <a:cxn ang="0">
                    <a:pos x="126" y="216"/>
                  </a:cxn>
                  <a:cxn ang="0">
                    <a:pos x="124" y="236"/>
                  </a:cxn>
                  <a:cxn ang="0">
                    <a:pos x="124" y="257"/>
                  </a:cxn>
                  <a:cxn ang="0">
                    <a:pos x="120" y="285"/>
                  </a:cxn>
                  <a:cxn ang="0">
                    <a:pos x="115" y="314"/>
                  </a:cxn>
                  <a:cxn ang="0">
                    <a:pos x="97" y="395"/>
                  </a:cxn>
                  <a:cxn ang="0">
                    <a:pos x="93" y="422"/>
                  </a:cxn>
                  <a:cxn ang="0">
                    <a:pos x="88" y="472"/>
                  </a:cxn>
                  <a:cxn ang="0">
                    <a:pos x="82" y="520"/>
                  </a:cxn>
                  <a:cxn ang="0">
                    <a:pos x="74" y="547"/>
                  </a:cxn>
                  <a:cxn ang="0">
                    <a:pos x="56" y="599"/>
                  </a:cxn>
                  <a:cxn ang="0">
                    <a:pos x="47" y="624"/>
                  </a:cxn>
                  <a:cxn ang="0">
                    <a:pos x="24" y="696"/>
                  </a:cxn>
                  <a:cxn ang="0">
                    <a:pos x="10" y="745"/>
                  </a:cxn>
                  <a:cxn ang="0">
                    <a:pos x="2" y="795"/>
                  </a:cxn>
                  <a:cxn ang="0">
                    <a:pos x="0" y="820"/>
                  </a:cxn>
                  <a:cxn ang="0">
                    <a:pos x="2" y="823"/>
                  </a:cxn>
                  <a:cxn ang="0">
                    <a:pos x="5" y="825"/>
                  </a:cxn>
                  <a:cxn ang="0">
                    <a:pos x="8" y="823"/>
                  </a:cxn>
                  <a:cxn ang="0">
                    <a:pos x="9" y="820"/>
                  </a:cxn>
                  <a:cxn ang="0">
                    <a:pos x="11" y="794"/>
                  </a:cxn>
                  <a:cxn ang="0">
                    <a:pos x="21" y="743"/>
                  </a:cxn>
                  <a:cxn ang="0">
                    <a:pos x="34" y="693"/>
                  </a:cxn>
                  <a:cxn ang="0">
                    <a:pos x="58" y="618"/>
                  </a:cxn>
                  <a:cxn ang="0">
                    <a:pos x="66" y="594"/>
                  </a:cxn>
                  <a:cxn ang="0">
                    <a:pos x="84" y="547"/>
                  </a:cxn>
                  <a:cxn ang="0">
                    <a:pos x="90" y="522"/>
                  </a:cxn>
                  <a:cxn ang="0">
                    <a:pos x="95" y="496"/>
                  </a:cxn>
                  <a:cxn ang="0">
                    <a:pos x="100" y="443"/>
                  </a:cxn>
                  <a:cxn ang="0">
                    <a:pos x="103" y="416"/>
                  </a:cxn>
                  <a:cxn ang="0">
                    <a:pos x="113" y="366"/>
                  </a:cxn>
                  <a:cxn ang="0">
                    <a:pos x="123" y="316"/>
                  </a:cxn>
                  <a:cxn ang="0">
                    <a:pos x="133" y="266"/>
                  </a:cxn>
                  <a:cxn ang="0">
                    <a:pos x="134" y="253"/>
                  </a:cxn>
                  <a:cxn ang="0">
                    <a:pos x="134" y="226"/>
                  </a:cxn>
                  <a:cxn ang="0">
                    <a:pos x="136" y="212"/>
                  </a:cxn>
                  <a:cxn ang="0">
                    <a:pos x="147" y="162"/>
                  </a:cxn>
                  <a:cxn ang="0">
                    <a:pos x="159" y="112"/>
                  </a:cxn>
                  <a:cxn ang="0">
                    <a:pos x="163" y="85"/>
                  </a:cxn>
                  <a:cxn ang="0">
                    <a:pos x="169" y="32"/>
                  </a:cxn>
                  <a:cxn ang="0">
                    <a:pos x="170" y="5"/>
                  </a:cxn>
                  <a:cxn ang="0">
                    <a:pos x="169" y="1"/>
                  </a:cxn>
                  <a:cxn ang="0">
                    <a:pos x="166" y="0"/>
                  </a:cxn>
                  <a:cxn ang="0">
                    <a:pos x="163" y="1"/>
                  </a:cxn>
                  <a:cxn ang="0">
                    <a:pos x="161" y="5"/>
                  </a:cxn>
                </a:cxnLst>
                <a:rect l="0" t="0" r="r" b="b"/>
                <a:pathLst>
                  <a:path w="170" h="825">
                    <a:moveTo>
                      <a:pt x="161" y="5"/>
                    </a:moveTo>
                    <a:lnTo>
                      <a:pt x="161" y="5"/>
                    </a:lnTo>
                    <a:lnTo>
                      <a:pt x="160" y="34"/>
                    </a:lnTo>
                    <a:lnTo>
                      <a:pt x="157" y="61"/>
                    </a:lnTo>
                    <a:lnTo>
                      <a:pt x="153" y="90"/>
                    </a:lnTo>
                    <a:lnTo>
                      <a:pt x="148" y="118"/>
                    </a:lnTo>
                    <a:lnTo>
                      <a:pt x="148" y="118"/>
                    </a:lnTo>
                    <a:lnTo>
                      <a:pt x="143" y="143"/>
                    </a:lnTo>
                    <a:lnTo>
                      <a:pt x="136" y="168"/>
                    </a:lnTo>
                    <a:lnTo>
                      <a:pt x="130" y="192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4" y="227"/>
                    </a:lnTo>
                    <a:lnTo>
                      <a:pt x="124" y="236"/>
                    </a:lnTo>
                    <a:lnTo>
                      <a:pt x="124" y="257"/>
                    </a:lnTo>
                    <a:lnTo>
                      <a:pt x="124" y="257"/>
                    </a:lnTo>
                    <a:lnTo>
                      <a:pt x="123" y="271"/>
                    </a:lnTo>
                    <a:lnTo>
                      <a:pt x="120" y="285"/>
                    </a:lnTo>
                    <a:lnTo>
                      <a:pt x="115" y="314"/>
                    </a:lnTo>
                    <a:lnTo>
                      <a:pt x="115" y="314"/>
                    </a:lnTo>
                    <a:lnTo>
                      <a:pt x="102" y="367"/>
                    </a:lnTo>
                    <a:lnTo>
                      <a:pt x="97" y="395"/>
                    </a:lnTo>
                    <a:lnTo>
                      <a:pt x="93" y="422"/>
                    </a:lnTo>
                    <a:lnTo>
                      <a:pt x="93" y="422"/>
                    </a:lnTo>
                    <a:lnTo>
                      <a:pt x="91" y="447"/>
                    </a:lnTo>
                    <a:lnTo>
                      <a:pt x="88" y="472"/>
                    </a:lnTo>
                    <a:lnTo>
                      <a:pt x="86" y="495"/>
                    </a:lnTo>
                    <a:lnTo>
                      <a:pt x="82" y="520"/>
                    </a:lnTo>
                    <a:lnTo>
                      <a:pt x="82" y="520"/>
                    </a:lnTo>
                    <a:lnTo>
                      <a:pt x="74" y="547"/>
                    </a:lnTo>
                    <a:lnTo>
                      <a:pt x="65" y="573"/>
                    </a:lnTo>
                    <a:lnTo>
                      <a:pt x="56" y="599"/>
                    </a:lnTo>
                    <a:lnTo>
                      <a:pt x="47" y="624"/>
                    </a:lnTo>
                    <a:lnTo>
                      <a:pt x="47" y="624"/>
                    </a:lnTo>
                    <a:lnTo>
                      <a:pt x="31" y="672"/>
                    </a:lnTo>
                    <a:lnTo>
                      <a:pt x="24" y="696"/>
                    </a:lnTo>
                    <a:lnTo>
                      <a:pt x="17" y="720"/>
                    </a:lnTo>
                    <a:lnTo>
                      <a:pt x="10" y="745"/>
                    </a:lnTo>
                    <a:lnTo>
                      <a:pt x="5" y="770"/>
                    </a:lnTo>
                    <a:lnTo>
                      <a:pt x="2" y="795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" y="822"/>
                    </a:lnTo>
                    <a:lnTo>
                      <a:pt x="2" y="823"/>
                    </a:lnTo>
                    <a:lnTo>
                      <a:pt x="3" y="824"/>
                    </a:lnTo>
                    <a:lnTo>
                      <a:pt x="5" y="825"/>
                    </a:lnTo>
                    <a:lnTo>
                      <a:pt x="6" y="824"/>
                    </a:lnTo>
                    <a:lnTo>
                      <a:pt x="8" y="823"/>
                    </a:lnTo>
                    <a:lnTo>
                      <a:pt x="9" y="822"/>
                    </a:lnTo>
                    <a:lnTo>
                      <a:pt x="9" y="820"/>
                    </a:lnTo>
                    <a:lnTo>
                      <a:pt x="9" y="820"/>
                    </a:lnTo>
                    <a:lnTo>
                      <a:pt x="11" y="794"/>
                    </a:lnTo>
                    <a:lnTo>
                      <a:pt x="15" y="769"/>
                    </a:lnTo>
                    <a:lnTo>
                      <a:pt x="21" y="743"/>
                    </a:lnTo>
                    <a:lnTo>
                      <a:pt x="27" y="717"/>
                    </a:lnTo>
                    <a:lnTo>
                      <a:pt x="34" y="693"/>
                    </a:lnTo>
                    <a:lnTo>
                      <a:pt x="42" y="668"/>
                    </a:lnTo>
                    <a:lnTo>
                      <a:pt x="58" y="618"/>
                    </a:lnTo>
                    <a:lnTo>
                      <a:pt x="58" y="618"/>
                    </a:lnTo>
                    <a:lnTo>
                      <a:pt x="66" y="594"/>
                    </a:lnTo>
                    <a:lnTo>
                      <a:pt x="75" y="571"/>
                    </a:lnTo>
                    <a:lnTo>
                      <a:pt x="84" y="547"/>
                    </a:lnTo>
                    <a:lnTo>
                      <a:pt x="90" y="522"/>
                    </a:lnTo>
                    <a:lnTo>
                      <a:pt x="90" y="522"/>
                    </a:lnTo>
                    <a:lnTo>
                      <a:pt x="93" y="510"/>
                    </a:lnTo>
                    <a:lnTo>
                      <a:pt x="95" y="496"/>
                    </a:lnTo>
                    <a:lnTo>
                      <a:pt x="98" y="469"/>
                    </a:lnTo>
                    <a:lnTo>
                      <a:pt x="100" y="443"/>
                    </a:lnTo>
                    <a:lnTo>
                      <a:pt x="103" y="416"/>
                    </a:lnTo>
                    <a:lnTo>
                      <a:pt x="103" y="416"/>
                    </a:lnTo>
                    <a:lnTo>
                      <a:pt x="107" y="391"/>
                    </a:lnTo>
                    <a:lnTo>
                      <a:pt x="113" y="366"/>
                    </a:lnTo>
                    <a:lnTo>
                      <a:pt x="123" y="316"/>
                    </a:lnTo>
                    <a:lnTo>
                      <a:pt x="123" y="316"/>
                    </a:lnTo>
                    <a:lnTo>
                      <a:pt x="128" y="291"/>
                    </a:lnTo>
                    <a:lnTo>
                      <a:pt x="133" y="266"/>
                    </a:lnTo>
                    <a:lnTo>
                      <a:pt x="133" y="266"/>
                    </a:lnTo>
                    <a:lnTo>
                      <a:pt x="134" y="253"/>
                    </a:lnTo>
                    <a:lnTo>
                      <a:pt x="134" y="239"/>
                    </a:lnTo>
                    <a:lnTo>
                      <a:pt x="134" y="226"/>
                    </a:lnTo>
                    <a:lnTo>
                      <a:pt x="136" y="212"/>
                    </a:lnTo>
                    <a:lnTo>
                      <a:pt x="136" y="212"/>
                    </a:lnTo>
                    <a:lnTo>
                      <a:pt x="141" y="186"/>
                    </a:lnTo>
                    <a:lnTo>
                      <a:pt x="147" y="162"/>
                    </a:lnTo>
                    <a:lnTo>
                      <a:pt x="153" y="137"/>
                    </a:lnTo>
                    <a:lnTo>
                      <a:pt x="159" y="112"/>
                    </a:lnTo>
                    <a:lnTo>
                      <a:pt x="159" y="112"/>
                    </a:lnTo>
                    <a:lnTo>
                      <a:pt x="163" y="85"/>
                    </a:lnTo>
                    <a:lnTo>
                      <a:pt x="167" y="58"/>
                    </a:lnTo>
                    <a:lnTo>
                      <a:pt x="169" y="32"/>
                    </a:lnTo>
                    <a:lnTo>
                      <a:pt x="170" y="5"/>
                    </a:lnTo>
                    <a:lnTo>
                      <a:pt x="170" y="5"/>
                    </a:lnTo>
                    <a:lnTo>
                      <a:pt x="170" y="3"/>
                    </a:lnTo>
                    <a:lnTo>
                      <a:pt x="169" y="1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2" y="3"/>
                    </a:lnTo>
                    <a:lnTo>
                      <a:pt x="161" y="5"/>
                    </a:lnTo>
                    <a:lnTo>
                      <a:pt x="16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6" name="Freeform 918"/>
              <p:cNvSpPr/>
              <p:nvPr/>
            </p:nvSpPr>
            <p:spPr bwMode="auto">
              <a:xfrm>
                <a:off x="3751263" y="1443038"/>
                <a:ext cx="66675" cy="360363"/>
              </a:xfrm>
              <a:custGeom>
                <a:avLst/>
                <a:gdLst/>
                <a:ahLst/>
                <a:cxnLst>
                  <a:cxn ang="0">
                    <a:pos x="117" y="4"/>
                  </a:cxn>
                  <a:cxn ang="0">
                    <a:pos x="116" y="50"/>
                  </a:cxn>
                  <a:cxn ang="0">
                    <a:pos x="108" y="139"/>
                  </a:cxn>
                  <a:cxn ang="0">
                    <a:pos x="94" y="228"/>
                  </a:cxn>
                  <a:cxn ang="0">
                    <a:pos x="68" y="361"/>
                  </a:cxn>
                  <a:cxn ang="0">
                    <a:pos x="63" y="383"/>
                  </a:cxn>
                  <a:cxn ang="0">
                    <a:pos x="57" y="404"/>
                  </a:cxn>
                  <a:cxn ang="0">
                    <a:pos x="48" y="432"/>
                  </a:cxn>
                  <a:cxn ang="0">
                    <a:pos x="47" y="440"/>
                  </a:cxn>
                  <a:cxn ang="0">
                    <a:pos x="44" y="482"/>
                  </a:cxn>
                  <a:cxn ang="0">
                    <a:pos x="38" y="523"/>
                  </a:cxn>
                  <a:cxn ang="0">
                    <a:pos x="32" y="542"/>
                  </a:cxn>
                  <a:cxn ang="0">
                    <a:pos x="10" y="598"/>
                  </a:cxn>
                  <a:cxn ang="0">
                    <a:pos x="7" y="608"/>
                  </a:cxn>
                  <a:cxn ang="0">
                    <a:pos x="2" y="637"/>
                  </a:cxn>
                  <a:cxn ang="0">
                    <a:pos x="0" y="678"/>
                  </a:cxn>
                  <a:cxn ang="0">
                    <a:pos x="0" y="680"/>
                  </a:cxn>
                  <a:cxn ang="0">
                    <a:pos x="3" y="682"/>
                  </a:cxn>
                  <a:cxn ang="0">
                    <a:pos x="6" y="682"/>
                  </a:cxn>
                  <a:cxn ang="0">
                    <a:pos x="9" y="680"/>
                  </a:cxn>
                  <a:cxn ang="0">
                    <a:pos x="9" y="678"/>
                  </a:cxn>
                  <a:cxn ang="0">
                    <a:pos x="12" y="635"/>
                  </a:cxn>
                  <a:cxn ang="0">
                    <a:pos x="22" y="594"/>
                  </a:cxn>
                  <a:cxn ang="0">
                    <a:pos x="36" y="556"/>
                  </a:cxn>
                  <a:cxn ang="0">
                    <a:pos x="48" y="517"/>
                  </a:cxn>
                  <a:cxn ang="0">
                    <a:pos x="51" y="501"/>
                  </a:cxn>
                  <a:cxn ang="0">
                    <a:pos x="56" y="448"/>
                  </a:cxn>
                  <a:cxn ang="0">
                    <a:pos x="57" y="436"/>
                  </a:cxn>
                  <a:cxn ang="0">
                    <a:pos x="67" y="398"/>
                  </a:cxn>
                  <a:cxn ang="0">
                    <a:pos x="77" y="359"/>
                  </a:cxn>
                  <a:cxn ang="0">
                    <a:pos x="80" y="347"/>
                  </a:cxn>
                  <a:cxn ang="0">
                    <a:pos x="96" y="262"/>
                  </a:cxn>
                  <a:cxn ang="0">
                    <a:pos x="112" y="178"/>
                  </a:cxn>
                  <a:cxn ang="0">
                    <a:pos x="119" y="134"/>
                  </a:cxn>
                  <a:cxn ang="0">
                    <a:pos x="127" y="48"/>
                  </a:cxn>
                  <a:cxn ang="0">
                    <a:pos x="128" y="4"/>
                  </a:cxn>
                  <a:cxn ang="0">
                    <a:pos x="126" y="1"/>
                  </a:cxn>
                  <a:cxn ang="0">
                    <a:pos x="122" y="0"/>
                  </a:cxn>
                  <a:cxn ang="0">
                    <a:pos x="119" y="1"/>
                  </a:cxn>
                  <a:cxn ang="0">
                    <a:pos x="117" y="4"/>
                  </a:cxn>
                </a:cxnLst>
                <a:rect l="0" t="0" r="r" b="b"/>
                <a:pathLst>
                  <a:path w="128" h="682">
                    <a:moveTo>
                      <a:pt x="117" y="4"/>
                    </a:moveTo>
                    <a:lnTo>
                      <a:pt x="117" y="4"/>
                    </a:lnTo>
                    <a:lnTo>
                      <a:pt x="117" y="27"/>
                    </a:lnTo>
                    <a:lnTo>
                      <a:pt x="116" y="50"/>
                    </a:lnTo>
                    <a:lnTo>
                      <a:pt x="113" y="95"/>
                    </a:lnTo>
                    <a:lnTo>
                      <a:pt x="108" y="139"/>
                    </a:lnTo>
                    <a:lnTo>
                      <a:pt x="101" y="184"/>
                    </a:lnTo>
                    <a:lnTo>
                      <a:pt x="94" y="228"/>
                    </a:lnTo>
                    <a:lnTo>
                      <a:pt x="84" y="273"/>
                    </a:lnTo>
                    <a:lnTo>
                      <a:pt x="68" y="361"/>
                    </a:lnTo>
                    <a:lnTo>
                      <a:pt x="68" y="361"/>
                    </a:lnTo>
                    <a:lnTo>
                      <a:pt x="63" y="383"/>
                    </a:lnTo>
                    <a:lnTo>
                      <a:pt x="57" y="404"/>
                    </a:lnTo>
                    <a:lnTo>
                      <a:pt x="57" y="404"/>
                    </a:lnTo>
                    <a:lnTo>
                      <a:pt x="51" y="422"/>
                    </a:lnTo>
                    <a:lnTo>
                      <a:pt x="48" y="432"/>
                    </a:lnTo>
                    <a:lnTo>
                      <a:pt x="47" y="440"/>
                    </a:lnTo>
                    <a:lnTo>
                      <a:pt x="47" y="440"/>
                    </a:lnTo>
                    <a:lnTo>
                      <a:pt x="46" y="461"/>
                    </a:lnTo>
                    <a:lnTo>
                      <a:pt x="44" y="482"/>
                    </a:lnTo>
                    <a:lnTo>
                      <a:pt x="41" y="503"/>
                    </a:lnTo>
                    <a:lnTo>
                      <a:pt x="38" y="523"/>
                    </a:lnTo>
                    <a:lnTo>
                      <a:pt x="38" y="523"/>
                    </a:lnTo>
                    <a:lnTo>
                      <a:pt x="32" y="542"/>
                    </a:lnTo>
                    <a:lnTo>
                      <a:pt x="24" y="561"/>
                    </a:lnTo>
                    <a:lnTo>
                      <a:pt x="10" y="598"/>
                    </a:lnTo>
                    <a:lnTo>
                      <a:pt x="10" y="598"/>
                    </a:lnTo>
                    <a:lnTo>
                      <a:pt x="7" y="608"/>
                    </a:lnTo>
                    <a:lnTo>
                      <a:pt x="5" y="618"/>
                    </a:lnTo>
                    <a:lnTo>
                      <a:pt x="2" y="637"/>
                    </a:lnTo>
                    <a:lnTo>
                      <a:pt x="0" y="657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0"/>
                    </a:lnTo>
                    <a:lnTo>
                      <a:pt x="1" y="681"/>
                    </a:lnTo>
                    <a:lnTo>
                      <a:pt x="3" y="682"/>
                    </a:lnTo>
                    <a:lnTo>
                      <a:pt x="4" y="682"/>
                    </a:lnTo>
                    <a:lnTo>
                      <a:pt x="6" y="682"/>
                    </a:lnTo>
                    <a:lnTo>
                      <a:pt x="7" y="681"/>
                    </a:lnTo>
                    <a:lnTo>
                      <a:pt x="9" y="680"/>
                    </a:lnTo>
                    <a:lnTo>
                      <a:pt x="9" y="678"/>
                    </a:lnTo>
                    <a:lnTo>
                      <a:pt x="9" y="678"/>
                    </a:lnTo>
                    <a:lnTo>
                      <a:pt x="10" y="656"/>
                    </a:lnTo>
                    <a:lnTo>
                      <a:pt x="12" y="635"/>
                    </a:lnTo>
                    <a:lnTo>
                      <a:pt x="16" y="615"/>
                    </a:lnTo>
                    <a:lnTo>
                      <a:pt x="22" y="594"/>
                    </a:lnTo>
                    <a:lnTo>
                      <a:pt x="22" y="594"/>
                    </a:lnTo>
                    <a:lnTo>
                      <a:pt x="36" y="556"/>
                    </a:lnTo>
                    <a:lnTo>
                      <a:pt x="43" y="537"/>
                    </a:lnTo>
                    <a:lnTo>
                      <a:pt x="48" y="517"/>
                    </a:lnTo>
                    <a:lnTo>
                      <a:pt x="48" y="517"/>
                    </a:lnTo>
                    <a:lnTo>
                      <a:pt x="51" y="501"/>
                    </a:lnTo>
                    <a:lnTo>
                      <a:pt x="53" y="483"/>
                    </a:lnTo>
                    <a:lnTo>
                      <a:pt x="56" y="448"/>
                    </a:lnTo>
                    <a:lnTo>
                      <a:pt x="56" y="448"/>
                    </a:lnTo>
                    <a:lnTo>
                      <a:pt x="57" y="436"/>
                    </a:lnTo>
                    <a:lnTo>
                      <a:pt x="60" y="422"/>
                    </a:lnTo>
                    <a:lnTo>
                      <a:pt x="67" y="398"/>
                    </a:lnTo>
                    <a:lnTo>
                      <a:pt x="74" y="372"/>
                    </a:lnTo>
                    <a:lnTo>
                      <a:pt x="77" y="359"/>
                    </a:lnTo>
                    <a:lnTo>
                      <a:pt x="80" y="347"/>
                    </a:lnTo>
                    <a:lnTo>
                      <a:pt x="80" y="347"/>
                    </a:lnTo>
                    <a:lnTo>
                      <a:pt x="87" y="305"/>
                    </a:lnTo>
                    <a:lnTo>
                      <a:pt x="96" y="262"/>
                    </a:lnTo>
                    <a:lnTo>
                      <a:pt x="104" y="220"/>
                    </a:lnTo>
                    <a:lnTo>
                      <a:pt x="112" y="178"/>
                    </a:lnTo>
                    <a:lnTo>
                      <a:pt x="112" y="178"/>
                    </a:lnTo>
                    <a:lnTo>
                      <a:pt x="119" y="134"/>
                    </a:lnTo>
                    <a:lnTo>
                      <a:pt x="123" y="92"/>
                    </a:lnTo>
                    <a:lnTo>
                      <a:pt x="127" y="48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7" y="2"/>
                    </a:lnTo>
                    <a:lnTo>
                      <a:pt x="126" y="1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19" y="1"/>
                    </a:lnTo>
                    <a:lnTo>
                      <a:pt x="118" y="2"/>
                    </a:lnTo>
                    <a:lnTo>
                      <a:pt x="117" y="4"/>
                    </a:lnTo>
                    <a:lnTo>
                      <a:pt x="11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7" name="Freeform 919"/>
              <p:cNvSpPr/>
              <p:nvPr/>
            </p:nvSpPr>
            <p:spPr bwMode="auto">
              <a:xfrm>
                <a:off x="3797300" y="1477963"/>
                <a:ext cx="60325" cy="268288"/>
              </a:xfrm>
              <a:custGeom>
                <a:avLst/>
                <a:gdLst/>
                <a:ahLst/>
                <a:cxnLst>
                  <a:cxn ang="0">
                    <a:pos x="114" y="4"/>
                  </a:cxn>
                  <a:cxn ang="0">
                    <a:pos x="113" y="1"/>
                  </a:cxn>
                  <a:cxn ang="0">
                    <a:pos x="110" y="0"/>
                  </a:cxn>
                  <a:cxn ang="0">
                    <a:pos x="106" y="1"/>
                  </a:cxn>
                  <a:cxn ang="0">
                    <a:pos x="105" y="4"/>
                  </a:cxn>
                  <a:cxn ang="0">
                    <a:pos x="104" y="38"/>
                  </a:cxn>
                  <a:cxn ang="0">
                    <a:pos x="94" y="104"/>
                  </a:cxn>
                  <a:cxn ang="0">
                    <a:pos x="81" y="170"/>
                  </a:cxn>
                  <a:cxn ang="0">
                    <a:pos x="58" y="268"/>
                  </a:cxn>
                  <a:cxn ang="0">
                    <a:pos x="47" y="324"/>
                  </a:cxn>
                  <a:cxn ang="0">
                    <a:pos x="37" y="366"/>
                  </a:cxn>
                  <a:cxn ang="0">
                    <a:pos x="31" y="379"/>
                  </a:cxn>
                  <a:cxn ang="0">
                    <a:pos x="28" y="393"/>
                  </a:cxn>
                  <a:cxn ang="0">
                    <a:pos x="25" y="419"/>
                  </a:cxn>
                  <a:cxn ang="0">
                    <a:pos x="22" y="433"/>
                  </a:cxn>
                  <a:cxn ang="0">
                    <a:pos x="8" y="483"/>
                  </a:cxn>
                  <a:cxn ang="0">
                    <a:pos x="1" y="500"/>
                  </a:cxn>
                  <a:cxn ang="0">
                    <a:pos x="0" y="504"/>
                  </a:cxn>
                  <a:cxn ang="0">
                    <a:pos x="5" y="507"/>
                  </a:cxn>
                  <a:cxn ang="0">
                    <a:pos x="8" y="506"/>
                  </a:cxn>
                  <a:cxn ang="0">
                    <a:pos x="10" y="505"/>
                  </a:cxn>
                  <a:cxn ang="0">
                    <a:pos x="25" y="465"/>
                  </a:cxn>
                  <a:cxn ang="0">
                    <a:pos x="32" y="437"/>
                  </a:cxn>
                  <a:cxn ang="0">
                    <a:pos x="38" y="409"/>
                  </a:cxn>
                  <a:cxn ang="0">
                    <a:pos x="39" y="396"/>
                  </a:cxn>
                  <a:cxn ang="0">
                    <a:pos x="41" y="380"/>
                  </a:cxn>
                  <a:cxn ang="0">
                    <a:pos x="55" y="335"/>
                  </a:cxn>
                  <a:cxn ang="0">
                    <a:pos x="59" y="319"/>
                  </a:cxn>
                  <a:cxn ang="0">
                    <a:pos x="64" y="286"/>
                  </a:cxn>
                  <a:cxn ang="0">
                    <a:pos x="68" y="271"/>
                  </a:cxn>
                  <a:cxn ang="0">
                    <a:pos x="96" y="142"/>
                  </a:cxn>
                  <a:cxn ang="0">
                    <a:pos x="109" y="76"/>
                  </a:cxn>
                  <a:cxn ang="0">
                    <a:pos x="114" y="10"/>
                  </a:cxn>
                  <a:cxn ang="0">
                    <a:pos x="114" y="9"/>
                  </a:cxn>
                </a:cxnLst>
                <a:rect l="0" t="0" r="r" b="b"/>
                <a:pathLst>
                  <a:path w="114" h="507">
                    <a:moveTo>
                      <a:pt x="114" y="4"/>
                    </a:moveTo>
                    <a:lnTo>
                      <a:pt x="114" y="4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2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4" y="38"/>
                    </a:lnTo>
                    <a:lnTo>
                      <a:pt x="100" y="71"/>
                    </a:lnTo>
                    <a:lnTo>
                      <a:pt x="94" y="104"/>
                    </a:lnTo>
                    <a:lnTo>
                      <a:pt x="88" y="137"/>
                    </a:lnTo>
                    <a:lnTo>
                      <a:pt x="81" y="170"/>
                    </a:lnTo>
                    <a:lnTo>
                      <a:pt x="74" y="203"/>
                    </a:lnTo>
                    <a:lnTo>
                      <a:pt x="58" y="268"/>
                    </a:lnTo>
                    <a:lnTo>
                      <a:pt x="58" y="268"/>
                    </a:lnTo>
                    <a:lnTo>
                      <a:pt x="47" y="324"/>
                    </a:lnTo>
                    <a:lnTo>
                      <a:pt x="40" y="352"/>
                    </a:lnTo>
                    <a:lnTo>
                      <a:pt x="37" y="366"/>
                    </a:lnTo>
                    <a:lnTo>
                      <a:pt x="31" y="379"/>
                    </a:lnTo>
                    <a:lnTo>
                      <a:pt x="31" y="379"/>
                    </a:lnTo>
                    <a:lnTo>
                      <a:pt x="29" y="385"/>
                    </a:lnTo>
                    <a:lnTo>
                      <a:pt x="28" y="393"/>
                    </a:lnTo>
                    <a:lnTo>
                      <a:pt x="26" y="406"/>
                    </a:lnTo>
                    <a:lnTo>
                      <a:pt x="25" y="419"/>
                    </a:lnTo>
                    <a:lnTo>
                      <a:pt x="22" y="433"/>
                    </a:lnTo>
                    <a:lnTo>
                      <a:pt x="22" y="433"/>
                    </a:lnTo>
                    <a:lnTo>
                      <a:pt x="13" y="467"/>
                    </a:lnTo>
                    <a:lnTo>
                      <a:pt x="8" y="483"/>
                    </a:lnTo>
                    <a:lnTo>
                      <a:pt x="1" y="500"/>
                    </a:lnTo>
                    <a:lnTo>
                      <a:pt x="1" y="500"/>
                    </a:lnTo>
                    <a:lnTo>
                      <a:pt x="0" y="502"/>
                    </a:lnTo>
                    <a:lnTo>
                      <a:pt x="0" y="504"/>
                    </a:lnTo>
                    <a:lnTo>
                      <a:pt x="3" y="506"/>
                    </a:lnTo>
                    <a:lnTo>
                      <a:pt x="5" y="507"/>
                    </a:lnTo>
                    <a:lnTo>
                      <a:pt x="7" y="507"/>
                    </a:lnTo>
                    <a:lnTo>
                      <a:pt x="8" y="506"/>
                    </a:lnTo>
                    <a:lnTo>
                      <a:pt x="10" y="505"/>
                    </a:lnTo>
                    <a:lnTo>
                      <a:pt x="10" y="505"/>
                    </a:lnTo>
                    <a:lnTo>
                      <a:pt x="20" y="479"/>
                    </a:lnTo>
                    <a:lnTo>
                      <a:pt x="25" y="465"/>
                    </a:lnTo>
                    <a:lnTo>
                      <a:pt x="29" y="451"/>
                    </a:lnTo>
                    <a:lnTo>
                      <a:pt x="32" y="437"/>
                    </a:lnTo>
                    <a:lnTo>
                      <a:pt x="36" y="424"/>
                    </a:lnTo>
                    <a:lnTo>
                      <a:pt x="38" y="409"/>
                    </a:lnTo>
                    <a:lnTo>
                      <a:pt x="39" y="396"/>
                    </a:lnTo>
                    <a:lnTo>
                      <a:pt x="39" y="396"/>
                    </a:lnTo>
                    <a:lnTo>
                      <a:pt x="40" y="387"/>
                    </a:lnTo>
                    <a:lnTo>
                      <a:pt x="41" y="380"/>
                    </a:lnTo>
                    <a:lnTo>
                      <a:pt x="45" y="365"/>
                    </a:lnTo>
                    <a:lnTo>
                      <a:pt x="55" y="335"/>
                    </a:lnTo>
                    <a:lnTo>
                      <a:pt x="55" y="335"/>
                    </a:lnTo>
                    <a:lnTo>
                      <a:pt x="59" y="319"/>
                    </a:lnTo>
                    <a:lnTo>
                      <a:pt x="62" y="303"/>
                    </a:lnTo>
                    <a:lnTo>
                      <a:pt x="64" y="286"/>
                    </a:lnTo>
                    <a:lnTo>
                      <a:pt x="68" y="271"/>
                    </a:lnTo>
                    <a:lnTo>
                      <a:pt x="68" y="271"/>
                    </a:lnTo>
                    <a:lnTo>
                      <a:pt x="82" y="206"/>
                    </a:lnTo>
                    <a:lnTo>
                      <a:pt x="96" y="142"/>
                    </a:lnTo>
                    <a:lnTo>
                      <a:pt x="103" y="109"/>
                    </a:lnTo>
                    <a:lnTo>
                      <a:pt x="109" y="76"/>
                    </a:lnTo>
                    <a:lnTo>
                      <a:pt x="112" y="43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9"/>
                    </a:lnTo>
                    <a:lnTo>
                      <a:pt x="1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8" name="Freeform 920"/>
              <p:cNvSpPr/>
              <p:nvPr/>
            </p:nvSpPr>
            <p:spPr bwMode="auto">
              <a:xfrm>
                <a:off x="3857625" y="1504950"/>
                <a:ext cx="33338" cy="190500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48" y="11"/>
                  </a:cxn>
                  <a:cxn ang="0">
                    <a:pos x="45" y="24"/>
                  </a:cxn>
                  <a:cxn ang="0">
                    <a:pos x="46" y="44"/>
                  </a:cxn>
                  <a:cxn ang="0">
                    <a:pos x="46" y="50"/>
                  </a:cxn>
                  <a:cxn ang="0">
                    <a:pos x="42" y="74"/>
                  </a:cxn>
                  <a:cxn ang="0">
                    <a:pos x="31" y="123"/>
                  </a:cxn>
                  <a:cxn ang="0">
                    <a:pos x="29" y="147"/>
                  </a:cxn>
                  <a:cxn ang="0">
                    <a:pos x="28" y="162"/>
                  </a:cxn>
                  <a:cxn ang="0">
                    <a:pos x="24" y="206"/>
                  </a:cxn>
                  <a:cxn ang="0">
                    <a:pos x="13" y="265"/>
                  </a:cxn>
                  <a:cxn ang="0">
                    <a:pos x="11" y="275"/>
                  </a:cxn>
                  <a:cxn ang="0">
                    <a:pos x="9" y="306"/>
                  </a:cxn>
                  <a:cxn ang="0">
                    <a:pos x="8" y="319"/>
                  </a:cxn>
                  <a:cxn ang="0">
                    <a:pos x="0" y="354"/>
                  </a:cxn>
                  <a:cxn ang="0">
                    <a:pos x="0" y="356"/>
                  </a:cxn>
                  <a:cxn ang="0">
                    <a:pos x="4" y="360"/>
                  </a:cxn>
                  <a:cxn ang="0">
                    <a:pos x="7" y="360"/>
                  </a:cxn>
                  <a:cxn ang="0">
                    <a:pos x="9" y="357"/>
                  </a:cxn>
                  <a:cxn ang="0">
                    <a:pos x="16" y="325"/>
                  </a:cxn>
                  <a:cxn ang="0">
                    <a:pos x="19" y="292"/>
                  </a:cxn>
                  <a:cxn ang="0">
                    <a:pos x="20" y="280"/>
                  </a:cxn>
                  <a:cxn ang="0">
                    <a:pos x="27" y="240"/>
                  </a:cxn>
                  <a:cxn ang="0">
                    <a:pos x="35" y="201"/>
                  </a:cxn>
                  <a:cxn ang="0">
                    <a:pos x="37" y="188"/>
                  </a:cxn>
                  <a:cxn ang="0">
                    <a:pos x="38" y="161"/>
                  </a:cxn>
                  <a:cxn ang="0">
                    <a:pos x="40" y="133"/>
                  </a:cxn>
                  <a:cxn ang="0">
                    <a:pos x="44" y="109"/>
                  </a:cxn>
                  <a:cxn ang="0">
                    <a:pos x="50" y="85"/>
                  </a:cxn>
                  <a:cxn ang="0">
                    <a:pos x="57" y="53"/>
                  </a:cxn>
                  <a:cxn ang="0">
                    <a:pos x="57" y="43"/>
                  </a:cxn>
                  <a:cxn ang="0">
                    <a:pos x="56" y="24"/>
                  </a:cxn>
                  <a:cxn ang="0">
                    <a:pos x="56" y="15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62" y="3"/>
                  </a:cxn>
                  <a:cxn ang="0">
                    <a:pos x="58" y="0"/>
                  </a:cxn>
                  <a:cxn ang="0">
                    <a:pos x="54" y="2"/>
                  </a:cxn>
                </a:cxnLst>
                <a:rect l="0" t="0" r="r" b="b"/>
                <a:pathLst>
                  <a:path w="62" h="360">
                    <a:moveTo>
                      <a:pt x="54" y="2"/>
                    </a:moveTo>
                    <a:lnTo>
                      <a:pt x="54" y="2"/>
                    </a:lnTo>
                    <a:lnTo>
                      <a:pt x="50" y="6"/>
                    </a:lnTo>
                    <a:lnTo>
                      <a:pt x="48" y="11"/>
                    </a:lnTo>
                    <a:lnTo>
                      <a:pt x="46" y="17"/>
                    </a:lnTo>
                    <a:lnTo>
                      <a:pt x="45" y="24"/>
                    </a:lnTo>
                    <a:lnTo>
                      <a:pt x="46" y="38"/>
                    </a:lnTo>
                    <a:lnTo>
                      <a:pt x="46" y="44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4" y="62"/>
                    </a:lnTo>
                    <a:lnTo>
                      <a:pt x="42" y="74"/>
                    </a:lnTo>
                    <a:lnTo>
                      <a:pt x="36" y="99"/>
                    </a:lnTo>
                    <a:lnTo>
                      <a:pt x="31" y="123"/>
                    </a:lnTo>
                    <a:lnTo>
                      <a:pt x="29" y="135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28" y="162"/>
                    </a:lnTo>
                    <a:lnTo>
                      <a:pt x="27" y="177"/>
                    </a:lnTo>
                    <a:lnTo>
                      <a:pt x="24" y="206"/>
                    </a:lnTo>
                    <a:lnTo>
                      <a:pt x="19" y="236"/>
                    </a:lnTo>
                    <a:lnTo>
                      <a:pt x="13" y="265"/>
                    </a:lnTo>
                    <a:lnTo>
                      <a:pt x="13" y="265"/>
                    </a:lnTo>
                    <a:lnTo>
                      <a:pt x="11" y="275"/>
                    </a:lnTo>
                    <a:lnTo>
                      <a:pt x="10" y="286"/>
                    </a:lnTo>
                    <a:lnTo>
                      <a:pt x="9" y="306"/>
                    </a:lnTo>
                    <a:lnTo>
                      <a:pt x="9" y="306"/>
                    </a:lnTo>
                    <a:lnTo>
                      <a:pt x="8" y="319"/>
                    </a:lnTo>
                    <a:lnTo>
                      <a:pt x="5" y="331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6"/>
                    </a:lnTo>
                    <a:lnTo>
                      <a:pt x="1" y="358"/>
                    </a:lnTo>
                    <a:lnTo>
                      <a:pt x="4" y="360"/>
                    </a:lnTo>
                    <a:lnTo>
                      <a:pt x="6" y="360"/>
                    </a:lnTo>
                    <a:lnTo>
                      <a:pt x="7" y="360"/>
                    </a:lnTo>
                    <a:lnTo>
                      <a:pt x="8" y="359"/>
                    </a:lnTo>
                    <a:lnTo>
                      <a:pt x="9" y="357"/>
                    </a:lnTo>
                    <a:lnTo>
                      <a:pt x="9" y="357"/>
                    </a:lnTo>
                    <a:lnTo>
                      <a:pt x="16" y="325"/>
                    </a:lnTo>
                    <a:lnTo>
                      <a:pt x="18" y="309"/>
                    </a:lnTo>
                    <a:lnTo>
                      <a:pt x="19" y="292"/>
                    </a:lnTo>
                    <a:lnTo>
                      <a:pt x="19" y="292"/>
                    </a:lnTo>
                    <a:lnTo>
                      <a:pt x="20" y="280"/>
                    </a:lnTo>
                    <a:lnTo>
                      <a:pt x="22" y="266"/>
                    </a:lnTo>
                    <a:lnTo>
                      <a:pt x="27" y="240"/>
                    </a:lnTo>
                    <a:lnTo>
                      <a:pt x="33" y="215"/>
                    </a:lnTo>
                    <a:lnTo>
                      <a:pt x="35" y="201"/>
                    </a:lnTo>
                    <a:lnTo>
                      <a:pt x="37" y="188"/>
                    </a:lnTo>
                    <a:lnTo>
                      <a:pt x="37" y="188"/>
                    </a:lnTo>
                    <a:lnTo>
                      <a:pt x="38" y="174"/>
                    </a:lnTo>
                    <a:lnTo>
                      <a:pt x="38" y="161"/>
                    </a:lnTo>
                    <a:lnTo>
                      <a:pt x="39" y="146"/>
                    </a:lnTo>
                    <a:lnTo>
                      <a:pt x="40" y="133"/>
                    </a:lnTo>
                    <a:lnTo>
                      <a:pt x="40" y="133"/>
                    </a:lnTo>
                    <a:lnTo>
                      <a:pt x="44" y="109"/>
                    </a:lnTo>
                    <a:lnTo>
                      <a:pt x="50" y="85"/>
                    </a:lnTo>
                    <a:lnTo>
                      <a:pt x="50" y="85"/>
                    </a:lnTo>
                    <a:lnTo>
                      <a:pt x="55" y="65"/>
                    </a:lnTo>
                    <a:lnTo>
                      <a:pt x="57" y="5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6" y="34"/>
                    </a:lnTo>
                    <a:lnTo>
                      <a:pt x="56" y="24"/>
                    </a:lnTo>
                    <a:lnTo>
                      <a:pt x="56" y="19"/>
                    </a:lnTo>
                    <a:lnTo>
                      <a:pt x="56" y="15"/>
                    </a:lnTo>
                    <a:lnTo>
                      <a:pt x="58" y="11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3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9" name="Freeform 921"/>
              <p:cNvSpPr/>
              <p:nvPr/>
            </p:nvSpPr>
            <p:spPr bwMode="auto">
              <a:xfrm>
                <a:off x="3883025" y="1544638"/>
                <a:ext cx="22225" cy="130175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4"/>
                  </a:cxn>
                  <a:cxn ang="0">
                    <a:pos x="33" y="37"/>
                  </a:cxn>
                  <a:cxn ang="0">
                    <a:pos x="29" y="69"/>
                  </a:cxn>
                  <a:cxn ang="0">
                    <a:pos x="25" y="101"/>
                  </a:cxn>
                  <a:cxn ang="0">
                    <a:pos x="23" y="117"/>
                  </a:cxn>
                  <a:cxn ang="0">
                    <a:pos x="19" y="133"/>
                  </a:cxn>
                  <a:cxn ang="0">
                    <a:pos x="19" y="133"/>
                  </a:cxn>
                  <a:cxn ang="0">
                    <a:pos x="13" y="156"/>
                  </a:cxn>
                  <a:cxn ang="0">
                    <a:pos x="11" y="167"/>
                  </a:cxn>
                  <a:cxn ang="0">
                    <a:pos x="10" y="179"/>
                  </a:cxn>
                  <a:cxn ang="0">
                    <a:pos x="10" y="179"/>
                  </a:cxn>
                  <a:cxn ang="0">
                    <a:pos x="8" y="194"/>
                  </a:cxn>
                  <a:cxn ang="0">
                    <a:pos x="5" y="210"/>
                  </a:cxn>
                  <a:cxn ang="0">
                    <a:pos x="2" y="225"/>
                  </a:cxn>
                  <a:cxn ang="0">
                    <a:pos x="0" y="242"/>
                  </a:cxn>
                  <a:cxn ang="0">
                    <a:pos x="0" y="242"/>
                  </a:cxn>
                  <a:cxn ang="0">
                    <a:pos x="0" y="244"/>
                  </a:cxn>
                  <a:cxn ang="0">
                    <a:pos x="1" y="245"/>
                  </a:cxn>
                  <a:cxn ang="0">
                    <a:pos x="3" y="246"/>
                  </a:cxn>
                  <a:cxn ang="0">
                    <a:pos x="4" y="246"/>
                  </a:cxn>
                  <a:cxn ang="0">
                    <a:pos x="6" y="246"/>
                  </a:cxn>
                  <a:cxn ang="0">
                    <a:pos x="8" y="245"/>
                  </a:cxn>
                  <a:cxn ang="0">
                    <a:pos x="9" y="244"/>
                  </a:cxn>
                  <a:cxn ang="0">
                    <a:pos x="9" y="242"/>
                  </a:cxn>
                  <a:cxn ang="0">
                    <a:pos x="9" y="242"/>
                  </a:cxn>
                  <a:cxn ang="0">
                    <a:pos x="11" y="227"/>
                  </a:cxn>
                  <a:cxn ang="0">
                    <a:pos x="14" y="214"/>
                  </a:cxn>
                  <a:cxn ang="0">
                    <a:pos x="17" y="199"/>
                  </a:cxn>
                  <a:cxn ang="0">
                    <a:pos x="18" y="193"/>
                  </a:cxn>
                  <a:cxn ang="0">
                    <a:pos x="18" y="186"/>
                  </a:cxn>
                  <a:cxn ang="0">
                    <a:pos x="18" y="186"/>
                  </a:cxn>
                  <a:cxn ang="0">
                    <a:pos x="19" y="177"/>
                  </a:cxn>
                  <a:cxn ang="0">
                    <a:pos x="20" y="169"/>
                  </a:cxn>
                  <a:cxn ang="0">
                    <a:pos x="24" y="152"/>
                  </a:cxn>
                  <a:cxn ang="0">
                    <a:pos x="28" y="135"/>
                  </a:cxn>
                  <a:cxn ang="0">
                    <a:pos x="32" y="119"/>
                  </a:cxn>
                  <a:cxn ang="0">
                    <a:pos x="32" y="119"/>
                  </a:cxn>
                  <a:cxn ang="0">
                    <a:pos x="37" y="90"/>
                  </a:cxn>
                  <a:cxn ang="0">
                    <a:pos x="40" y="62"/>
                  </a:cxn>
                  <a:cxn ang="0">
                    <a:pos x="42" y="33"/>
                  </a:cxn>
                  <a:cxn ang="0">
                    <a:pos x="42" y="4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4"/>
                  </a:cxn>
                  <a:cxn ang="0">
                    <a:pos x="33" y="4"/>
                  </a:cxn>
                </a:cxnLst>
                <a:rect l="0" t="0" r="r" b="b"/>
                <a:pathLst>
                  <a:path w="42" h="246">
                    <a:moveTo>
                      <a:pt x="33" y="4"/>
                    </a:moveTo>
                    <a:lnTo>
                      <a:pt x="33" y="4"/>
                    </a:lnTo>
                    <a:lnTo>
                      <a:pt x="33" y="37"/>
                    </a:lnTo>
                    <a:lnTo>
                      <a:pt x="29" y="69"/>
                    </a:lnTo>
                    <a:lnTo>
                      <a:pt x="25" y="101"/>
                    </a:lnTo>
                    <a:lnTo>
                      <a:pt x="23" y="117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13" y="156"/>
                    </a:lnTo>
                    <a:lnTo>
                      <a:pt x="11" y="167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8" y="194"/>
                    </a:lnTo>
                    <a:lnTo>
                      <a:pt x="5" y="210"/>
                    </a:lnTo>
                    <a:lnTo>
                      <a:pt x="2" y="225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4"/>
                    </a:lnTo>
                    <a:lnTo>
                      <a:pt x="1" y="245"/>
                    </a:lnTo>
                    <a:lnTo>
                      <a:pt x="3" y="246"/>
                    </a:lnTo>
                    <a:lnTo>
                      <a:pt x="4" y="246"/>
                    </a:lnTo>
                    <a:lnTo>
                      <a:pt x="6" y="246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2"/>
                    </a:lnTo>
                    <a:lnTo>
                      <a:pt x="11" y="227"/>
                    </a:lnTo>
                    <a:lnTo>
                      <a:pt x="14" y="214"/>
                    </a:lnTo>
                    <a:lnTo>
                      <a:pt x="17" y="199"/>
                    </a:lnTo>
                    <a:lnTo>
                      <a:pt x="18" y="193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9" y="177"/>
                    </a:lnTo>
                    <a:lnTo>
                      <a:pt x="20" y="169"/>
                    </a:lnTo>
                    <a:lnTo>
                      <a:pt x="24" y="152"/>
                    </a:lnTo>
                    <a:lnTo>
                      <a:pt x="28" y="135"/>
                    </a:lnTo>
                    <a:lnTo>
                      <a:pt x="32" y="119"/>
                    </a:lnTo>
                    <a:lnTo>
                      <a:pt x="32" y="119"/>
                    </a:lnTo>
                    <a:lnTo>
                      <a:pt x="37" y="90"/>
                    </a:lnTo>
                    <a:lnTo>
                      <a:pt x="40" y="62"/>
                    </a:lnTo>
                    <a:lnTo>
                      <a:pt x="42" y="33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0" name="Freeform 922"/>
              <p:cNvSpPr/>
              <p:nvPr/>
            </p:nvSpPr>
            <p:spPr bwMode="auto">
              <a:xfrm>
                <a:off x="3454400" y="1239838"/>
                <a:ext cx="25400" cy="6508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12"/>
                  </a:cxn>
                  <a:cxn ang="0">
                    <a:pos x="36" y="19"/>
                  </a:cxn>
                  <a:cxn ang="0">
                    <a:pos x="31" y="34"/>
                  </a:cxn>
                  <a:cxn ang="0">
                    <a:pos x="26" y="47"/>
                  </a:cxn>
                  <a:cxn ang="0">
                    <a:pos x="18" y="62"/>
                  </a:cxn>
                  <a:cxn ang="0">
                    <a:pos x="12" y="75"/>
                  </a:cxn>
                  <a:cxn ang="0">
                    <a:pos x="6" y="89"/>
                  </a:cxn>
                  <a:cxn ang="0">
                    <a:pos x="2" y="103"/>
                  </a:cxn>
                  <a:cxn ang="0">
                    <a:pos x="1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20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0"/>
                  </a:cxn>
                  <a:cxn ang="0">
                    <a:pos x="9" y="117"/>
                  </a:cxn>
                  <a:cxn ang="0">
                    <a:pos x="9" y="117"/>
                  </a:cxn>
                  <a:cxn ang="0">
                    <a:pos x="10" y="109"/>
                  </a:cxn>
                  <a:cxn ang="0">
                    <a:pos x="12" y="101"/>
                  </a:cxn>
                  <a:cxn ang="0">
                    <a:pos x="15" y="94"/>
                  </a:cxn>
                  <a:cxn ang="0">
                    <a:pos x="19" y="86"/>
                  </a:cxn>
                  <a:cxn ang="0">
                    <a:pos x="27" y="73"/>
                  </a:cxn>
                  <a:cxn ang="0">
                    <a:pos x="30" y="65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2" y="32"/>
                  </a:cxn>
                  <a:cxn ang="0">
                    <a:pos x="45" y="18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7" h="123">
                    <a:moveTo>
                      <a:pt x="38" y="4"/>
                    </a:moveTo>
                    <a:lnTo>
                      <a:pt x="38" y="4"/>
                    </a:lnTo>
                    <a:lnTo>
                      <a:pt x="37" y="12"/>
                    </a:lnTo>
                    <a:lnTo>
                      <a:pt x="36" y="19"/>
                    </a:lnTo>
                    <a:lnTo>
                      <a:pt x="31" y="34"/>
                    </a:lnTo>
                    <a:lnTo>
                      <a:pt x="26" y="47"/>
                    </a:lnTo>
                    <a:lnTo>
                      <a:pt x="18" y="62"/>
                    </a:lnTo>
                    <a:lnTo>
                      <a:pt x="12" y="75"/>
                    </a:lnTo>
                    <a:lnTo>
                      <a:pt x="6" y="89"/>
                    </a:lnTo>
                    <a:lnTo>
                      <a:pt x="2" y="103"/>
                    </a:lnTo>
                    <a:lnTo>
                      <a:pt x="1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20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0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10" y="109"/>
                    </a:lnTo>
                    <a:lnTo>
                      <a:pt x="12" y="101"/>
                    </a:lnTo>
                    <a:lnTo>
                      <a:pt x="15" y="94"/>
                    </a:lnTo>
                    <a:lnTo>
                      <a:pt x="19" y="86"/>
                    </a:lnTo>
                    <a:lnTo>
                      <a:pt x="27" y="73"/>
                    </a:lnTo>
                    <a:lnTo>
                      <a:pt x="30" y="65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2" y="32"/>
                    </a:lnTo>
                    <a:lnTo>
                      <a:pt x="45" y="18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1" name="Freeform 923"/>
              <p:cNvSpPr/>
              <p:nvPr/>
            </p:nvSpPr>
            <p:spPr bwMode="auto">
              <a:xfrm>
                <a:off x="3471863" y="1241425"/>
                <a:ext cx="26988" cy="77788"/>
              </a:xfrm>
              <a:custGeom>
                <a:avLst/>
                <a:gdLst/>
                <a:ahLst/>
                <a:cxnLst>
                  <a:cxn ang="0">
                    <a:pos x="43" y="5"/>
                  </a:cxn>
                  <a:cxn ang="0">
                    <a:pos x="43" y="5"/>
                  </a:cxn>
                  <a:cxn ang="0">
                    <a:pos x="42" y="13"/>
                  </a:cxn>
                  <a:cxn ang="0">
                    <a:pos x="40" y="23"/>
                  </a:cxn>
                  <a:cxn ang="0">
                    <a:pos x="35" y="40"/>
                  </a:cxn>
                  <a:cxn ang="0">
                    <a:pos x="29" y="57"/>
                  </a:cxn>
                  <a:cxn ang="0">
                    <a:pos x="21" y="73"/>
                  </a:cxn>
                  <a:cxn ang="0">
                    <a:pos x="14" y="91"/>
                  </a:cxn>
                  <a:cxn ang="0">
                    <a:pos x="7" y="107"/>
                  </a:cxn>
                  <a:cxn ang="0">
                    <a:pos x="3" y="125"/>
                  </a:cxn>
                  <a:cxn ang="0">
                    <a:pos x="1" y="133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1" y="144"/>
                  </a:cxn>
                  <a:cxn ang="0">
                    <a:pos x="1" y="145"/>
                  </a:cxn>
                  <a:cxn ang="0">
                    <a:pos x="3" y="146"/>
                  </a:cxn>
                  <a:cxn ang="0">
                    <a:pos x="5" y="146"/>
                  </a:cxn>
                  <a:cxn ang="0">
                    <a:pos x="6" y="146"/>
                  </a:cxn>
                  <a:cxn ang="0">
                    <a:pos x="8" y="145"/>
                  </a:cxn>
                  <a:cxn ang="0">
                    <a:pos x="9" y="144"/>
                  </a:cxn>
                  <a:cxn ang="0">
                    <a:pos x="9" y="142"/>
                  </a:cxn>
                  <a:cxn ang="0">
                    <a:pos x="9" y="142"/>
                  </a:cxn>
                  <a:cxn ang="0">
                    <a:pos x="10" y="133"/>
                  </a:cxn>
                  <a:cxn ang="0">
                    <a:pos x="12" y="125"/>
                  </a:cxn>
                  <a:cxn ang="0">
                    <a:pos x="17" y="107"/>
                  </a:cxn>
                  <a:cxn ang="0">
                    <a:pos x="24" y="91"/>
                  </a:cxn>
                  <a:cxn ang="0">
                    <a:pos x="31" y="73"/>
                  </a:cxn>
                  <a:cxn ang="0">
                    <a:pos x="38" y="57"/>
                  </a:cxn>
                  <a:cxn ang="0">
                    <a:pos x="44" y="40"/>
                  </a:cxn>
                  <a:cxn ang="0">
                    <a:pos x="49" y="23"/>
                  </a:cxn>
                  <a:cxn ang="0">
                    <a:pos x="51" y="13"/>
                  </a:cxn>
                  <a:cxn ang="0">
                    <a:pos x="52" y="5"/>
                  </a:cxn>
                  <a:cxn ang="0">
                    <a:pos x="52" y="5"/>
                  </a:cxn>
                  <a:cxn ang="0">
                    <a:pos x="51" y="3"/>
                  </a:cxn>
                  <a:cxn ang="0">
                    <a:pos x="51" y="2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5"/>
                  </a:cxn>
                  <a:cxn ang="0">
                    <a:pos x="43" y="5"/>
                  </a:cxn>
                </a:cxnLst>
                <a:rect l="0" t="0" r="r" b="b"/>
                <a:pathLst>
                  <a:path w="52" h="146">
                    <a:moveTo>
                      <a:pt x="43" y="5"/>
                    </a:moveTo>
                    <a:lnTo>
                      <a:pt x="43" y="5"/>
                    </a:lnTo>
                    <a:lnTo>
                      <a:pt x="42" y="13"/>
                    </a:lnTo>
                    <a:lnTo>
                      <a:pt x="40" y="23"/>
                    </a:lnTo>
                    <a:lnTo>
                      <a:pt x="35" y="40"/>
                    </a:lnTo>
                    <a:lnTo>
                      <a:pt x="29" y="57"/>
                    </a:lnTo>
                    <a:lnTo>
                      <a:pt x="21" y="73"/>
                    </a:lnTo>
                    <a:lnTo>
                      <a:pt x="14" y="91"/>
                    </a:lnTo>
                    <a:lnTo>
                      <a:pt x="7" y="107"/>
                    </a:lnTo>
                    <a:lnTo>
                      <a:pt x="3" y="125"/>
                    </a:lnTo>
                    <a:lnTo>
                      <a:pt x="1" y="133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1" y="144"/>
                    </a:lnTo>
                    <a:lnTo>
                      <a:pt x="1" y="145"/>
                    </a:lnTo>
                    <a:lnTo>
                      <a:pt x="3" y="146"/>
                    </a:lnTo>
                    <a:lnTo>
                      <a:pt x="5" y="146"/>
                    </a:lnTo>
                    <a:lnTo>
                      <a:pt x="6" y="146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10" y="133"/>
                    </a:lnTo>
                    <a:lnTo>
                      <a:pt x="12" y="125"/>
                    </a:lnTo>
                    <a:lnTo>
                      <a:pt x="17" y="107"/>
                    </a:lnTo>
                    <a:lnTo>
                      <a:pt x="24" y="91"/>
                    </a:lnTo>
                    <a:lnTo>
                      <a:pt x="31" y="73"/>
                    </a:lnTo>
                    <a:lnTo>
                      <a:pt x="38" y="57"/>
                    </a:lnTo>
                    <a:lnTo>
                      <a:pt x="44" y="40"/>
                    </a:lnTo>
                    <a:lnTo>
                      <a:pt x="49" y="23"/>
                    </a:lnTo>
                    <a:lnTo>
                      <a:pt x="51" y="13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2" name="Freeform 924"/>
              <p:cNvSpPr/>
              <p:nvPr/>
            </p:nvSpPr>
            <p:spPr bwMode="auto">
              <a:xfrm>
                <a:off x="3497263" y="1241425"/>
                <a:ext cx="34925" cy="100013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4" y="12"/>
                  </a:cxn>
                  <a:cxn ang="0">
                    <a:pos x="50" y="20"/>
                  </a:cxn>
                  <a:cxn ang="0">
                    <a:pos x="47" y="31"/>
                  </a:cxn>
                  <a:cxn ang="0">
                    <a:pos x="45" y="42"/>
                  </a:cxn>
                  <a:cxn ang="0">
                    <a:pos x="30" y="86"/>
                  </a:cxn>
                  <a:cxn ang="0">
                    <a:pos x="24" y="99"/>
                  </a:cxn>
                  <a:cxn ang="0">
                    <a:pos x="12" y="128"/>
                  </a:cxn>
                  <a:cxn ang="0">
                    <a:pos x="9" y="138"/>
                  </a:cxn>
                  <a:cxn ang="0">
                    <a:pos x="7" y="149"/>
                  </a:cxn>
                  <a:cxn ang="0">
                    <a:pos x="6" y="167"/>
                  </a:cxn>
                  <a:cxn ang="0">
                    <a:pos x="4" y="179"/>
                  </a:cxn>
                  <a:cxn ang="0">
                    <a:pos x="1" y="182"/>
                  </a:cxn>
                  <a:cxn ang="0">
                    <a:pos x="0" y="185"/>
                  </a:cxn>
                  <a:cxn ang="0">
                    <a:pos x="1" y="188"/>
                  </a:cxn>
                  <a:cxn ang="0">
                    <a:pos x="6" y="189"/>
                  </a:cxn>
                  <a:cxn ang="0">
                    <a:pos x="9" y="189"/>
                  </a:cxn>
                  <a:cxn ang="0">
                    <a:pos x="15" y="179"/>
                  </a:cxn>
                  <a:cxn ang="0">
                    <a:pos x="16" y="167"/>
                  </a:cxn>
                  <a:cxn ang="0">
                    <a:pos x="15" y="159"/>
                  </a:cxn>
                  <a:cxn ang="0">
                    <a:pos x="17" y="142"/>
                  </a:cxn>
                  <a:cxn ang="0">
                    <a:pos x="25" y="119"/>
                  </a:cxn>
                  <a:cxn ang="0">
                    <a:pos x="32" y="103"/>
                  </a:cxn>
                  <a:cxn ang="0">
                    <a:pos x="42" y="80"/>
                  </a:cxn>
                  <a:cxn ang="0">
                    <a:pos x="49" y="58"/>
                  </a:cxn>
                  <a:cxn ang="0">
                    <a:pos x="57" y="30"/>
                  </a:cxn>
                  <a:cxn ang="0">
                    <a:pos x="59" y="24"/>
                  </a:cxn>
                  <a:cxn ang="0">
                    <a:pos x="64" y="12"/>
                  </a:cxn>
                  <a:cxn ang="0">
                    <a:pos x="66" y="6"/>
                  </a:cxn>
                  <a:cxn ang="0">
                    <a:pos x="65" y="2"/>
                  </a:cxn>
                  <a:cxn ang="0">
                    <a:pos x="61" y="0"/>
                  </a:cxn>
                  <a:cxn ang="0">
                    <a:pos x="58" y="2"/>
                  </a:cxn>
                  <a:cxn ang="0">
                    <a:pos x="57" y="4"/>
                  </a:cxn>
                </a:cxnLst>
                <a:rect l="0" t="0" r="r" b="b"/>
                <a:pathLst>
                  <a:path w="66" h="190">
                    <a:moveTo>
                      <a:pt x="57" y="4"/>
                    </a:moveTo>
                    <a:lnTo>
                      <a:pt x="57" y="4"/>
                    </a:lnTo>
                    <a:lnTo>
                      <a:pt x="56" y="8"/>
                    </a:lnTo>
                    <a:lnTo>
                      <a:pt x="54" y="12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8" y="26"/>
                    </a:lnTo>
                    <a:lnTo>
                      <a:pt x="47" y="31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35" y="71"/>
                    </a:lnTo>
                    <a:lnTo>
                      <a:pt x="30" y="86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15" y="118"/>
                    </a:lnTo>
                    <a:lnTo>
                      <a:pt x="12" y="128"/>
                    </a:lnTo>
                    <a:lnTo>
                      <a:pt x="9" y="138"/>
                    </a:lnTo>
                    <a:lnTo>
                      <a:pt x="9" y="138"/>
                    </a:lnTo>
                    <a:lnTo>
                      <a:pt x="7" y="142"/>
                    </a:lnTo>
                    <a:lnTo>
                      <a:pt x="7" y="149"/>
                    </a:lnTo>
                    <a:lnTo>
                      <a:pt x="6" y="161"/>
                    </a:lnTo>
                    <a:lnTo>
                      <a:pt x="6" y="167"/>
                    </a:lnTo>
                    <a:lnTo>
                      <a:pt x="5" y="173"/>
                    </a:lnTo>
                    <a:lnTo>
                      <a:pt x="4" y="179"/>
                    </a:lnTo>
                    <a:lnTo>
                      <a:pt x="1" y="182"/>
                    </a:lnTo>
                    <a:lnTo>
                      <a:pt x="1" y="182"/>
                    </a:lnTo>
                    <a:lnTo>
                      <a:pt x="0" y="184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1" y="188"/>
                    </a:lnTo>
                    <a:lnTo>
                      <a:pt x="4" y="190"/>
                    </a:lnTo>
                    <a:lnTo>
                      <a:pt x="6" y="189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3" y="184"/>
                    </a:lnTo>
                    <a:lnTo>
                      <a:pt x="15" y="179"/>
                    </a:lnTo>
                    <a:lnTo>
                      <a:pt x="16" y="173"/>
                    </a:lnTo>
                    <a:lnTo>
                      <a:pt x="16" y="167"/>
                    </a:lnTo>
                    <a:lnTo>
                      <a:pt x="16" y="167"/>
                    </a:lnTo>
                    <a:lnTo>
                      <a:pt x="15" y="159"/>
                    </a:lnTo>
                    <a:lnTo>
                      <a:pt x="16" y="151"/>
                    </a:lnTo>
                    <a:lnTo>
                      <a:pt x="17" y="142"/>
                    </a:lnTo>
                    <a:lnTo>
                      <a:pt x="19" y="134"/>
                    </a:lnTo>
                    <a:lnTo>
                      <a:pt x="25" y="119"/>
                    </a:lnTo>
                    <a:lnTo>
                      <a:pt x="32" y="103"/>
                    </a:lnTo>
                    <a:lnTo>
                      <a:pt x="32" y="103"/>
                    </a:lnTo>
                    <a:lnTo>
                      <a:pt x="37" y="92"/>
                    </a:lnTo>
                    <a:lnTo>
                      <a:pt x="42" y="80"/>
                    </a:lnTo>
                    <a:lnTo>
                      <a:pt x="49" y="58"/>
                    </a:lnTo>
                    <a:lnTo>
                      <a:pt x="49" y="58"/>
                    </a:lnTo>
                    <a:lnTo>
                      <a:pt x="53" y="44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9" y="24"/>
                    </a:lnTo>
                    <a:lnTo>
                      <a:pt x="62" y="18"/>
                    </a:lnTo>
                    <a:lnTo>
                      <a:pt x="64" y="12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8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3" name="Freeform 925"/>
              <p:cNvSpPr>
                <a:spLocks noEditPoints="1"/>
              </p:cNvSpPr>
              <p:nvPr/>
            </p:nvSpPr>
            <p:spPr bwMode="auto">
              <a:xfrm>
                <a:off x="3362325" y="1298575"/>
                <a:ext cx="142875" cy="146050"/>
              </a:xfrm>
              <a:custGeom>
                <a:avLst/>
                <a:gdLst/>
                <a:ahLst/>
                <a:cxnLst>
                  <a:cxn ang="0">
                    <a:pos x="131" y="277"/>
                  </a:cxn>
                  <a:cxn ang="0">
                    <a:pos x="96" y="271"/>
                  </a:cxn>
                  <a:cxn ang="0">
                    <a:pos x="62" y="257"/>
                  </a:cxn>
                  <a:cxn ang="0">
                    <a:pos x="34" y="236"/>
                  </a:cxn>
                  <a:cxn ang="0">
                    <a:pos x="13" y="206"/>
                  </a:cxn>
                  <a:cxn ang="0">
                    <a:pos x="1" y="168"/>
                  </a:cxn>
                  <a:cxn ang="0">
                    <a:pos x="0" y="139"/>
                  </a:cxn>
                  <a:cxn ang="0">
                    <a:pos x="8" y="98"/>
                  </a:cxn>
                  <a:cxn ang="0">
                    <a:pos x="27" y="61"/>
                  </a:cxn>
                  <a:cxn ang="0">
                    <a:pos x="55" y="31"/>
                  </a:cxn>
                  <a:cxn ang="0">
                    <a:pos x="91" y="10"/>
                  </a:cxn>
                  <a:cxn ang="0">
                    <a:pos x="118" y="0"/>
                  </a:cxn>
                  <a:cxn ang="0">
                    <a:pos x="128" y="1"/>
                  </a:cxn>
                  <a:cxn ang="0">
                    <a:pos x="138" y="9"/>
                  </a:cxn>
                  <a:cxn ang="0">
                    <a:pos x="146" y="14"/>
                  </a:cxn>
                  <a:cxn ang="0">
                    <a:pos x="183" y="24"/>
                  </a:cxn>
                  <a:cxn ang="0">
                    <a:pos x="214" y="41"/>
                  </a:cxn>
                  <a:cxn ang="0">
                    <a:pos x="239" y="63"/>
                  </a:cxn>
                  <a:cxn ang="0">
                    <a:pos x="257" y="90"/>
                  </a:cxn>
                  <a:cxn ang="0">
                    <a:pos x="268" y="122"/>
                  </a:cxn>
                  <a:cxn ang="0">
                    <a:pos x="271" y="145"/>
                  </a:cxn>
                  <a:cxn ang="0">
                    <a:pos x="268" y="179"/>
                  </a:cxn>
                  <a:cxn ang="0">
                    <a:pos x="255" y="212"/>
                  </a:cxn>
                  <a:cxn ang="0">
                    <a:pos x="236" y="241"/>
                  </a:cxn>
                  <a:cxn ang="0">
                    <a:pos x="209" y="263"/>
                  </a:cxn>
                  <a:cxn ang="0">
                    <a:pos x="174" y="275"/>
                  </a:cxn>
                  <a:cxn ang="0">
                    <a:pos x="144" y="277"/>
                  </a:cxn>
                  <a:cxn ang="0">
                    <a:pos x="101" y="48"/>
                  </a:cxn>
                  <a:cxn ang="0">
                    <a:pos x="62" y="79"/>
                  </a:cxn>
                  <a:cxn ang="0">
                    <a:pos x="48" y="100"/>
                  </a:cxn>
                  <a:cxn ang="0">
                    <a:pos x="38" y="126"/>
                  </a:cxn>
                  <a:cxn ang="0">
                    <a:pos x="37" y="153"/>
                  </a:cxn>
                  <a:cxn ang="0">
                    <a:pos x="41" y="172"/>
                  </a:cxn>
                  <a:cxn ang="0">
                    <a:pos x="52" y="194"/>
                  </a:cxn>
                  <a:cxn ang="0">
                    <a:pos x="67" y="214"/>
                  </a:cxn>
                  <a:cxn ang="0">
                    <a:pos x="88" y="229"/>
                  </a:cxn>
                  <a:cxn ang="0">
                    <a:pos x="112" y="238"/>
                  </a:cxn>
                  <a:cxn ang="0">
                    <a:pos x="139" y="241"/>
                  </a:cxn>
                  <a:cxn ang="0">
                    <a:pos x="155" y="240"/>
                  </a:cxn>
                  <a:cxn ang="0">
                    <a:pos x="171" y="236"/>
                  </a:cxn>
                  <a:cxn ang="0">
                    <a:pos x="194" y="224"/>
                  </a:cxn>
                  <a:cxn ang="0">
                    <a:pos x="213" y="208"/>
                  </a:cxn>
                  <a:cxn ang="0">
                    <a:pos x="225" y="187"/>
                  </a:cxn>
                  <a:cxn ang="0">
                    <a:pos x="233" y="163"/>
                  </a:cxn>
                  <a:cxn ang="0">
                    <a:pos x="233" y="139"/>
                  </a:cxn>
                  <a:cxn ang="0">
                    <a:pos x="228" y="121"/>
                  </a:cxn>
                  <a:cxn ang="0">
                    <a:pos x="216" y="97"/>
                  </a:cxn>
                  <a:cxn ang="0">
                    <a:pos x="199" y="78"/>
                  </a:cxn>
                  <a:cxn ang="0">
                    <a:pos x="177" y="63"/>
                  </a:cxn>
                  <a:cxn ang="0">
                    <a:pos x="150" y="53"/>
                  </a:cxn>
                  <a:cxn ang="0">
                    <a:pos x="119" y="49"/>
                  </a:cxn>
                  <a:cxn ang="0">
                    <a:pos x="112" y="47"/>
                  </a:cxn>
                </a:cxnLst>
                <a:rect l="0" t="0" r="r" b="b"/>
                <a:pathLst>
                  <a:path w="271" h="277">
                    <a:moveTo>
                      <a:pt x="144" y="277"/>
                    </a:moveTo>
                    <a:lnTo>
                      <a:pt x="144" y="277"/>
                    </a:lnTo>
                    <a:lnTo>
                      <a:pt x="131" y="277"/>
                    </a:lnTo>
                    <a:lnTo>
                      <a:pt x="120" y="276"/>
                    </a:lnTo>
                    <a:lnTo>
                      <a:pt x="108" y="274"/>
                    </a:lnTo>
                    <a:lnTo>
                      <a:pt x="96" y="271"/>
                    </a:lnTo>
                    <a:lnTo>
                      <a:pt x="85" y="267"/>
                    </a:lnTo>
                    <a:lnTo>
                      <a:pt x="73" y="263"/>
                    </a:lnTo>
                    <a:lnTo>
                      <a:pt x="62" y="257"/>
                    </a:lnTo>
                    <a:lnTo>
                      <a:pt x="53" y="251"/>
                    </a:lnTo>
                    <a:lnTo>
                      <a:pt x="42" y="244"/>
                    </a:lnTo>
                    <a:lnTo>
                      <a:pt x="34" y="236"/>
                    </a:lnTo>
                    <a:lnTo>
                      <a:pt x="26" y="226"/>
                    </a:lnTo>
                    <a:lnTo>
                      <a:pt x="19" y="217"/>
                    </a:lnTo>
                    <a:lnTo>
                      <a:pt x="13" y="206"/>
                    </a:lnTo>
                    <a:lnTo>
                      <a:pt x="7" y="194"/>
                    </a:lnTo>
                    <a:lnTo>
                      <a:pt x="3" y="181"/>
                    </a:lnTo>
                    <a:lnTo>
                      <a:pt x="1" y="168"/>
                    </a:lnTo>
                    <a:lnTo>
                      <a:pt x="1" y="168"/>
                    </a:lnTo>
                    <a:lnTo>
                      <a:pt x="0" y="153"/>
                    </a:lnTo>
                    <a:lnTo>
                      <a:pt x="0" y="139"/>
                    </a:lnTo>
                    <a:lnTo>
                      <a:pt x="1" y="125"/>
                    </a:lnTo>
                    <a:lnTo>
                      <a:pt x="4" y="112"/>
                    </a:lnTo>
                    <a:lnTo>
                      <a:pt x="8" y="98"/>
                    </a:lnTo>
                    <a:lnTo>
                      <a:pt x="14" y="86"/>
                    </a:lnTo>
                    <a:lnTo>
                      <a:pt x="20" y="74"/>
                    </a:lnTo>
                    <a:lnTo>
                      <a:pt x="27" y="61"/>
                    </a:lnTo>
                    <a:lnTo>
                      <a:pt x="35" y="51"/>
                    </a:lnTo>
                    <a:lnTo>
                      <a:pt x="45" y="41"/>
                    </a:lnTo>
                    <a:lnTo>
                      <a:pt x="55" y="31"/>
                    </a:lnTo>
                    <a:lnTo>
                      <a:pt x="66" y="23"/>
                    </a:lnTo>
                    <a:lnTo>
                      <a:pt x="78" y="16"/>
                    </a:lnTo>
                    <a:lnTo>
                      <a:pt x="91" y="10"/>
                    </a:lnTo>
                    <a:lnTo>
                      <a:pt x="103" y="4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8" y="1"/>
                    </a:lnTo>
                    <a:lnTo>
                      <a:pt x="132" y="2"/>
                    </a:lnTo>
                    <a:lnTo>
                      <a:pt x="135" y="5"/>
                    </a:lnTo>
                    <a:lnTo>
                      <a:pt x="138" y="9"/>
                    </a:lnTo>
                    <a:lnTo>
                      <a:pt x="141" y="13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58" y="17"/>
                    </a:lnTo>
                    <a:lnTo>
                      <a:pt x="171" y="20"/>
                    </a:lnTo>
                    <a:lnTo>
                      <a:pt x="183" y="24"/>
                    </a:lnTo>
                    <a:lnTo>
                      <a:pt x="193" y="29"/>
                    </a:lnTo>
                    <a:lnTo>
                      <a:pt x="204" y="34"/>
                    </a:lnTo>
                    <a:lnTo>
                      <a:pt x="214" y="41"/>
                    </a:lnTo>
                    <a:lnTo>
                      <a:pt x="223" y="48"/>
                    </a:lnTo>
                    <a:lnTo>
                      <a:pt x="232" y="55"/>
                    </a:lnTo>
                    <a:lnTo>
                      <a:pt x="239" y="63"/>
                    </a:lnTo>
                    <a:lnTo>
                      <a:pt x="246" y="72"/>
                    </a:lnTo>
                    <a:lnTo>
                      <a:pt x="252" y="81"/>
                    </a:lnTo>
                    <a:lnTo>
                      <a:pt x="257" y="90"/>
                    </a:lnTo>
                    <a:lnTo>
                      <a:pt x="261" y="100"/>
                    </a:lnTo>
                    <a:lnTo>
                      <a:pt x="266" y="111"/>
                    </a:lnTo>
                    <a:lnTo>
                      <a:pt x="268" y="122"/>
                    </a:lnTo>
                    <a:lnTo>
                      <a:pt x="270" y="134"/>
                    </a:lnTo>
                    <a:lnTo>
                      <a:pt x="270" y="134"/>
                    </a:lnTo>
                    <a:lnTo>
                      <a:pt x="271" y="145"/>
                    </a:lnTo>
                    <a:lnTo>
                      <a:pt x="271" y="156"/>
                    </a:lnTo>
                    <a:lnTo>
                      <a:pt x="270" y="168"/>
                    </a:lnTo>
                    <a:lnTo>
                      <a:pt x="268" y="179"/>
                    </a:lnTo>
                    <a:lnTo>
                      <a:pt x="265" y="190"/>
                    </a:lnTo>
                    <a:lnTo>
                      <a:pt x="260" y="202"/>
                    </a:lnTo>
                    <a:lnTo>
                      <a:pt x="255" y="212"/>
                    </a:lnTo>
                    <a:lnTo>
                      <a:pt x="250" y="222"/>
                    </a:lnTo>
                    <a:lnTo>
                      <a:pt x="243" y="232"/>
                    </a:lnTo>
                    <a:lnTo>
                      <a:pt x="236" y="241"/>
                    </a:lnTo>
                    <a:lnTo>
                      <a:pt x="227" y="249"/>
                    </a:lnTo>
                    <a:lnTo>
                      <a:pt x="218" y="256"/>
                    </a:lnTo>
                    <a:lnTo>
                      <a:pt x="209" y="263"/>
                    </a:lnTo>
                    <a:lnTo>
                      <a:pt x="197" y="268"/>
                    </a:lnTo>
                    <a:lnTo>
                      <a:pt x="186" y="272"/>
                    </a:lnTo>
                    <a:lnTo>
                      <a:pt x="174" y="275"/>
                    </a:lnTo>
                    <a:lnTo>
                      <a:pt x="174" y="275"/>
                    </a:lnTo>
                    <a:lnTo>
                      <a:pt x="159" y="277"/>
                    </a:lnTo>
                    <a:lnTo>
                      <a:pt x="144" y="277"/>
                    </a:lnTo>
                    <a:lnTo>
                      <a:pt x="144" y="277"/>
                    </a:lnTo>
                    <a:close/>
                    <a:moveTo>
                      <a:pt x="101" y="48"/>
                    </a:moveTo>
                    <a:lnTo>
                      <a:pt x="101" y="48"/>
                    </a:lnTo>
                    <a:lnTo>
                      <a:pt x="87" y="56"/>
                    </a:lnTo>
                    <a:lnTo>
                      <a:pt x="73" y="66"/>
                    </a:lnTo>
                    <a:lnTo>
                      <a:pt x="62" y="79"/>
                    </a:lnTo>
                    <a:lnTo>
                      <a:pt x="57" y="86"/>
                    </a:lnTo>
                    <a:lnTo>
                      <a:pt x="52" y="93"/>
                    </a:lnTo>
                    <a:lnTo>
                      <a:pt x="48" y="100"/>
                    </a:lnTo>
                    <a:lnTo>
                      <a:pt x="44" y="109"/>
                    </a:lnTo>
                    <a:lnTo>
                      <a:pt x="40" y="117"/>
                    </a:lnTo>
                    <a:lnTo>
                      <a:pt x="38" y="126"/>
                    </a:lnTo>
                    <a:lnTo>
                      <a:pt x="37" y="135"/>
                    </a:lnTo>
                    <a:lnTo>
                      <a:pt x="36" y="144"/>
                    </a:lnTo>
                    <a:lnTo>
                      <a:pt x="37" y="153"/>
                    </a:lnTo>
                    <a:lnTo>
                      <a:pt x="38" y="163"/>
                    </a:lnTo>
                    <a:lnTo>
                      <a:pt x="38" y="163"/>
                    </a:lnTo>
                    <a:lnTo>
                      <a:pt x="41" y="172"/>
                    </a:lnTo>
                    <a:lnTo>
                      <a:pt x="44" y="180"/>
                    </a:lnTo>
                    <a:lnTo>
                      <a:pt x="48" y="187"/>
                    </a:lnTo>
                    <a:lnTo>
                      <a:pt x="52" y="194"/>
                    </a:lnTo>
                    <a:lnTo>
                      <a:pt x="56" y="202"/>
                    </a:lnTo>
                    <a:lnTo>
                      <a:pt x="62" y="208"/>
                    </a:lnTo>
                    <a:lnTo>
                      <a:pt x="67" y="214"/>
                    </a:lnTo>
                    <a:lnTo>
                      <a:pt x="73" y="219"/>
                    </a:lnTo>
                    <a:lnTo>
                      <a:pt x="81" y="224"/>
                    </a:lnTo>
                    <a:lnTo>
                      <a:pt x="88" y="229"/>
                    </a:lnTo>
                    <a:lnTo>
                      <a:pt x="95" y="232"/>
                    </a:lnTo>
                    <a:lnTo>
                      <a:pt x="103" y="235"/>
                    </a:lnTo>
                    <a:lnTo>
                      <a:pt x="112" y="238"/>
                    </a:lnTo>
                    <a:lnTo>
                      <a:pt x="121" y="239"/>
                    </a:lnTo>
                    <a:lnTo>
                      <a:pt x="129" y="241"/>
                    </a:lnTo>
                    <a:lnTo>
                      <a:pt x="139" y="241"/>
                    </a:lnTo>
                    <a:lnTo>
                      <a:pt x="139" y="241"/>
                    </a:lnTo>
                    <a:lnTo>
                      <a:pt x="147" y="241"/>
                    </a:lnTo>
                    <a:lnTo>
                      <a:pt x="155" y="240"/>
                    </a:lnTo>
                    <a:lnTo>
                      <a:pt x="163" y="238"/>
                    </a:lnTo>
                    <a:lnTo>
                      <a:pt x="171" y="236"/>
                    </a:lnTo>
                    <a:lnTo>
                      <a:pt x="171" y="236"/>
                    </a:lnTo>
                    <a:lnTo>
                      <a:pt x="179" y="233"/>
                    </a:lnTo>
                    <a:lnTo>
                      <a:pt x="187" y="229"/>
                    </a:lnTo>
                    <a:lnTo>
                      <a:pt x="194" y="224"/>
                    </a:lnTo>
                    <a:lnTo>
                      <a:pt x="201" y="219"/>
                    </a:lnTo>
                    <a:lnTo>
                      <a:pt x="207" y="214"/>
                    </a:lnTo>
                    <a:lnTo>
                      <a:pt x="213" y="208"/>
                    </a:lnTo>
                    <a:lnTo>
                      <a:pt x="217" y="202"/>
                    </a:lnTo>
                    <a:lnTo>
                      <a:pt x="222" y="194"/>
                    </a:lnTo>
                    <a:lnTo>
                      <a:pt x="225" y="187"/>
                    </a:lnTo>
                    <a:lnTo>
                      <a:pt x="228" y="180"/>
                    </a:lnTo>
                    <a:lnTo>
                      <a:pt x="230" y="172"/>
                    </a:lnTo>
                    <a:lnTo>
                      <a:pt x="233" y="163"/>
                    </a:lnTo>
                    <a:lnTo>
                      <a:pt x="234" y="155"/>
                    </a:lnTo>
                    <a:lnTo>
                      <a:pt x="234" y="147"/>
                    </a:lnTo>
                    <a:lnTo>
                      <a:pt x="233" y="139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28" y="121"/>
                    </a:lnTo>
                    <a:lnTo>
                      <a:pt x="225" y="113"/>
                    </a:lnTo>
                    <a:lnTo>
                      <a:pt x="221" y="105"/>
                    </a:lnTo>
                    <a:lnTo>
                      <a:pt x="216" y="97"/>
                    </a:lnTo>
                    <a:lnTo>
                      <a:pt x="212" y="90"/>
                    </a:lnTo>
                    <a:lnTo>
                      <a:pt x="206" y="84"/>
                    </a:lnTo>
                    <a:lnTo>
                      <a:pt x="199" y="78"/>
                    </a:lnTo>
                    <a:lnTo>
                      <a:pt x="192" y="73"/>
                    </a:lnTo>
                    <a:lnTo>
                      <a:pt x="185" y="67"/>
                    </a:lnTo>
                    <a:lnTo>
                      <a:pt x="177" y="63"/>
                    </a:lnTo>
                    <a:lnTo>
                      <a:pt x="168" y="59"/>
                    </a:lnTo>
                    <a:lnTo>
                      <a:pt x="160" y="56"/>
                    </a:lnTo>
                    <a:lnTo>
                      <a:pt x="150" y="53"/>
                    </a:lnTo>
                    <a:lnTo>
                      <a:pt x="141" y="51"/>
                    </a:lnTo>
                    <a:lnTo>
                      <a:pt x="129" y="50"/>
                    </a:lnTo>
                    <a:lnTo>
                      <a:pt x="119" y="49"/>
                    </a:lnTo>
                    <a:lnTo>
                      <a:pt x="119" y="49"/>
                    </a:lnTo>
                    <a:lnTo>
                      <a:pt x="115" y="49"/>
                    </a:lnTo>
                    <a:lnTo>
                      <a:pt x="112" y="47"/>
                    </a:lnTo>
                    <a:lnTo>
                      <a:pt x="107" y="45"/>
                    </a:lnTo>
                    <a:lnTo>
                      <a:pt x="101" y="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4" name="Freeform 926"/>
              <p:cNvSpPr>
                <a:spLocks noEditPoints="1"/>
              </p:cNvSpPr>
              <p:nvPr/>
            </p:nvSpPr>
            <p:spPr bwMode="auto">
              <a:xfrm>
                <a:off x="3282950" y="1227138"/>
                <a:ext cx="644525" cy="642938"/>
              </a:xfrm>
              <a:custGeom>
                <a:avLst/>
                <a:gdLst/>
                <a:ahLst/>
                <a:cxnLst>
                  <a:cxn ang="0">
                    <a:pos x="653" y="1206"/>
                  </a:cxn>
                  <a:cxn ang="0">
                    <a:pos x="563" y="1160"/>
                  </a:cxn>
                  <a:cxn ang="0">
                    <a:pos x="550" y="1153"/>
                  </a:cxn>
                  <a:cxn ang="0">
                    <a:pos x="236" y="832"/>
                  </a:cxn>
                  <a:cxn ang="0">
                    <a:pos x="143" y="731"/>
                  </a:cxn>
                  <a:cxn ang="0">
                    <a:pos x="77" y="679"/>
                  </a:cxn>
                  <a:cxn ang="0">
                    <a:pos x="72" y="657"/>
                  </a:cxn>
                  <a:cxn ang="0">
                    <a:pos x="40" y="570"/>
                  </a:cxn>
                  <a:cxn ang="0">
                    <a:pos x="11" y="425"/>
                  </a:cxn>
                  <a:cxn ang="0">
                    <a:pos x="1" y="212"/>
                  </a:cxn>
                  <a:cxn ang="0">
                    <a:pos x="10" y="196"/>
                  </a:cxn>
                  <a:cxn ang="0">
                    <a:pos x="19" y="182"/>
                  </a:cxn>
                  <a:cxn ang="0">
                    <a:pos x="110" y="81"/>
                  </a:cxn>
                  <a:cxn ang="0">
                    <a:pos x="210" y="10"/>
                  </a:cxn>
                  <a:cxn ang="0">
                    <a:pos x="228" y="8"/>
                  </a:cxn>
                  <a:cxn ang="0">
                    <a:pos x="242" y="2"/>
                  </a:cxn>
                  <a:cxn ang="0">
                    <a:pos x="419" y="2"/>
                  </a:cxn>
                  <a:cxn ang="0">
                    <a:pos x="599" y="26"/>
                  </a:cxn>
                  <a:cxn ang="0">
                    <a:pos x="638" y="36"/>
                  </a:cxn>
                  <a:cxn ang="0">
                    <a:pos x="656" y="46"/>
                  </a:cxn>
                  <a:cxn ang="0">
                    <a:pos x="887" y="256"/>
                  </a:cxn>
                  <a:cxn ang="0">
                    <a:pos x="1107" y="475"/>
                  </a:cxn>
                  <a:cxn ang="0">
                    <a:pos x="1167" y="525"/>
                  </a:cxn>
                  <a:cxn ang="0">
                    <a:pos x="1185" y="553"/>
                  </a:cxn>
                  <a:cxn ang="0">
                    <a:pos x="1215" y="644"/>
                  </a:cxn>
                  <a:cxn ang="0">
                    <a:pos x="1218" y="725"/>
                  </a:cxn>
                  <a:cxn ang="0">
                    <a:pos x="1194" y="798"/>
                  </a:cxn>
                  <a:cxn ang="0">
                    <a:pos x="1193" y="817"/>
                  </a:cxn>
                  <a:cxn ang="0">
                    <a:pos x="1109" y="909"/>
                  </a:cxn>
                  <a:cxn ang="0">
                    <a:pos x="862" y="1146"/>
                  </a:cxn>
                  <a:cxn ang="0">
                    <a:pos x="853" y="1157"/>
                  </a:cxn>
                  <a:cxn ang="0">
                    <a:pos x="761" y="1206"/>
                  </a:cxn>
                  <a:cxn ang="0">
                    <a:pos x="231" y="43"/>
                  </a:cxn>
                  <a:cxn ang="0">
                    <a:pos x="137" y="108"/>
                  </a:cxn>
                  <a:cxn ang="0">
                    <a:pos x="54" y="198"/>
                  </a:cxn>
                  <a:cxn ang="0">
                    <a:pos x="40" y="216"/>
                  </a:cxn>
                  <a:cxn ang="0">
                    <a:pos x="45" y="400"/>
                  </a:cxn>
                  <a:cxn ang="0">
                    <a:pos x="68" y="529"/>
                  </a:cxn>
                  <a:cxn ang="0">
                    <a:pos x="105" y="637"/>
                  </a:cxn>
                  <a:cxn ang="0">
                    <a:pos x="112" y="658"/>
                  </a:cxn>
                  <a:cxn ang="0">
                    <a:pos x="181" y="718"/>
                  </a:cxn>
                  <a:cxn ang="0">
                    <a:pos x="294" y="841"/>
                  </a:cxn>
                  <a:cxn ang="0">
                    <a:pos x="585" y="1129"/>
                  </a:cxn>
                  <a:cxn ang="0">
                    <a:pos x="633" y="1159"/>
                  </a:cxn>
                  <a:cxn ang="0">
                    <a:pos x="706" y="1177"/>
                  </a:cxn>
                  <a:cxn ang="0">
                    <a:pos x="765" y="1165"/>
                  </a:cxn>
                  <a:cxn ang="0">
                    <a:pos x="823" y="1131"/>
                  </a:cxn>
                  <a:cxn ang="0">
                    <a:pos x="865" y="1090"/>
                  </a:cxn>
                  <a:cxn ang="0">
                    <a:pos x="1140" y="817"/>
                  </a:cxn>
                  <a:cxn ang="0">
                    <a:pos x="1147" y="803"/>
                  </a:cxn>
                  <a:cxn ang="0">
                    <a:pos x="1177" y="736"/>
                  </a:cxn>
                  <a:cxn ang="0">
                    <a:pos x="1179" y="657"/>
                  </a:cxn>
                  <a:cxn ang="0">
                    <a:pos x="1148" y="564"/>
                  </a:cxn>
                  <a:cxn ang="0">
                    <a:pos x="1140" y="556"/>
                  </a:cxn>
                  <a:cxn ang="0">
                    <a:pos x="894" y="335"/>
                  </a:cxn>
                  <a:cxn ang="0">
                    <a:pos x="627" y="72"/>
                  </a:cxn>
                  <a:cxn ang="0">
                    <a:pos x="558" y="57"/>
                  </a:cxn>
                  <a:cxn ang="0">
                    <a:pos x="377" y="39"/>
                  </a:cxn>
                  <a:cxn ang="0">
                    <a:pos x="236" y="40"/>
                  </a:cxn>
                </a:cxnLst>
                <a:rect l="0" t="0" r="r" b="b"/>
                <a:pathLst>
                  <a:path w="1220" h="1215">
                    <a:moveTo>
                      <a:pt x="706" y="1215"/>
                    </a:moveTo>
                    <a:lnTo>
                      <a:pt x="706" y="1215"/>
                    </a:lnTo>
                    <a:lnTo>
                      <a:pt x="688" y="1214"/>
                    </a:lnTo>
                    <a:lnTo>
                      <a:pt x="671" y="1211"/>
                    </a:lnTo>
                    <a:lnTo>
                      <a:pt x="653" y="1206"/>
                    </a:lnTo>
                    <a:lnTo>
                      <a:pt x="636" y="1200"/>
                    </a:lnTo>
                    <a:lnTo>
                      <a:pt x="617" y="1193"/>
                    </a:lnTo>
                    <a:lnTo>
                      <a:pt x="599" y="1184"/>
                    </a:lnTo>
                    <a:lnTo>
                      <a:pt x="581" y="1172"/>
                    </a:lnTo>
                    <a:lnTo>
                      <a:pt x="563" y="1160"/>
                    </a:lnTo>
                    <a:lnTo>
                      <a:pt x="561" y="1158"/>
                    </a:lnTo>
                    <a:lnTo>
                      <a:pt x="558" y="1158"/>
                    </a:lnTo>
                    <a:lnTo>
                      <a:pt x="558" y="1158"/>
                    </a:lnTo>
                    <a:lnTo>
                      <a:pt x="554" y="1156"/>
                    </a:lnTo>
                    <a:lnTo>
                      <a:pt x="550" y="1153"/>
                    </a:lnTo>
                    <a:lnTo>
                      <a:pt x="307" y="910"/>
                    </a:lnTo>
                    <a:lnTo>
                      <a:pt x="307" y="910"/>
                    </a:lnTo>
                    <a:lnTo>
                      <a:pt x="290" y="891"/>
                    </a:lnTo>
                    <a:lnTo>
                      <a:pt x="271" y="872"/>
                    </a:lnTo>
                    <a:lnTo>
                      <a:pt x="236" y="832"/>
                    </a:lnTo>
                    <a:lnTo>
                      <a:pt x="236" y="832"/>
                    </a:lnTo>
                    <a:lnTo>
                      <a:pt x="200" y="790"/>
                    </a:lnTo>
                    <a:lnTo>
                      <a:pt x="181" y="771"/>
                    </a:lnTo>
                    <a:lnTo>
                      <a:pt x="163" y="751"/>
                    </a:lnTo>
                    <a:lnTo>
                      <a:pt x="143" y="731"/>
                    </a:lnTo>
                    <a:lnTo>
                      <a:pt x="123" y="714"/>
                    </a:lnTo>
                    <a:lnTo>
                      <a:pt x="102" y="697"/>
                    </a:lnTo>
                    <a:lnTo>
                      <a:pt x="80" y="682"/>
                    </a:lnTo>
                    <a:lnTo>
                      <a:pt x="80" y="682"/>
                    </a:lnTo>
                    <a:lnTo>
                      <a:pt x="77" y="679"/>
                    </a:lnTo>
                    <a:lnTo>
                      <a:pt x="74" y="677"/>
                    </a:lnTo>
                    <a:lnTo>
                      <a:pt x="72" y="670"/>
                    </a:lnTo>
                    <a:lnTo>
                      <a:pt x="71" y="665"/>
                    </a:lnTo>
                    <a:lnTo>
                      <a:pt x="71" y="661"/>
                    </a:lnTo>
                    <a:lnTo>
                      <a:pt x="72" y="657"/>
                    </a:lnTo>
                    <a:lnTo>
                      <a:pt x="71" y="654"/>
                    </a:lnTo>
                    <a:lnTo>
                      <a:pt x="71" y="654"/>
                    </a:lnTo>
                    <a:lnTo>
                      <a:pt x="59" y="626"/>
                    </a:lnTo>
                    <a:lnTo>
                      <a:pt x="49" y="598"/>
                    </a:lnTo>
                    <a:lnTo>
                      <a:pt x="40" y="570"/>
                    </a:lnTo>
                    <a:lnTo>
                      <a:pt x="32" y="541"/>
                    </a:lnTo>
                    <a:lnTo>
                      <a:pt x="25" y="512"/>
                    </a:lnTo>
                    <a:lnTo>
                      <a:pt x="19" y="483"/>
                    </a:lnTo>
                    <a:lnTo>
                      <a:pt x="15" y="453"/>
                    </a:lnTo>
                    <a:lnTo>
                      <a:pt x="11" y="425"/>
                    </a:lnTo>
                    <a:lnTo>
                      <a:pt x="7" y="396"/>
                    </a:lnTo>
                    <a:lnTo>
                      <a:pt x="4" y="368"/>
                    </a:lnTo>
                    <a:lnTo>
                      <a:pt x="1" y="312"/>
                    </a:lnTo>
                    <a:lnTo>
                      <a:pt x="0" y="259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1" y="207"/>
                    </a:lnTo>
                    <a:lnTo>
                      <a:pt x="3" y="202"/>
                    </a:lnTo>
                    <a:lnTo>
                      <a:pt x="6" y="198"/>
                    </a:lnTo>
                    <a:lnTo>
                      <a:pt x="10" y="196"/>
                    </a:lnTo>
                    <a:lnTo>
                      <a:pt x="14" y="193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17" y="185"/>
                    </a:lnTo>
                    <a:lnTo>
                      <a:pt x="19" y="182"/>
                    </a:lnTo>
                    <a:lnTo>
                      <a:pt x="19" y="182"/>
                    </a:lnTo>
                    <a:lnTo>
                      <a:pt x="41" y="154"/>
                    </a:lnTo>
                    <a:lnTo>
                      <a:pt x="63" y="127"/>
                    </a:lnTo>
                    <a:lnTo>
                      <a:pt x="86" y="103"/>
                    </a:lnTo>
                    <a:lnTo>
                      <a:pt x="110" y="81"/>
                    </a:lnTo>
                    <a:lnTo>
                      <a:pt x="135" y="60"/>
                    </a:lnTo>
                    <a:lnTo>
                      <a:pt x="159" y="41"/>
                    </a:lnTo>
                    <a:lnTo>
                      <a:pt x="185" y="25"/>
                    </a:lnTo>
                    <a:lnTo>
                      <a:pt x="210" y="10"/>
                    </a:lnTo>
                    <a:lnTo>
                      <a:pt x="210" y="10"/>
                    </a:lnTo>
                    <a:lnTo>
                      <a:pt x="215" y="8"/>
                    </a:lnTo>
                    <a:lnTo>
                      <a:pt x="219" y="7"/>
                    </a:lnTo>
                    <a:lnTo>
                      <a:pt x="219" y="7"/>
                    </a:lnTo>
                    <a:lnTo>
                      <a:pt x="222" y="8"/>
                    </a:lnTo>
                    <a:lnTo>
                      <a:pt x="228" y="8"/>
                    </a:lnTo>
                    <a:lnTo>
                      <a:pt x="232" y="5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91" y="0"/>
                    </a:lnTo>
                    <a:lnTo>
                      <a:pt x="335" y="0"/>
                    </a:lnTo>
                    <a:lnTo>
                      <a:pt x="335" y="0"/>
                    </a:lnTo>
                    <a:lnTo>
                      <a:pt x="377" y="0"/>
                    </a:lnTo>
                    <a:lnTo>
                      <a:pt x="419" y="2"/>
                    </a:lnTo>
                    <a:lnTo>
                      <a:pt x="458" y="5"/>
                    </a:lnTo>
                    <a:lnTo>
                      <a:pt x="495" y="8"/>
                    </a:lnTo>
                    <a:lnTo>
                      <a:pt x="531" y="13"/>
                    </a:lnTo>
                    <a:lnTo>
                      <a:pt x="566" y="20"/>
                    </a:lnTo>
                    <a:lnTo>
                      <a:pt x="599" y="26"/>
                    </a:lnTo>
                    <a:lnTo>
                      <a:pt x="631" y="34"/>
                    </a:lnTo>
                    <a:lnTo>
                      <a:pt x="631" y="34"/>
                    </a:lnTo>
                    <a:lnTo>
                      <a:pt x="634" y="35"/>
                    </a:lnTo>
                    <a:lnTo>
                      <a:pt x="636" y="36"/>
                    </a:lnTo>
                    <a:lnTo>
                      <a:pt x="638" y="36"/>
                    </a:lnTo>
                    <a:lnTo>
                      <a:pt x="638" y="36"/>
                    </a:lnTo>
                    <a:lnTo>
                      <a:pt x="642" y="36"/>
                    </a:lnTo>
                    <a:lnTo>
                      <a:pt x="646" y="38"/>
                    </a:lnTo>
                    <a:lnTo>
                      <a:pt x="656" y="46"/>
                    </a:lnTo>
                    <a:lnTo>
                      <a:pt x="656" y="46"/>
                    </a:lnTo>
                    <a:lnTo>
                      <a:pt x="697" y="80"/>
                    </a:lnTo>
                    <a:lnTo>
                      <a:pt x="736" y="114"/>
                    </a:lnTo>
                    <a:lnTo>
                      <a:pt x="775" y="149"/>
                    </a:lnTo>
                    <a:lnTo>
                      <a:pt x="812" y="184"/>
                    </a:lnTo>
                    <a:lnTo>
                      <a:pt x="887" y="256"/>
                    </a:lnTo>
                    <a:lnTo>
                      <a:pt x="958" y="328"/>
                    </a:lnTo>
                    <a:lnTo>
                      <a:pt x="958" y="328"/>
                    </a:lnTo>
                    <a:lnTo>
                      <a:pt x="1008" y="379"/>
                    </a:lnTo>
                    <a:lnTo>
                      <a:pt x="1057" y="428"/>
                    </a:lnTo>
                    <a:lnTo>
                      <a:pt x="1107" y="475"/>
                    </a:lnTo>
                    <a:lnTo>
                      <a:pt x="1156" y="521"/>
                    </a:lnTo>
                    <a:lnTo>
                      <a:pt x="1159" y="524"/>
                    </a:lnTo>
                    <a:lnTo>
                      <a:pt x="1163" y="524"/>
                    </a:lnTo>
                    <a:lnTo>
                      <a:pt x="1163" y="524"/>
                    </a:lnTo>
                    <a:lnTo>
                      <a:pt x="1167" y="525"/>
                    </a:lnTo>
                    <a:lnTo>
                      <a:pt x="1171" y="527"/>
                    </a:lnTo>
                    <a:lnTo>
                      <a:pt x="1173" y="529"/>
                    </a:lnTo>
                    <a:lnTo>
                      <a:pt x="1175" y="533"/>
                    </a:lnTo>
                    <a:lnTo>
                      <a:pt x="1175" y="533"/>
                    </a:lnTo>
                    <a:lnTo>
                      <a:pt x="1185" y="553"/>
                    </a:lnTo>
                    <a:lnTo>
                      <a:pt x="1193" y="571"/>
                    </a:lnTo>
                    <a:lnTo>
                      <a:pt x="1201" y="590"/>
                    </a:lnTo>
                    <a:lnTo>
                      <a:pt x="1207" y="607"/>
                    </a:lnTo>
                    <a:lnTo>
                      <a:pt x="1211" y="626"/>
                    </a:lnTo>
                    <a:lnTo>
                      <a:pt x="1215" y="644"/>
                    </a:lnTo>
                    <a:lnTo>
                      <a:pt x="1218" y="660"/>
                    </a:lnTo>
                    <a:lnTo>
                      <a:pt x="1220" y="677"/>
                    </a:lnTo>
                    <a:lnTo>
                      <a:pt x="1220" y="693"/>
                    </a:lnTo>
                    <a:lnTo>
                      <a:pt x="1220" y="710"/>
                    </a:lnTo>
                    <a:lnTo>
                      <a:pt x="1218" y="725"/>
                    </a:lnTo>
                    <a:lnTo>
                      <a:pt x="1216" y="741"/>
                    </a:lnTo>
                    <a:lnTo>
                      <a:pt x="1212" y="755"/>
                    </a:lnTo>
                    <a:lnTo>
                      <a:pt x="1208" y="771"/>
                    </a:lnTo>
                    <a:lnTo>
                      <a:pt x="1202" y="785"/>
                    </a:lnTo>
                    <a:lnTo>
                      <a:pt x="1194" y="798"/>
                    </a:lnTo>
                    <a:lnTo>
                      <a:pt x="1192" y="804"/>
                    </a:lnTo>
                    <a:lnTo>
                      <a:pt x="1193" y="809"/>
                    </a:lnTo>
                    <a:lnTo>
                      <a:pt x="1193" y="809"/>
                    </a:lnTo>
                    <a:lnTo>
                      <a:pt x="1194" y="813"/>
                    </a:lnTo>
                    <a:lnTo>
                      <a:pt x="1193" y="817"/>
                    </a:lnTo>
                    <a:lnTo>
                      <a:pt x="1191" y="821"/>
                    </a:lnTo>
                    <a:lnTo>
                      <a:pt x="1188" y="826"/>
                    </a:lnTo>
                    <a:lnTo>
                      <a:pt x="1188" y="826"/>
                    </a:lnTo>
                    <a:lnTo>
                      <a:pt x="1147" y="869"/>
                    </a:lnTo>
                    <a:lnTo>
                      <a:pt x="1109" y="909"/>
                    </a:lnTo>
                    <a:lnTo>
                      <a:pt x="1070" y="948"/>
                    </a:lnTo>
                    <a:lnTo>
                      <a:pt x="1031" y="985"/>
                    </a:lnTo>
                    <a:lnTo>
                      <a:pt x="952" y="1062"/>
                    </a:lnTo>
                    <a:lnTo>
                      <a:pt x="862" y="1146"/>
                    </a:lnTo>
                    <a:lnTo>
                      <a:pt x="862" y="1146"/>
                    </a:lnTo>
                    <a:lnTo>
                      <a:pt x="858" y="1151"/>
                    </a:lnTo>
                    <a:lnTo>
                      <a:pt x="857" y="1152"/>
                    </a:lnTo>
                    <a:lnTo>
                      <a:pt x="857" y="1152"/>
                    </a:lnTo>
                    <a:lnTo>
                      <a:pt x="853" y="1157"/>
                    </a:lnTo>
                    <a:lnTo>
                      <a:pt x="853" y="1157"/>
                    </a:lnTo>
                    <a:lnTo>
                      <a:pt x="834" y="1170"/>
                    </a:lnTo>
                    <a:lnTo>
                      <a:pt x="815" y="1182"/>
                    </a:lnTo>
                    <a:lnTo>
                      <a:pt x="798" y="1192"/>
                    </a:lnTo>
                    <a:lnTo>
                      <a:pt x="779" y="1200"/>
                    </a:lnTo>
                    <a:lnTo>
                      <a:pt x="761" y="1206"/>
                    </a:lnTo>
                    <a:lnTo>
                      <a:pt x="743" y="1211"/>
                    </a:lnTo>
                    <a:lnTo>
                      <a:pt x="724" y="1214"/>
                    </a:lnTo>
                    <a:lnTo>
                      <a:pt x="706" y="1215"/>
                    </a:lnTo>
                    <a:lnTo>
                      <a:pt x="706" y="1215"/>
                    </a:lnTo>
                    <a:close/>
                    <a:moveTo>
                      <a:pt x="231" y="43"/>
                    </a:moveTo>
                    <a:lnTo>
                      <a:pt x="231" y="43"/>
                    </a:lnTo>
                    <a:lnTo>
                      <a:pt x="206" y="57"/>
                    </a:lnTo>
                    <a:lnTo>
                      <a:pt x="182" y="72"/>
                    </a:lnTo>
                    <a:lnTo>
                      <a:pt x="159" y="90"/>
                    </a:lnTo>
                    <a:lnTo>
                      <a:pt x="137" y="108"/>
                    </a:lnTo>
                    <a:lnTo>
                      <a:pt x="114" y="129"/>
                    </a:lnTo>
                    <a:lnTo>
                      <a:pt x="93" y="151"/>
                    </a:lnTo>
                    <a:lnTo>
                      <a:pt x="73" y="175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0" y="202"/>
                    </a:lnTo>
                    <a:lnTo>
                      <a:pt x="46" y="205"/>
                    </a:lnTo>
                    <a:lnTo>
                      <a:pt x="40" y="208"/>
                    </a:lnTo>
                    <a:lnTo>
                      <a:pt x="40" y="216"/>
                    </a:lnTo>
                    <a:lnTo>
                      <a:pt x="40" y="216"/>
                    </a:lnTo>
                    <a:lnTo>
                      <a:pt x="39" y="280"/>
                    </a:lnTo>
                    <a:lnTo>
                      <a:pt x="40" y="311"/>
                    </a:lnTo>
                    <a:lnTo>
                      <a:pt x="41" y="342"/>
                    </a:lnTo>
                    <a:lnTo>
                      <a:pt x="43" y="371"/>
                    </a:lnTo>
                    <a:lnTo>
                      <a:pt x="45" y="400"/>
                    </a:lnTo>
                    <a:lnTo>
                      <a:pt x="49" y="427"/>
                    </a:lnTo>
                    <a:lnTo>
                      <a:pt x="52" y="453"/>
                    </a:lnTo>
                    <a:lnTo>
                      <a:pt x="56" y="479"/>
                    </a:lnTo>
                    <a:lnTo>
                      <a:pt x="61" y="504"/>
                    </a:lnTo>
                    <a:lnTo>
                      <a:pt x="68" y="529"/>
                    </a:lnTo>
                    <a:lnTo>
                      <a:pt x="74" y="552"/>
                    </a:lnTo>
                    <a:lnTo>
                      <a:pt x="80" y="574"/>
                    </a:lnTo>
                    <a:lnTo>
                      <a:pt x="88" y="596"/>
                    </a:lnTo>
                    <a:lnTo>
                      <a:pt x="96" y="618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42"/>
                    </a:lnTo>
                    <a:lnTo>
                      <a:pt x="107" y="648"/>
                    </a:lnTo>
                    <a:lnTo>
                      <a:pt x="107" y="654"/>
                    </a:lnTo>
                    <a:lnTo>
                      <a:pt x="112" y="658"/>
                    </a:lnTo>
                    <a:lnTo>
                      <a:pt x="112" y="658"/>
                    </a:lnTo>
                    <a:lnTo>
                      <a:pt x="131" y="671"/>
                    </a:lnTo>
                    <a:lnTo>
                      <a:pt x="148" y="686"/>
                    </a:lnTo>
                    <a:lnTo>
                      <a:pt x="165" y="701"/>
                    </a:lnTo>
                    <a:lnTo>
                      <a:pt x="181" y="718"/>
                    </a:lnTo>
                    <a:lnTo>
                      <a:pt x="213" y="751"/>
                    </a:lnTo>
                    <a:lnTo>
                      <a:pt x="243" y="785"/>
                    </a:lnTo>
                    <a:lnTo>
                      <a:pt x="243" y="785"/>
                    </a:lnTo>
                    <a:lnTo>
                      <a:pt x="276" y="822"/>
                    </a:lnTo>
                    <a:lnTo>
                      <a:pt x="294" y="841"/>
                    </a:lnTo>
                    <a:lnTo>
                      <a:pt x="311" y="859"/>
                    </a:lnTo>
                    <a:lnTo>
                      <a:pt x="579" y="1127"/>
                    </a:lnTo>
                    <a:lnTo>
                      <a:pt x="582" y="1128"/>
                    </a:lnTo>
                    <a:lnTo>
                      <a:pt x="582" y="1128"/>
                    </a:lnTo>
                    <a:lnTo>
                      <a:pt x="585" y="1129"/>
                    </a:lnTo>
                    <a:lnTo>
                      <a:pt x="588" y="1131"/>
                    </a:lnTo>
                    <a:lnTo>
                      <a:pt x="588" y="1131"/>
                    </a:lnTo>
                    <a:lnTo>
                      <a:pt x="604" y="1142"/>
                    </a:lnTo>
                    <a:lnTo>
                      <a:pt x="618" y="1152"/>
                    </a:lnTo>
                    <a:lnTo>
                      <a:pt x="633" y="1159"/>
                    </a:lnTo>
                    <a:lnTo>
                      <a:pt x="647" y="1165"/>
                    </a:lnTo>
                    <a:lnTo>
                      <a:pt x="662" y="1170"/>
                    </a:lnTo>
                    <a:lnTo>
                      <a:pt x="677" y="1174"/>
                    </a:lnTo>
                    <a:lnTo>
                      <a:pt x="691" y="1177"/>
                    </a:lnTo>
                    <a:lnTo>
                      <a:pt x="706" y="1177"/>
                    </a:lnTo>
                    <a:lnTo>
                      <a:pt x="706" y="1177"/>
                    </a:lnTo>
                    <a:lnTo>
                      <a:pt x="720" y="1177"/>
                    </a:lnTo>
                    <a:lnTo>
                      <a:pt x="735" y="1174"/>
                    </a:lnTo>
                    <a:lnTo>
                      <a:pt x="750" y="1170"/>
                    </a:lnTo>
                    <a:lnTo>
                      <a:pt x="765" y="1165"/>
                    </a:lnTo>
                    <a:lnTo>
                      <a:pt x="779" y="1159"/>
                    </a:lnTo>
                    <a:lnTo>
                      <a:pt x="794" y="1152"/>
                    </a:lnTo>
                    <a:lnTo>
                      <a:pt x="808" y="1142"/>
                    </a:lnTo>
                    <a:lnTo>
                      <a:pt x="823" y="1131"/>
                    </a:lnTo>
                    <a:lnTo>
                      <a:pt x="823" y="1131"/>
                    </a:lnTo>
                    <a:lnTo>
                      <a:pt x="824" y="1130"/>
                    </a:lnTo>
                    <a:lnTo>
                      <a:pt x="825" y="1130"/>
                    </a:lnTo>
                    <a:lnTo>
                      <a:pt x="826" y="1129"/>
                    </a:lnTo>
                    <a:lnTo>
                      <a:pt x="865" y="1090"/>
                    </a:lnTo>
                    <a:lnTo>
                      <a:pt x="865" y="1090"/>
                    </a:lnTo>
                    <a:lnTo>
                      <a:pt x="934" y="1017"/>
                    </a:lnTo>
                    <a:lnTo>
                      <a:pt x="1002" y="949"/>
                    </a:lnTo>
                    <a:lnTo>
                      <a:pt x="1069" y="883"/>
                    </a:lnTo>
                    <a:lnTo>
                      <a:pt x="1105" y="850"/>
                    </a:lnTo>
                    <a:lnTo>
                      <a:pt x="1140" y="817"/>
                    </a:lnTo>
                    <a:lnTo>
                      <a:pt x="1143" y="815"/>
                    </a:lnTo>
                    <a:lnTo>
                      <a:pt x="1144" y="811"/>
                    </a:lnTo>
                    <a:lnTo>
                      <a:pt x="1144" y="811"/>
                    </a:lnTo>
                    <a:lnTo>
                      <a:pt x="1145" y="807"/>
                    </a:lnTo>
                    <a:lnTo>
                      <a:pt x="1147" y="803"/>
                    </a:lnTo>
                    <a:lnTo>
                      <a:pt x="1147" y="803"/>
                    </a:lnTo>
                    <a:lnTo>
                      <a:pt x="1157" y="786"/>
                    </a:lnTo>
                    <a:lnTo>
                      <a:pt x="1165" y="770"/>
                    </a:lnTo>
                    <a:lnTo>
                      <a:pt x="1173" y="753"/>
                    </a:lnTo>
                    <a:lnTo>
                      <a:pt x="1177" y="736"/>
                    </a:lnTo>
                    <a:lnTo>
                      <a:pt x="1180" y="720"/>
                    </a:lnTo>
                    <a:lnTo>
                      <a:pt x="1182" y="703"/>
                    </a:lnTo>
                    <a:lnTo>
                      <a:pt x="1182" y="688"/>
                    </a:lnTo>
                    <a:lnTo>
                      <a:pt x="1181" y="672"/>
                    </a:lnTo>
                    <a:lnTo>
                      <a:pt x="1179" y="657"/>
                    </a:lnTo>
                    <a:lnTo>
                      <a:pt x="1176" y="642"/>
                    </a:lnTo>
                    <a:lnTo>
                      <a:pt x="1173" y="628"/>
                    </a:lnTo>
                    <a:lnTo>
                      <a:pt x="1169" y="614"/>
                    </a:lnTo>
                    <a:lnTo>
                      <a:pt x="1158" y="588"/>
                    </a:lnTo>
                    <a:lnTo>
                      <a:pt x="1148" y="564"/>
                    </a:lnTo>
                    <a:lnTo>
                      <a:pt x="1146" y="560"/>
                    </a:lnTo>
                    <a:lnTo>
                      <a:pt x="1143" y="558"/>
                    </a:lnTo>
                    <a:lnTo>
                      <a:pt x="1143" y="558"/>
                    </a:lnTo>
                    <a:lnTo>
                      <a:pt x="1140" y="556"/>
                    </a:lnTo>
                    <a:lnTo>
                      <a:pt x="1140" y="556"/>
                    </a:lnTo>
                    <a:lnTo>
                      <a:pt x="1089" y="514"/>
                    </a:lnTo>
                    <a:lnTo>
                      <a:pt x="1039" y="471"/>
                    </a:lnTo>
                    <a:lnTo>
                      <a:pt x="991" y="427"/>
                    </a:lnTo>
                    <a:lnTo>
                      <a:pt x="942" y="381"/>
                    </a:lnTo>
                    <a:lnTo>
                      <a:pt x="894" y="335"/>
                    </a:lnTo>
                    <a:lnTo>
                      <a:pt x="846" y="289"/>
                    </a:lnTo>
                    <a:lnTo>
                      <a:pt x="752" y="196"/>
                    </a:lnTo>
                    <a:lnTo>
                      <a:pt x="752" y="196"/>
                    </a:lnTo>
                    <a:lnTo>
                      <a:pt x="629" y="75"/>
                    </a:lnTo>
                    <a:lnTo>
                      <a:pt x="627" y="72"/>
                    </a:lnTo>
                    <a:lnTo>
                      <a:pt x="623" y="72"/>
                    </a:lnTo>
                    <a:lnTo>
                      <a:pt x="622" y="71"/>
                    </a:lnTo>
                    <a:lnTo>
                      <a:pt x="622" y="71"/>
                    </a:lnTo>
                    <a:lnTo>
                      <a:pt x="590" y="64"/>
                    </a:lnTo>
                    <a:lnTo>
                      <a:pt x="558" y="57"/>
                    </a:lnTo>
                    <a:lnTo>
                      <a:pt x="525" y="52"/>
                    </a:lnTo>
                    <a:lnTo>
                      <a:pt x="491" y="46"/>
                    </a:lnTo>
                    <a:lnTo>
                      <a:pt x="455" y="43"/>
                    </a:lnTo>
                    <a:lnTo>
                      <a:pt x="417" y="40"/>
                    </a:lnTo>
                    <a:lnTo>
                      <a:pt x="377" y="39"/>
                    </a:lnTo>
                    <a:lnTo>
                      <a:pt x="336" y="38"/>
                    </a:lnTo>
                    <a:lnTo>
                      <a:pt x="336" y="38"/>
                    </a:lnTo>
                    <a:lnTo>
                      <a:pt x="291" y="39"/>
                    </a:lnTo>
                    <a:lnTo>
                      <a:pt x="241" y="40"/>
                    </a:lnTo>
                    <a:lnTo>
                      <a:pt x="236" y="40"/>
                    </a:lnTo>
                    <a:lnTo>
                      <a:pt x="232" y="42"/>
                    </a:lnTo>
                    <a:lnTo>
                      <a:pt x="232" y="42"/>
                    </a:lnTo>
                    <a:lnTo>
                      <a:pt x="231" y="43"/>
                    </a:lnTo>
                    <a:lnTo>
                      <a:pt x="231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5" name="Freeform 927"/>
              <p:cNvSpPr>
                <a:spLocks noEditPoints="1"/>
              </p:cNvSpPr>
              <p:nvPr/>
            </p:nvSpPr>
            <p:spPr bwMode="auto">
              <a:xfrm>
                <a:off x="3424238" y="1154113"/>
                <a:ext cx="557213" cy="225425"/>
              </a:xfrm>
              <a:custGeom>
                <a:avLst/>
                <a:gdLst/>
                <a:ahLst/>
                <a:cxnLst>
                  <a:cxn ang="0">
                    <a:pos x="77" y="421"/>
                  </a:cxn>
                  <a:cxn ang="0">
                    <a:pos x="65" y="420"/>
                  </a:cxn>
                  <a:cxn ang="0">
                    <a:pos x="28" y="385"/>
                  </a:cxn>
                  <a:cxn ang="0">
                    <a:pos x="2" y="324"/>
                  </a:cxn>
                  <a:cxn ang="0">
                    <a:pos x="1" y="253"/>
                  </a:cxn>
                  <a:cxn ang="0">
                    <a:pos x="3" y="188"/>
                  </a:cxn>
                  <a:cxn ang="0">
                    <a:pos x="40" y="100"/>
                  </a:cxn>
                  <a:cxn ang="0">
                    <a:pos x="87" y="65"/>
                  </a:cxn>
                  <a:cxn ang="0">
                    <a:pos x="160" y="37"/>
                  </a:cxn>
                  <a:cxn ang="0">
                    <a:pos x="250" y="24"/>
                  </a:cxn>
                  <a:cxn ang="0">
                    <a:pos x="311" y="37"/>
                  </a:cxn>
                  <a:cxn ang="0">
                    <a:pos x="412" y="72"/>
                  </a:cxn>
                  <a:cxn ang="0">
                    <a:pos x="529" y="127"/>
                  </a:cxn>
                  <a:cxn ang="0">
                    <a:pos x="587" y="70"/>
                  </a:cxn>
                  <a:cxn ang="0">
                    <a:pos x="661" y="29"/>
                  </a:cxn>
                  <a:cxn ang="0">
                    <a:pos x="790" y="1"/>
                  </a:cxn>
                  <a:cxn ang="0">
                    <a:pos x="894" y="10"/>
                  </a:cxn>
                  <a:cxn ang="0">
                    <a:pos x="971" y="35"/>
                  </a:cxn>
                  <a:cxn ang="0">
                    <a:pos x="1030" y="87"/>
                  </a:cxn>
                  <a:cxn ang="0">
                    <a:pos x="1052" y="163"/>
                  </a:cxn>
                  <a:cxn ang="0">
                    <a:pos x="1025" y="252"/>
                  </a:cxn>
                  <a:cxn ang="0">
                    <a:pos x="951" y="306"/>
                  </a:cxn>
                  <a:cxn ang="0">
                    <a:pos x="871" y="326"/>
                  </a:cxn>
                  <a:cxn ang="0">
                    <a:pos x="769" y="315"/>
                  </a:cxn>
                  <a:cxn ang="0">
                    <a:pos x="623" y="246"/>
                  </a:cxn>
                  <a:cxn ang="0">
                    <a:pos x="524" y="190"/>
                  </a:cxn>
                  <a:cxn ang="0">
                    <a:pos x="479" y="259"/>
                  </a:cxn>
                  <a:cxn ang="0">
                    <a:pos x="458" y="261"/>
                  </a:cxn>
                  <a:cxn ang="0">
                    <a:pos x="451" y="244"/>
                  </a:cxn>
                  <a:cxn ang="0">
                    <a:pos x="504" y="162"/>
                  </a:cxn>
                  <a:cxn ang="0">
                    <a:pos x="394" y="95"/>
                  </a:cxn>
                  <a:cxn ang="0">
                    <a:pos x="310" y="68"/>
                  </a:cxn>
                  <a:cxn ang="0">
                    <a:pos x="213" y="57"/>
                  </a:cxn>
                  <a:cxn ang="0">
                    <a:pos x="142" y="76"/>
                  </a:cxn>
                  <a:cxn ang="0">
                    <a:pos x="89" y="99"/>
                  </a:cxn>
                  <a:cxn ang="0">
                    <a:pos x="47" y="159"/>
                  </a:cxn>
                  <a:cxn ang="0">
                    <a:pos x="30" y="231"/>
                  </a:cxn>
                  <a:cxn ang="0">
                    <a:pos x="41" y="335"/>
                  </a:cxn>
                  <a:cxn ang="0">
                    <a:pos x="65" y="372"/>
                  </a:cxn>
                  <a:cxn ang="0">
                    <a:pos x="101" y="397"/>
                  </a:cxn>
                  <a:cxn ang="0">
                    <a:pos x="117" y="394"/>
                  </a:cxn>
                  <a:cxn ang="0">
                    <a:pos x="127" y="410"/>
                  </a:cxn>
                  <a:cxn ang="0">
                    <a:pos x="112" y="425"/>
                  </a:cxn>
                  <a:cxn ang="0">
                    <a:pos x="819" y="29"/>
                  </a:cxn>
                  <a:cxn ang="0">
                    <a:pos x="736" y="41"/>
                  </a:cxn>
                  <a:cxn ang="0">
                    <a:pos x="628" y="80"/>
                  </a:cxn>
                  <a:cxn ang="0">
                    <a:pos x="550" y="152"/>
                  </a:cxn>
                  <a:cxn ang="0">
                    <a:pos x="632" y="213"/>
                  </a:cxn>
                  <a:cxn ang="0">
                    <a:pos x="723" y="264"/>
                  </a:cxn>
                  <a:cxn ang="0">
                    <a:pos x="808" y="289"/>
                  </a:cxn>
                  <a:cxn ang="0">
                    <a:pos x="922" y="285"/>
                  </a:cxn>
                  <a:cxn ang="0">
                    <a:pos x="994" y="243"/>
                  </a:cxn>
                  <a:cxn ang="0">
                    <a:pos x="1021" y="169"/>
                  </a:cxn>
                  <a:cxn ang="0">
                    <a:pos x="1014" y="119"/>
                  </a:cxn>
                  <a:cxn ang="0">
                    <a:pos x="991" y="91"/>
                  </a:cxn>
                  <a:cxn ang="0">
                    <a:pos x="938" y="55"/>
                  </a:cxn>
                  <a:cxn ang="0">
                    <a:pos x="849" y="32"/>
                  </a:cxn>
                </a:cxnLst>
                <a:rect l="0" t="0" r="r" b="b"/>
                <a:pathLst>
                  <a:path w="1052" h="426">
                    <a:moveTo>
                      <a:pt x="96" y="426"/>
                    </a:moveTo>
                    <a:lnTo>
                      <a:pt x="96" y="426"/>
                    </a:lnTo>
                    <a:lnTo>
                      <a:pt x="90" y="425"/>
                    </a:lnTo>
                    <a:lnTo>
                      <a:pt x="85" y="425"/>
                    </a:lnTo>
                    <a:lnTo>
                      <a:pt x="80" y="423"/>
                    </a:lnTo>
                    <a:lnTo>
                      <a:pt x="77" y="421"/>
                    </a:lnTo>
                    <a:lnTo>
                      <a:pt x="74" y="418"/>
                    </a:lnTo>
                    <a:lnTo>
                      <a:pt x="68" y="423"/>
                    </a:lnTo>
                    <a:lnTo>
                      <a:pt x="68" y="421"/>
                    </a:lnTo>
                    <a:lnTo>
                      <a:pt x="68" y="421"/>
                    </a:lnTo>
                    <a:lnTo>
                      <a:pt x="65" y="420"/>
                    </a:lnTo>
                    <a:lnTo>
                      <a:pt x="65" y="420"/>
                    </a:lnTo>
                    <a:lnTo>
                      <a:pt x="59" y="417"/>
                    </a:lnTo>
                    <a:lnTo>
                      <a:pt x="53" y="413"/>
                    </a:lnTo>
                    <a:lnTo>
                      <a:pt x="53" y="413"/>
                    </a:lnTo>
                    <a:lnTo>
                      <a:pt x="44" y="405"/>
                    </a:lnTo>
                    <a:lnTo>
                      <a:pt x="36" y="396"/>
                    </a:lnTo>
                    <a:lnTo>
                      <a:pt x="28" y="385"/>
                    </a:lnTo>
                    <a:lnTo>
                      <a:pt x="21" y="373"/>
                    </a:lnTo>
                    <a:lnTo>
                      <a:pt x="14" y="361"/>
                    </a:lnTo>
                    <a:lnTo>
                      <a:pt x="9" y="349"/>
                    </a:lnTo>
                    <a:lnTo>
                      <a:pt x="5" y="336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13"/>
                    </a:lnTo>
                    <a:lnTo>
                      <a:pt x="0" y="300"/>
                    </a:lnTo>
                    <a:lnTo>
                      <a:pt x="0" y="275"/>
                    </a:lnTo>
                    <a:lnTo>
                      <a:pt x="0" y="275"/>
                    </a:lnTo>
                    <a:lnTo>
                      <a:pt x="1" y="253"/>
                    </a:lnTo>
                    <a:lnTo>
                      <a:pt x="1" y="253"/>
                    </a:lnTo>
                    <a:lnTo>
                      <a:pt x="1" y="234"/>
                    </a:lnTo>
                    <a:lnTo>
                      <a:pt x="1" y="234"/>
                    </a:lnTo>
                    <a:lnTo>
                      <a:pt x="0" y="210"/>
                    </a:lnTo>
                    <a:lnTo>
                      <a:pt x="1" y="198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8" y="166"/>
                    </a:lnTo>
                    <a:lnTo>
                      <a:pt x="13" y="153"/>
                    </a:lnTo>
                    <a:lnTo>
                      <a:pt x="18" y="139"/>
                    </a:lnTo>
                    <a:lnTo>
                      <a:pt x="25" y="126"/>
                    </a:lnTo>
                    <a:lnTo>
                      <a:pt x="32" y="112"/>
                    </a:lnTo>
                    <a:lnTo>
                      <a:pt x="40" y="100"/>
                    </a:lnTo>
                    <a:lnTo>
                      <a:pt x="44" y="95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62" y="80"/>
                    </a:lnTo>
                    <a:lnTo>
                      <a:pt x="73" y="72"/>
                    </a:lnTo>
                    <a:lnTo>
                      <a:pt x="87" y="65"/>
                    </a:lnTo>
                    <a:lnTo>
                      <a:pt x="100" y="58"/>
                    </a:lnTo>
                    <a:lnTo>
                      <a:pt x="114" y="53"/>
                    </a:lnTo>
                    <a:lnTo>
                      <a:pt x="127" y="47"/>
                    </a:lnTo>
                    <a:lnTo>
                      <a:pt x="156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80" y="31"/>
                    </a:lnTo>
                    <a:lnTo>
                      <a:pt x="198" y="27"/>
                    </a:lnTo>
                    <a:lnTo>
                      <a:pt x="218" y="24"/>
                    </a:lnTo>
                    <a:lnTo>
                      <a:pt x="236" y="24"/>
                    </a:lnTo>
                    <a:lnTo>
                      <a:pt x="236" y="24"/>
                    </a:lnTo>
                    <a:lnTo>
                      <a:pt x="250" y="24"/>
                    </a:lnTo>
                    <a:lnTo>
                      <a:pt x="262" y="25"/>
                    </a:lnTo>
                    <a:lnTo>
                      <a:pt x="275" y="27"/>
                    </a:lnTo>
                    <a:lnTo>
                      <a:pt x="287" y="31"/>
                    </a:lnTo>
                    <a:lnTo>
                      <a:pt x="287" y="31"/>
                    </a:lnTo>
                    <a:lnTo>
                      <a:pt x="309" y="36"/>
                    </a:lnTo>
                    <a:lnTo>
                      <a:pt x="311" y="37"/>
                    </a:lnTo>
                    <a:lnTo>
                      <a:pt x="311" y="37"/>
                    </a:lnTo>
                    <a:lnTo>
                      <a:pt x="338" y="44"/>
                    </a:lnTo>
                    <a:lnTo>
                      <a:pt x="362" y="51"/>
                    </a:lnTo>
                    <a:lnTo>
                      <a:pt x="387" y="60"/>
                    </a:lnTo>
                    <a:lnTo>
                      <a:pt x="400" y="66"/>
                    </a:lnTo>
                    <a:lnTo>
                      <a:pt x="412" y="72"/>
                    </a:lnTo>
                    <a:lnTo>
                      <a:pt x="412" y="72"/>
                    </a:lnTo>
                    <a:lnTo>
                      <a:pt x="438" y="85"/>
                    </a:lnTo>
                    <a:lnTo>
                      <a:pt x="464" y="100"/>
                    </a:lnTo>
                    <a:lnTo>
                      <a:pt x="513" y="130"/>
                    </a:lnTo>
                    <a:lnTo>
                      <a:pt x="523" y="136"/>
                    </a:lnTo>
                    <a:lnTo>
                      <a:pt x="529" y="127"/>
                    </a:lnTo>
                    <a:lnTo>
                      <a:pt x="529" y="127"/>
                    </a:lnTo>
                    <a:lnTo>
                      <a:pt x="540" y="113"/>
                    </a:lnTo>
                    <a:lnTo>
                      <a:pt x="551" y="101"/>
                    </a:lnTo>
                    <a:lnTo>
                      <a:pt x="563" y="89"/>
                    </a:lnTo>
                    <a:lnTo>
                      <a:pt x="574" y="79"/>
                    </a:lnTo>
                    <a:lnTo>
                      <a:pt x="587" y="70"/>
                    </a:lnTo>
                    <a:lnTo>
                      <a:pt x="599" y="60"/>
                    </a:lnTo>
                    <a:lnTo>
                      <a:pt x="611" y="52"/>
                    </a:lnTo>
                    <a:lnTo>
                      <a:pt x="625" y="45"/>
                    </a:lnTo>
                    <a:lnTo>
                      <a:pt x="625" y="45"/>
                    </a:lnTo>
                    <a:lnTo>
                      <a:pt x="642" y="37"/>
                    </a:lnTo>
                    <a:lnTo>
                      <a:pt x="661" y="29"/>
                    </a:lnTo>
                    <a:lnTo>
                      <a:pt x="680" y="23"/>
                    </a:lnTo>
                    <a:lnTo>
                      <a:pt x="698" y="18"/>
                    </a:lnTo>
                    <a:lnTo>
                      <a:pt x="734" y="10"/>
                    </a:lnTo>
                    <a:lnTo>
                      <a:pt x="767" y="4"/>
                    </a:lnTo>
                    <a:lnTo>
                      <a:pt x="767" y="4"/>
                    </a:lnTo>
                    <a:lnTo>
                      <a:pt x="790" y="1"/>
                    </a:lnTo>
                    <a:lnTo>
                      <a:pt x="813" y="0"/>
                    </a:lnTo>
                    <a:lnTo>
                      <a:pt x="813" y="0"/>
                    </a:lnTo>
                    <a:lnTo>
                      <a:pt x="826" y="0"/>
                    </a:lnTo>
                    <a:lnTo>
                      <a:pt x="841" y="1"/>
                    </a:lnTo>
                    <a:lnTo>
                      <a:pt x="868" y="5"/>
                    </a:lnTo>
                    <a:lnTo>
                      <a:pt x="894" y="10"/>
                    </a:lnTo>
                    <a:lnTo>
                      <a:pt x="922" y="16"/>
                    </a:lnTo>
                    <a:lnTo>
                      <a:pt x="922" y="16"/>
                    </a:lnTo>
                    <a:lnTo>
                      <a:pt x="935" y="19"/>
                    </a:lnTo>
                    <a:lnTo>
                      <a:pt x="947" y="23"/>
                    </a:lnTo>
                    <a:lnTo>
                      <a:pt x="959" y="28"/>
                    </a:lnTo>
                    <a:lnTo>
                      <a:pt x="971" y="35"/>
                    </a:lnTo>
                    <a:lnTo>
                      <a:pt x="982" y="42"/>
                    </a:lnTo>
                    <a:lnTo>
                      <a:pt x="994" y="49"/>
                    </a:lnTo>
                    <a:lnTo>
                      <a:pt x="1004" y="57"/>
                    </a:lnTo>
                    <a:lnTo>
                      <a:pt x="1013" y="67"/>
                    </a:lnTo>
                    <a:lnTo>
                      <a:pt x="1022" y="77"/>
                    </a:lnTo>
                    <a:lnTo>
                      <a:pt x="1030" y="87"/>
                    </a:lnTo>
                    <a:lnTo>
                      <a:pt x="1037" y="99"/>
                    </a:lnTo>
                    <a:lnTo>
                      <a:pt x="1043" y="110"/>
                    </a:lnTo>
                    <a:lnTo>
                      <a:pt x="1047" y="122"/>
                    </a:lnTo>
                    <a:lnTo>
                      <a:pt x="1050" y="135"/>
                    </a:lnTo>
                    <a:lnTo>
                      <a:pt x="1052" y="148"/>
                    </a:lnTo>
                    <a:lnTo>
                      <a:pt x="1052" y="163"/>
                    </a:lnTo>
                    <a:lnTo>
                      <a:pt x="1052" y="163"/>
                    </a:lnTo>
                    <a:lnTo>
                      <a:pt x="1050" y="183"/>
                    </a:lnTo>
                    <a:lnTo>
                      <a:pt x="1047" y="203"/>
                    </a:lnTo>
                    <a:lnTo>
                      <a:pt x="1041" y="221"/>
                    </a:lnTo>
                    <a:lnTo>
                      <a:pt x="1034" y="237"/>
                    </a:lnTo>
                    <a:lnTo>
                      <a:pt x="1025" y="252"/>
                    </a:lnTo>
                    <a:lnTo>
                      <a:pt x="1014" y="264"/>
                    </a:lnTo>
                    <a:lnTo>
                      <a:pt x="1003" y="275"/>
                    </a:lnTo>
                    <a:lnTo>
                      <a:pt x="991" y="285"/>
                    </a:lnTo>
                    <a:lnTo>
                      <a:pt x="978" y="293"/>
                    </a:lnTo>
                    <a:lnTo>
                      <a:pt x="965" y="300"/>
                    </a:lnTo>
                    <a:lnTo>
                      <a:pt x="951" y="306"/>
                    </a:lnTo>
                    <a:lnTo>
                      <a:pt x="938" y="311"/>
                    </a:lnTo>
                    <a:lnTo>
                      <a:pt x="924" y="316"/>
                    </a:lnTo>
                    <a:lnTo>
                      <a:pt x="912" y="320"/>
                    </a:lnTo>
                    <a:lnTo>
                      <a:pt x="887" y="324"/>
                    </a:lnTo>
                    <a:lnTo>
                      <a:pt x="887" y="324"/>
                    </a:lnTo>
                    <a:lnTo>
                      <a:pt x="871" y="326"/>
                    </a:lnTo>
                    <a:lnTo>
                      <a:pt x="854" y="327"/>
                    </a:lnTo>
                    <a:lnTo>
                      <a:pt x="854" y="327"/>
                    </a:lnTo>
                    <a:lnTo>
                      <a:pt x="841" y="326"/>
                    </a:lnTo>
                    <a:lnTo>
                      <a:pt x="827" y="325"/>
                    </a:lnTo>
                    <a:lnTo>
                      <a:pt x="799" y="321"/>
                    </a:lnTo>
                    <a:lnTo>
                      <a:pt x="769" y="315"/>
                    </a:lnTo>
                    <a:lnTo>
                      <a:pt x="740" y="305"/>
                    </a:lnTo>
                    <a:lnTo>
                      <a:pt x="711" y="294"/>
                    </a:lnTo>
                    <a:lnTo>
                      <a:pt x="681" y="281"/>
                    </a:lnTo>
                    <a:lnTo>
                      <a:pt x="652" y="265"/>
                    </a:lnTo>
                    <a:lnTo>
                      <a:pt x="623" y="246"/>
                    </a:lnTo>
                    <a:lnTo>
                      <a:pt x="623" y="246"/>
                    </a:lnTo>
                    <a:lnTo>
                      <a:pt x="597" y="229"/>
                    </a:lnTo>
                    <a:lnTo>
                      <a:pt x="571" y="209"/>
                    </a:lnTo>
                    <a:lnTo>
                      <a:pt x="571" y="209"/>
                    </a:lnTo>
                    <a:lnTo>
                      <a:pt x="541" y="187"/>
                    </a:lnTo>
                    <a:lnTo>
                      <a:pt x="531" y="179"/>
                    </a:lnTo>
                    <a:lnTo>
                      <a:pt x="524" y="190"/>
                    </a:lnTo>
                    <a:lnTo>
                      <a:pt x="524" y="190"/>
                    </a:lnTo>
                    <a:lnTo>
                      <a:pt x="500" y="227"/>
                    </a:lnTo>
                    <a:lnTo>
                      <a:pt x="500" y="227"/>
                    </a:lnTo>
                    <a:lnTo>
                      <a:pt x="482" y="256"/>
                    </a:lnTo>
                    <a:lnTo>
                      <a:pt x="482" y="256"/>
                    </a:lnTo>
                    <a:lnTo>
                      <a:pt x="479" y="259"/>
                    </a:lnTo>
                    <a:lnTo>
                      <a:pt x="476" y="262"/>
                    </a:lnTo>
                    <a:lnTo>
                      <a:pt x="473" y="263"/>
                    </a:lnTo>
                    <a:lnTo>
                      <a:pt x="469" y="263"/>
                    </a:lnTo>
                    <a:lnTo>
                      <a:pt x="469" y="263"/>
                    </a:lnTo>
                    <a:lnTo>
                      <a:pt x="464" y="263"/>
                    </a:lnTo>
                    <a:lnTo>
                      <a:pt x="458" y="261"/>
                    </a:lnTo>
                    <a:lnTo>
                      <a:pt x="455" y="258"/>
                    </a:lnTo>
                    <a:lnTo>
                      <a:pt x="452" y="254"/>
                    </a:lnTo>
                    <a:lnTo>
                      <a:pt x="452" y="254"/>
                    </a:lnTo>
                    <a:lnTo>
                      <a:pt x="451" y="251"/>
                    </a:lnTo>
                    <a:lnTo>
                      <a:pt x="450" y="247"/>
                    </a:lnTo>
                    <a:lnTo>
                      <a:pt x="451" y="244"/>
                    </a:lnTo>
                    <a:lnTo>
                      <a:pt x="453" y="240"/>
                    </a:lnTo>
                    <a:lnTo>
                      <a:pt x="453" y="240"/>
                    </a:lnTo>
                    <a:lnTo>
                      <a:pt x="474" y="208"/>
                    </a:lnTo>
                    <a:lnTo>
                      <a:pt x="474" y="208"/>
                    </a:lnTo>
                    <a:lnTo>
                      <a:pt x="498" y="172"/>
                    </a:lnTo>
                    <a:lnTo>
                      <a:pt x="504" y="162"/>
                    </a:lnTo>
                    <a:lnTo>
                      <a:pt x="477" y="144"/>
                    </a:lnTo>
                    <a:lnTo>
                      <a:pt x="477" y="144"/>
                    </a:lnTo>
                    <a:lnTo>
                      <a:pt x="445" y="123"/>
                    </a:lnTo>
                    <a:lnTo>
                      <a:pt x="429" y="113"/>
                    </a:lnTo>
                    <a:lnTo>
                      <a:pt x="412" y="104"/>
                    </a:lnTo>
                    <a:lnTo>
                      <a:pt x="394" y="95"/>
                    </a:lnTo>
                    <a:lnTo>
                      <a:pt x="377" y="86"/>
                    </a:lnTo>
                    <a:lnTo>
                      <a:pt x="359" y="80"/>
                    </a:lnTo>
                    <a:lnTo>
                      <a:pt x="343" y="75"/>
                    </a:lnTo>
                    <a:lnTo>
                      <a:pt x="335" y="74"/>
                    </a:lnTo>
                    <a:lnTo>
                      <a:pt x="335" y="74"/>
                    </a:lnTo>
                    <a:lnTo>
                      <a:pt x="310" y="68"/>
                    </a:lnTo>
                    <a:lnTo>
                      <a:pt x="284" y="63"/>
                    </a:lnTo>
                    <a:lnTo>
                      <a:pt x="256" y="58"/>
                    </a:lnTo>
                    <a:lnTo>
                      <a:pt x="243" y="57"/>
                    </a:lnTo>
                    <a:lnTo>
                      <a:pt x="229" y="57"/>
                    </a:lnTo>
                    <a:lnTo>
                      <a:pt x="229" y="57"/>
                    </a:lnTo>
                    <a:lnTo>
                      <a:pt x="213" y="57"/>
                    </a:lnTo>
                    <a:lnTo>
                      <a:pt x="196" y="59"/>
                    </a:lnTo>
                    <a:lnTo>
                      <a:pt x="182" y="64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56" y="72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28" y="81"/>
                    </a:lnTo>
                    <a:lnTo>
                      <a:pt x="115" y="86"/>
                    </a:lnTo>
                    <a:lnTo>
                      <a:pt x="101" y="91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1" y="106"/>
                    </a:lnTo>
                    <a:lnTo>
                      <a:pt x="74" y="112"/>
                    </a:lnTo>
                    <a:lnTo>
                      <a:pt x="68" y="119"/>
                    </a:lnTo>
                    <a:lnTo>
                      <a:pt x="63" y="127"/>
                    </a:lnTo>
                    <a:lnTo>
                      <a:pt x="55" y="143"/>
                    </a:lnTo>
                    <a:lnTo>
                      <a:pt x="47" y="159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0" y="175"/>
                    </a:lnTo>
                    <a:lnTo>
                      <a:pt x="37" y="184"/>
                    </a:lnTo>
                    <a:lnTo>
                      <a:pt x="33" y="207"/>
                    </a:lnTo>
                    <a:lnTo>
                      <a:pt x="30" y="231"/>
                    </a:lnTo>
                    <a:lnTo>
                      <a:pt x="29" y="256"/>
                    </a:lnTo>
                    <a:lnTo>
                      <a:pt x="30" y="281"/>
                    </a:lnTo>
                    <a:lnTo>
                      <a:pt x="33" y="304"/>
                    </a:lnTo>
                    <a:lnTo>
                      <a:pt x="35" y="316"/>
                    </a:lnTo>
                    <a:lnTo>
                      <a:pt x="38" y="326"/>
                    </a:lnTo>
                    <a:lnTo>
                      <a:pt x="41" y="335"/>
                    </a:lnTo>
                    <a:lnTo>
                      <a:pt x="45" y="344"/>
                    </a:lnTo>
                    <a:lnTo>
                      <a:pt x="45" y="344"/>
                    </a:lnTo>
                    <a:lnTo>
                      <a:pt x="49" y="353"/>
                    </a:lnTo>
                    <a:lnTo>
                      <a:pt x="55" y="360"/>
                    </a:lnTo>
                    <a:lnTo>
                      <a:pt x="60" y="366"/>
                    </a:lnTo>
                    <a:lnTo>
                      <a:pt x="65" y="372"/>
                    </a:lnTo>
                    <a:lnTo>
                      <a:pt x="71" y="378"/>
                    </a:lnTo>
                    <a:lnTo>
                      <a:pt x="77" y="382"/>
                    </a:lnTo>
                    <a:lnTo>
                      <a:pt x="92" y="391"/>
                    </a:lnTo>
                    <a:lnTo>
                      <a:pt x="92" y="391"/>
                    </a:lnTo>
                    <a:lnTo>
                      <a:pt x="97" y="394"/>
                    </a:lnTo>
                    <a:lnTo>
                      <a:pt x="101" y="397"/>
                    </a:lnTo>
                    <a:lnTo>
                      <a:pt x="108" y="390"/>
                    </a:lnTo>
                    <a:lnTo>
                      <a:pt x="109" y="393"/>
                    </a:lnTo>
                    <a:lnTo>
                      <a:pt x="109" y="393"/>
                    </a:lnTo>
                    <a:lnTo>
                      <a:pt x="112" y="393"/>
                    </a:lnTo>
                    <a:lnTo>
                      <a:pt x="112" y="393"/>
                    </a:lnTo>
                    <a:lnTo>
                      <a:pt x="117" y="394"/>
                    </a:lnTo>
                    <a:lnTo>
                      <a:pt x="121" y="395"/>
                    </a:lnTo>
                    <a:lnTo>
                      <a:pt x="123" y="397"/>
                    </a:lnTo>
                    <a:lnTo>
                      <a:pt x="125" y="400"/>
                    </a:lnTo>
                    <a:lnTo>
                      <a:pt x="127" y="405"/>
                    </a:lnTo>
                    <a:lnTo>
                      <a:pt x="127" y="410"/>
                    </a:lnTo>
                    <a:lnTo>
                      <a:pt x="127" y="410"/>
                    </a:lnTo>
                    <a:lnTo>
                      <a:pt x="127" y="413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3"/>
                    </a:lnTo>
                    <a:lnTo>
                      <a:pt x="117" y="425"/>
                    </a:lnTo>
                    <a:lnTo>
                      <a:pt x="112" y="425"/>
                    </a:lnTo>
                    <a:lnTo>
                      <a:pt x="112" y="425"/>
                    </a:lnTo>
                    <a:lnTo>
                      <a:pt x="103" y="426"/>
                    </a:lnTo>
                    <a:lnTo>
                      <a:pt x="103" y="426"/>
                    </a:lnTo>
                    <a:lnTo>
                      <a:pt x="96" y="426"/>
                    </a:lnTo>
                    <a:lnTo>
                      <a:pt x="96" y="426"/>
                    </a:lnTo>
                    <a:close/>
                    <a:moveTo>
                      <a:pt x="819" y="29"/>
                    </a:moveTo>
                    <a:lnTo>
                      <a:pt x="819" y="29"/>
                    </a:lnTo>
                    <a:lnTo>
                      <a:pt x="805" y="31"/>
                    </a:lnTo>
                    <a:lnTo>
                      <a:pt x="788" y="32"/>
                    </a:lnTo>
                    <a:lnTo>
                      <a:pt x="771" y="34"/>
                    </a:lnTo>
                    <a:lnTo>
                      <a:pt x="754" y="37"/>
                    </a:lnTo>
                    <a:lnTo>
                      <a:pt x="736" y="41"/>
                    </a:lnTo>
                    <a:lnTo>
                      <a:pt x="717" y="46"/>
                    </a:lnTo>
                    <a:lnTo>
                      <a:pt x="675" y="58"/>
                    </a:lnTo>
                    <a:lnTo>
                      <a:pt x="675" y="58"/>
                    </a:lnTo>
                    <a:lnTo>
                      <a:pt x="659" y="65"/>
                    </a:lnTo>
                    <a:lnTo>
                      <a:pt x="643" y="72"/>
                    </a:lnTo>
                    <a:lnTo>
                      <a:pt x="628" y="80"/>
                    </a:lnTo>
                    <a:lnTo>
                      <a:pt x="613" y="90"/>
                    </a:lnTo>
                    <a:lnTo>
                      <a:pt x="599" y="101"/>
                    </a:lnTo>
                    <a:lnTo>
                      <a:pt x="586" y="113"/>
                    </a:lnTo>
                    <a:lnTo>
                      <a:pt x="572" y="127"/>
                    </a:lnTo>
                    <a:lnTo>
                      <a:pt x="559" y="142"/>
                    </a:lnTo>
                    <a:lnTo>
                      <a:pt x="550" y="152"/>
                    </a:lnTo>
                    <a:lnTo>
                      <a:pt x="562" y="160"/>
                    </a:lnTo>
                    <a:lnTo>
                      <a:pt x="562" y="160"/>
                    </a:lnTo>
                    <a:lnTo>
                      <a:pt x="582" y="174"/>
                    </a:lnTo>
                    <a:lnTo>
                      <a:pt x="602" y="190"/>
                    </a:lnTo>
                    <a:lnTo>
                      <a:pt x="602" y="190"/>
                    </a:lnTo>
                    <a:lnTo>
                      <a:pt x="632" y="213"/>
                    </a:lnTo>
                    <a:lnTo>
                      <a:pt x="648" y="224"/>
                    </a:lnTo>
                    <a:lnTo>
                      <a:pt x="664" y="234"/>
                    </a:lnTo>
                    <a:lnTo>
                      <a:pt x="664" y="234"/>
                    </a:lnTo>
                    <a:lnTo>
                      <a:pt x="688" y="246"/>
                    </a:lnTo>
                    <a:lnTo>
                      <a:pt x="704" y="255"/>
                    </a:lnTo>
                    <a:lnTo>
                      <a:pt x="723" y="264"/>
                    </a:lnTo>
                    <a:lnTo>
                      <a:pt x="744" y="272"/>
                    </a:lnTo>
                    <a:lnTo>
                      <a:pt x="765" y="279"/>
                    </a:lnTo>
                    <a:lnTo>
                      <a:pt x="787" y="286"/>
                    </a:lnTo>
                    <a:lnTo>
                      <a:pt x="797" y="288"/>
                    </a:lnTo>
                    <a:lnTo>
                      <a:pt x="808" y="289"/>
                    </a:lnTo>
                    <a:lnTo>
                      <a:pt x="808" y="289"/>
                    </a:lnTo>
                    <a:lnTo>
                      <a:pt x="834" y="291"/>
                    </a:lnTo>
                    <a:lnTo>
                      <a:pt x="859" y="292"/>
                    </a:lnTo>
                    <a:lnTo>
                      <a:pt x="859" y="292"/>
                    </a:lnTo>
                    <a:lnTo>
                      <a:pt x="882" y="291"/>
                    </a:lnTo>
                    <a:lnTo>
                      <a:pt x="903" y="289"/>
                    </a:lnTo>
                    <a:lnTo>
                      <a:pt x="922" y="285"/>
                    </a:lnTo>
                    <a:lnTo>
                      <a:pt x="940" y="279"/>
                    </a:lnTo>
                    <a:lnTo>
                      <a:pt x="955" y="273"/>
                    </a:lnTo>
                    <a:lnTo>
                      <a:pt x="970" y="265"/>
                    </a:lnTo>
                    <a:lnTo>
                      <a:pt x="983" y="255"/>
                    </a:lnTo>
                    <a:lnTo>
                      <a:pt x="994" y="243"/>
                    </a:lnTo>
                    <a:lnTo>
                      <a:pt x="994" y="243"/>
                    </a:lnTo>
                    <a:lnTo>
                      <a:pt x="1001" y="233"/>
                    </a:lnTo>
                    <a:lnTo>
                      <a:pt x="1007" y="222"/>
                    </a:lnTo>
                    <a:lnTo>
                      <a:pt x="1012" y="209"/>
                    </a:lnTo>
                    <a:lnTo>
                      <a:pt x="1016" y="197"/>
                    </a:lnTo>
                    <a:lnTo>
                      <a:pt x="1019" y="182"/>
                    </a:lnTo>
                    <a:lnTo>
                      <a:pt x="1021" y="169"/>
                    </a:lnTo>
                    <a:lnTo>
                      <a:pt x="1021" y="156"/>
                    </a:lnTo>
                    <a:lnTo>
                      <a:pt x="1020" y="142"/>
                    </a:lnTo>
                    <a:lnTo>
                      <a:pt x="1020" y="142"/>
                    </a:lnTo>
                    <a:lnTo>
                      <a:pt x="1019" y="134"/>
                    </a:lnTo>
                    <a:lnTo>
                      <a:pt x="1016" y="127"/>
                    </a:lnTo>
                    <a:lnTo>
                      <a:pt x="1014" y="119"/>
                    </a:lnTo>
                    <a:lnTo>
                      <a:pt x="1010" y="113"/>
                    </a:lnTo>
                    <a:lnTo>
                      <a:pt x="1007" y="107"/>
                    </a:lnTo>
                    <a:lnTo>
                      <a:pt x="1002" y="101"/>
                    </a:lnTo>
                    <a:lnTo>
                      <a:pt x="997" y="96"/>
                    </a:lnTo>
                    <a:lnTo>
                      <a:pt x="991" y="91"/>
                    </a:lnTo>
                    <a:lnTo>
                      <a:pt x="991" y="91"/>
                    </a:lnTo>
                    <a:lnTo>
                      <a:pt x="973" y="79"/>
                    </a:lnTo>
                    <a:lnTo>
                      <a:pt x="973" y="79"/>
                    </a:lnTo>
                    <a:lnTo>
                      <a:pt x="956" y="67"/>
                    </a:lnTo>
                    <a:lnTo>
                      <a:pt x="947" y="60"/>
                    </a:lnTo>
                    <a:lnTo>
                      <a:pt x="938" y="55"/>
                    </a:lnTo>
                    <a:lnTo>
                      <a:pt x="938" y="55"/>
                    </a:lnTo>
                    <a:lnTo>
                      <a:pt x="926" y="50"/>
                    </a:lnTo>
                    <a:lnTo>
                      <a:pt x="914" y="46"/>
                    </a:lnTo>
                    <a:lnTo>
                      <a:pt x="889" y="39"/>
                    </a:lnTo>
                    <a:lnTo>
                      <a:pt x="865" y="35"/>
                    </a:lnTo>
                    <a:lnTo>
                      <a:pt x="849" y="32"/>
                    </a:lnTo>
                    <a:lnTo>
                      <a:pt x="849" y="32"/>
                    </a:lnTo>
                    <a:lnTo>
                      <a:pt x="834" y="31"/>
                    </a:lnTo>
                    <a:lnTo>
                      <a:pt x="819" y="29"/>
                    </a:lnTo>
                    <a:lnTo>
                      <a:pt x="819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270" name="组合 269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271" name="文本框 270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72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74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5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6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7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8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9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0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1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2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3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4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5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6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7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8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9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0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1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2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3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4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5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6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7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8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9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0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1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2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3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4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5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6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7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8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5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73" name="矩形 272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 rot="1083558">
            <a:off x="4203509" y="2084154"/>
            <a:ext cx="3565102" cy="3326313"/>
            <a:chOff x="4203509" y="2084154"/>
            <a:chExt cx="3565102" cy="3326313"/>
          </a:xfrm>
        </p:grpSpPr>
        <p:sp>
          <p:nvSpPr>
            <p:cNvPr id="207" name="椭圆 31"/>
            <p:cNvSpPr/>
            <p:nvPr/>
          </p:nvSpPr>
          <p:spPr>
            <a:xfrm rot="19223279">
              <a:off x="4408794" y="2084154"/>
              <a:ext cx="3359817" cy="332631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4203509" y="3827843"/>
              <a:ext cx="464837" cy="334727"/>
            </a:xfrm>
            <a:custGeom>
              <a:avLst/>
              <a:gdLst>
                <a:gd name="connsiteX0" fmla="*/ 0 w 341194"/>
                <a:gd name="connsiteY0" fmla="*/ 245692 h 245692"/>
                <a:gd name="connsiteX1" fmla="*/ 150125 w 341194"/>
                <a:gd name="connsiteY1" fmla="*/ 32 h 245692"/>
                <a:gd name="connsiteX2" fmla="*/ 341194 w 341194"/>
                <a:gd name="connsiteY2" fmla="*/ 232044 h 24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1194" h="245692">
                  <a:moveTo>
                    <a:pt x="0" y="245692"/>
                  </a:moveTo>
                  <a:cubicBezTo>
                    <a:pt x="46630" y="123999"/>
                    <a:pt x="93260" y="2307"/>
                    <a:pt x="150125" y="32"/>
                  </a:cubicBezTo>
                  <a:cubicBezTo>
                    <a:pt x="206990" y="-2243"/>
                    <a:pt x="274092" y="114900"/>
                    <a:pt x="341194" y="232044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807596" y="2117983"/>
            <a:ext cx="889884" cy="898847"/>
            <a:chOff x="6480051" y="1981505"/>
            <a:chExt cx="889884" cy="898847"/>
          </a:xfrm>
        </p:grpSpPr>
        <p:sp useBgFill="1">
          <p:nvSpPr>
            <p:cNvPr id="31" name="椭圆 31"/>
            <p:cNvSpPr/>
            <p:nvPr/>
          </p:nvSpPr>
          <p:spPr>
            <a:xfrm rot="15654318">
              <a:off x="6475569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6686480" y="2176528"/>
              <a:ext cx="499267" cy="527865"/>
              <a:chOff x="5181601" y="2120900"/>
              <a:chExt cx="665163" cy="703263"/>
            </a:xfrm>
            <a:solidFill>
              <a:schemeClr val="bg1"/>
            </a:solidFill>
          </p:grpSpPr>
          <p:sp>
            <p:nvSpPr>
              <p:cNvPr id="33" name="Freeform 540"/>
              <p:cNvSpPr/>
              <p:nvPr/>
            </p:nvSpPr>
            <p:spPr bwMode="auto">
              <a:xfrm>
                <a:off x="5226051" y="2433638"/>
                <a:ext cx="6350" cy="44450"/>
              </a:xfrm>
              <a:custGeom>
                <a:avLst/>
                <a:gdLst/>
                <a:ahLst/>
                <a:cxnLst>
                  <a:cxn ang="0">
                    <a:pos x="11" y="47"/>
                  </a:cxn>
                  <a:cxn ang="0">
                    <a:pos x="11" y="47"/>
                  </a:cxn>
                  <a:cxn ang="0">
                    <a:pos x="11" y="36"/>
                  </a:cxn>
                  <a:cxn ang="0">
                    <a:pos x="11" y="26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0"/>
                  </a:cxn>
                  <a:cxn ang="0">
                    <a:pos x="1" y="40"/>
                  </a:cxn>
                  <a:cxn ang="0">
                    <a:pos x="3" y="60"/>
                  </a:cxn>
                  <a:cxn ang="0">
                    <a:pos x="3" y="70"/>
                  </a:cxn>
                  <a:cxn ang="0">
                    <a:pos x="2" y="74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1" y="82"/>
                  </a:cxn>
                  <a:cxn ang="0">
                    <a:pos x="2" y="83"/>
                  </a:cxn>
                  <a:cxn ang="0">
                    <a:pos x="4" y="84"/>
                  </a:cxn>
                  <a:cxn ang="0">
                    <a:pos x="8" y="84"/>
                  </a:cxn>
                  <a:cxn ang="0">
                    <a:pos x="10" y="83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13" y="73"/>
                  </a:cxn>
                  <a:cxn ang="0">
                    <a:pos x="13" y="64"/>
                  </a:cxn>
                  <a:cxn ang="0">
                    <a:pos x="11" y="47"/>
                  </a:cxn>
                  <a:cxn ang="0">
                    <a:pos x="11" y="47"/>
                  </a:cxn>
                </a:cxnLst>
                <a:rect l="0" t="0" r="r" b="b"/>
                <a:pathLst>
                  <a:path w="13" h="84">
                    <a:moveTo>
                      <a:pt x="11" y="47"/>
                    </a:moveTo>
                    <a:lnTo>
                      <a:pt x="11" y="47"/>
                    </a:lnTo>
                    <a:lnTo>
                      <a:pt x="11" y="36"/>
                    </a:lnTo>
                    <a:lnTo>
                      <a:pt x="11" y="2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3" y="60"/>
                    </a:lnTo>
                    <a:lnTo>
                      <a:pt x="3" y="70"/>
                    </a:lnTo>
                    <a:lnTo>
                      <a:pt x="2" y="74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3" y="73"/>
                    </a:lnTo>
                    <a:lnTo>
                      <a:pt x="13" y="64"/>
                    </a:lnTo>
                    <a:lnTo>
                      <a:pt x="11" y="47"/>
                    </a:lnTo>
                    <a:lnTo>
                      <a:pt x="11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" name="Freeform 541"/>
              <p:cNvSpPr/>
              <p:nvPr/>
            </p:nvSpPr>
            <p:spPr bwMode="auto">
              <a:xfrm>
                <a:off x="5240338" y="2468563"/>
                <a:ext cx="12700" cy="46038"/>
              </a:xfrm>
              <a:custGeom>
                <a:avLst/>
                <a:gdLst/>
                <a:ahLst/>
                <a:cxnLst>
                  <a:cxn ang="0">
                    <a:pos x="23" y="76"/>
                  </a:cxn>
                  <a:cxn ang="0">
                    <a:pos x="23" y="76"/>
                  </a:cxn>
                  <a:cxn ang="0">
                    <a:pos x="19" y="73"/>
                  </a:cxn>
                  <a:cxn ang="0">
                    <a:pos x="15" y="70"/>
                  </a:cxn>
                  <a:cxn ang="0">
                    <a:pos x="13" y="66"/>
                  </a:cxn>
                  <a:cxn ang="0">
                    <a:pos x="11" y="62"/>
                  </a:cxn>
                  <a:cxn ang="0">
                    <a:pos x="10" y="58"/>
                  </a:cxn>
                  <a:cxn ang="0">
                    <a:pos x="10" y="54"/>
                  </a:cxn>
                  <a:cxn ang="0">
                    <a:pos x="10" y="43"/>
                  </a:cxn>
                  <a:cxn ang="0">
                    <a:pos x="11" y="34"/>
                  </a:cxn>
                  <a:cxn ang="0">
                    <a:pos x="13" y="24"/>
                  </a:cxn>
                  <a:cxn ang="0">
                    <a:pos x="15" y="1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15" y="1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1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15"/>
                  </a:cxn>
                  <a:cxn ang="0">
                    <a:pos x="3" y="26"/>
                  </a:cxn>
                  <a:cxn ang="0">
                    <a:pos x="1" y="37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4"/>
                  </a:cxn>
                  <a:cxn ang="0">
                    <a:pos x="3" y="69"/>
                  </a:cxn>
                  <a:cxn ang="0">
                    <a:pos x="5" y="73"/>
                  </a:cxn>
                  <a:cxn ang="0">
                    <a:pos x="9" y="77"/>
                  </a:cxn>
                  <a:cxn ang="0">
                    <a:pos x="13" y="81"/>
                  </a:cxn>
                  <a:cxn ang="0">
                    <a:pos x="18" y="85"/>
                  </a:cxn>
                  <a:cxn ang="0">
                    <a:pos x="18" y="85"/>
                  </a:cxn>
                  <a:cxn ang="0">
                    <a:pos x="20" y="86"/>
                  </a:cxn>
                  <a:cxn ang="0">
                    <a:pos x="22" y="86"/>
                  </a:cxn>
                  <a:cxn ang="0">
                    <a:pos x="23" y="85"/>
                  </a:cxn>
                  <a:cxn ang="0">
                    <a:pos x="24" y="82"/>
                  </a:cxn>
                  <a:cxn ang="0">
                    <a:pos x="25" y="81"/>
                  </a:cxn>
                  <a:cxn ang="0">
                    <a:pos x="25" y="79"/>
                  </a:cxn>
                  <a:cxn ang="0">
                    <a:pos x="24" y="77"/>
                  </a:cxn>
                  <a:cxn ang="0">
                    <a:pos x="23" y="76"/>
                  </a:cxn>
                  <a:cxn ang="0">
                    <a:pos x="23" y="76"/>
                  </a:cxn>
                </a:cxnLst>
                <a:rect l="0" t="0" r="r" b="b"/>
                <a:pathLst>
                  <a:path w="25" h="86">
                    <a:moveTo>
                      <a:pt x="23" y="76"/>
                    </a:moveTo>
                    <a:lnTo>
                      <a:pt x="23" y="76"/>
                    </a:lnTo>
                    <a:lnTo>
                      <a:pt x="19" y="73"/>
                    </a:lnTo>
                    <a:lnTo>
                      <a:pt x="15" y="70"/>
                    </a:lnTo>
                    <a:lnTo>
                      <a:pt x="13" y="66"/>
                    </a:lnTo>
                    <a:lnTo>
                      <a:pt x="11" y="62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10" y="43"/>
                    </a:lnTo>
                    <a:lnTo>
                      <a:pt x="11" y="34"/>
                    </a:lnTo>
                    <a:lnTo>
                      <a:pt x="13" y="24"/>
                    </a:lnTo>
                    <a:lnTo>
                      <a:pt x="15" y="1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15"/>
                    </a:lnTo>
                    <a:lnTo>
                      <a:pt x="3" y="26"/>
                    </a:lnTo>
                    <a:lnTo>
                      <a:pt x="1" y="37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9" y="77"/>
                    </a:lnTo>
                    <a:lnTo>
                      <a:pt x="13" y="81"/>
                    </a:lnTo>
                    <a:lnTo>
                      <a:pt x="18" y="85"/>
                    </a:lnTo>
                    <a:lnTo>
                      <a:pt x="18" y="85"/>
                    </a:lnTo>
                    <a:lnTo>
                      <a:pt x="20" y="86"/>
                    </a:lnTo>
                    <a:lnTo>
                      <a:pt x="22" y="86"/>
                    </a:lnTo>
                    <a:lnTo>
                      <a:pt x="23" y="85"/>
                    </a:lnTo>
                    <a:lnTo>
                      <a:pt x="24" y="82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4" y="77"/>
                    </a:lnTo>
                    <a:lnTo>
                      <a:pt x="23" y="76"/>
                    </a:lnTo>
                    <a:lnTo>
                      <a:pt x="23" y="7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" name="Freeform 542"/>
              <p:cNvSpPr/>
              <p:nvPr/>
            </p:nvSpPr>
            <p:spPr bwMode="auto">
              <a:xfrm>
                <a:off x="5275263" y="2498725"/>
                <a:ext cx="6350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4"/>
                  </a:cxn>
                  <a:cxn ang="0">
                    <a:pos x="3" y="84"/>
                  </a:cxn>
                  <a:cxn ang="0">
                    <a:pos x="6" y="85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1" y="80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1" h="85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4"/>
                    </a:lnTo>
                    <a:lnTo>
                      <a:pt x="3" y="84"/>
                    </a:lnTo>
                    <a:lnTo>
                      <a:pt x="6" y="85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1" y="8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Freeform 543"/>
              <p:cNvSpPr/>
              <p:nvPr/>
            </p:nvSpPr>
            <p:spPr bwMode="auto">
              <a:xfrm>
                <a:off x="5294313" y="2532063"/>
                <a:ext cx="6350" cy="317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7"/>
                  </a:cxn>
                  <a:cxn ang="0">
                    <a:pos x="3" y="31"/>
                  </a:cxn>
                  <a:cxn ang="0">
                    <a:pos x="4" y="43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6" y="58"/>
                  </a:cxn>
                  <a:cxn ang="0">
                    <a:pos x="7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4" y="56"/>
                  </a:cxn>
                  <a:cxn ang="0">
                    <a:pos x="14" y="56"/>
                  </a:cxn>
                  <a:cxn ang="0">
                    <a:pos x="13" y="43"/>
                  </a:cxn>
                  <a:cxn ang="0">
                    <a:pos x="12" y="31"/>
                  </a:cxn>
                  <a:cxn ang="0">
                    <a:pos x="10" y="1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61">
                    <a:moveTo>
                      <a:pt x="10" y="4"/>
                    </a:moveTo>
                    <a:lnTo>
                      <a:pt x="10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3" y="31"/>
                    </a:lnTo>
                    <a:lnTo>
                      <a:pt x="4" y="43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6" y="58"/>
                    </a:lnTo>
                    <a:lnTo>
                      <a:pt x="7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3" y="43"/>
                    </a:lnTo>
                    <a:lnTo>
                      <a:pt x="12" y="31"/>
                    </a:lnTo>
                    <a:lnTo>
                      <a:pt x="10" y="1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Freeform 544"/>
              <p:cNvSpPr/>
              <p:nvPr/>
            </p:nvSpPr>
            <p:spPr bwMode="auto">
              <a:xfrm>
                <a:off x="5324476" y="2552700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3" y="65"/>
                  </a:cxn>
                  <a:cxn ang="0">
                    <a:pos x="4" y="66"/>
                  </a:cxn>
                  <a:cxn ang="0">
                    <a:pos x="6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6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6" name="Freeform 545"/>
              <p:cNvSpPr/>
              <p:nvPr/>
            </p:nvSpPr>
            <p:spPr bwMode="auto">
              <a:xfrm>
                <a:off x="5348288" y="2576513"/>
                <a:ext cx="7938" cy="42863"/>
              </a:xfrm>
              <a:custGeom>
                <a:avLst/>
                <a:gdLst/>
                <a:ahLst/>
                <a:cxnLst>
                  <a:cxn ang="0">
                    <a:pos x="14" y="75"/>
                  </a:cxn>
                  <a:cxn ang="0">
                    <a:pos x="14" y="75"/>
                  </a:cxn>
                  <a:cxn ang="0">
                    <a:pos x="12" y="66"/>
                  </a:cxn>
                  <a:cxn ang="0">
                    <a:pos x="12" y="58"/>
                  </a:cxn>
                  <a:cxn ang="0">
                    <a:pos x="12" y="51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10" y="33"/>
                  </a:cxn>
                  <a:cxn ang="0">
                    <a:pos x="9" y="2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3"/>
                  </a:cxn>
                  <a:cxn ang="0">
                    <a:pos x="0" y="33"/>
                  </a:cxn>
                  <a:cxn ang="0">
                    <a:pos x="1" y="38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3" y="46"/>
                  </a:cxn>
                  <a:cxn ang="0">
                    <a:pos x="3" y="50"/>
                  </a:cxn>
                  <a:cxn ang="0">
                    <a:pos x="3" y="59"/>
                  </a:cxn>
                  <a:cxn ang="0">
                    <a:pos x="4" y="69"/>
                  </a:cxn>
                  <a:cxn ang="0">
                    <a:pos x="4" y="73"/>
                  </a:cxn>
                  <a:cxn ang="0">
                    <a:pos x="5" y="77"/>
                  </a:cxn>
                  <a:cxn ang="0">
                    <a:pos x="5" y="77"/>
                  </a:cxn>
                  <a:cxn ang="0">
                    <a:pos x="6" y="79"/>
                  </a:cxn>
                  <a:cxn ang="0">
                    <a:pos x="8" y="80"/>
                  </a:cxn>
                  <a:cxn ang="0">
                    <a:pos x="11" y="80"/>
                  </a:cxn>
                  <a:cxn ang="0">
                    <a:pos x="13" y="79"/>
                  </a:cxn>
                  <a:cxn ang="0">
                    <a:pos x="14" y="78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75"/>
                  </a:cxn>
                </a:cxnLst>
                <a:rect l="0" t="0" r="r" b="b"/>
                <a:pathLst>
                  <a:path w="14" h="80">
                    <a:moveTo>
                      <a:pt x="14" y="75"/>
                    </a:moveTo>
                    <a:lnTo>
                      <a:pt x="14" y="75"/>
                    </a:lnTo>
                    <a:lnTo>
                      <a:pt x="12" y="66"/>
                    </a:lnTo>
                    <a:lnTo>
                      <a:pt x="12" y="58"/>
                    </a:lnTo>
                    <a:lnTo>
                      <a:pt x="12" y="51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0" y="33"/>
                    </a:lnTo>
                    <a:lnTo>
                      <a:pt x="9" y="2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3" y="46"/>
                    </a:lnTo>
                    <a:lnTo>
                      <a:pt x="3" y="50"/>
                    </a:lnTo>
                    <a:lnTo>
                      <a:pt x="3" y="59"/>
                    </a:lnTo>
                    <a:lnTo>
                      <a:pt x="4" y="69"/>
                    </a:lnTo>
                    <a:lnTo>
                      <a:pt x="4" y="73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6" y="79"/>
                    </a:lnTo>
                    <a:lnTo>
                      <a:pt x="8" y="80"/>
                    </a:lnTo>
                    <a:lnTo>
                      <a:pt x="11" y="80"/>
                    </a:lnTo>
                    <a:lnTo>
                      <a:pt x="13" y="79"/>
                    </a:lnTo>
                    <a:lnTo>
                      <a:pt x="14" y="78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7" name="Freeform 546"/>
              <p:cNvSpPr/>
              <p:nvPr/>
            </p:nvSpPr>
            <p:spPr bwMode="auto">
              <a:xfrm>
                <a:off x="5380038" y="2606675"/>
                <a:ext cx="11113" cy="34925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2"/>
                  </a:cxn>
                  <a:cxn ang="0">
                    <a:pos x="2" y="19"/>
                  </a:cxn>
                  <a:cxn ang="0">
                    <a:pos x="6" y="33"/>
                  </a:cxn>
                  <a:cxn ang="0">
                    <a:pos x="11" y="47"/>
                  </a:cxn>
                  <a:cxn ang="0">
                    <a:pos x="13" y="54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14" y="63"/>
                  </a:cxn>
                  <a:cxn ang="0">
                    <a:pos x="15" y="65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20" y="65"/>
                  </a:cxn>
                  <a:cxn ang="0">
                    <a:pos x="21" y="65"/>
                  </a:cxn>
                  <a:cxn ang="0">
                    <a:pos x="22" y="63"/>
                  </a:cxn>
                  <a:cxn ang="0">
                    <a:pos x="23" y="61"/>
                  </a:cxn>
                  <a:cxn ang="0">
                    <a:pos x="23" y="61"/>
                  </a:cxn>
                  <a:cxn ang="0">
                    <a:pos x="22" y="54"/>
                  </a:cxn>
                  <a:cxn ang="0">
                    <a:pos x="20" y="47"/>
                  </a:cxn>
                  <a:cxn ang="0">
                    <a:pos x="16" y="33"/>
                  </a:cxn>
                  <a:cxn ang="0">
                    <a:pos x="11" y="19"/>
                  </a:cxn>
                  <a:cxn ang="0">
                    <a:pos x="9" y="1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23" h="66">
                    <a:moveTo>
                      <a:pt x="9" y="4"/>
                    </a:move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6" y="33"/>
                    </a:lnTo>
                    <a:lnTo>
                      <a:pt x="11" y="47"/>
                    </a:lnTo>
                    <a:lnTo>
                      <a:pt x="13" y="54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4" y="63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3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54"/>
                    </a:lnTo>
                    <a:lnTo>
                      <a:pt x="20" y="47"/>
                    </a:lnTo>
                    <a:lnTo>
                      <a:pt x="16" y="33"/>
                    </a:lnTo>
                    <a:lnTo>
                      <a:pt x="11" y="19"/>
                    </a:lnTo>
                    <a:lnTo>
                      <a:pt x="9" y="1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8" name="Freeform 547"/>
              <p:cNvSpPr/>
              <p:nvPr/>
            </p:nvSpPr>
            <p:spPr bwMode="auto">
              <a:xfrm>
                <a:off x="5411788" y="2632075"/>
                <a:ext cx="9525" cy="44450"/>
              </a:xfrm>
              <a:custGeom>
                <a:avLst/>
                <a:gdLst/>
                <a:ahLst/>
                <a:cxnLst>
                  <a:cxn ang="0">
                    <a:pos x="18" y="78"/>
                  </a:cxn>
                  <a:cxn ang="0">
                    <a:pos x="18" y="78"/>
                  </a:cxn>
                  <a:cxn ang="0">
                    <a:pos x="16" y="71"/>
                  </a:cxn>
                  <a:cxn ang="0">
                    <a:pos x="15" y="63"/>
                  </a:cxn>
                  <a:cxn ang="0">
                    <a:pos x="14" y="46"/>
                  </a:cxn>
                  <a:cxn ang="0">
                    <a:pos x="14" y="46"/>
                  </a:cxn>
                  <a:cxn ang="0">
                    <a:pos x="13" y="41"/>
                  </a:cxn>
                  <a:cxn ang="0">
                    <a:pos x="12" y="3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9" y="14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2" y="33"/>
                  </a:cxn>
                  <a:cxn ang="0">
                    <a:pos x="3" y="42"/>
                  </a:cxn>
                  <a:cxn ang="0">
                    <a:pos x="3" y="42"/>
                  </a:cxn>
                  <a:cxn ang="0">
                    <a:pos x="5" y="52"/>
                  </a:cxn>
                  <a:cxn ang="0">
                    <a:pos x="6" y="62"/>
                  </a:cxn>
                  <a:cxn ang="0">
                    <a:pos x="7" y="72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82"/>
                  </a:cxn>
                  <a:cxn ang="0">
                    <a:pos x="12" y="83"/>
                  </a:cxn>
                  <a:cxn ang="0">
                    <a:pos x="16" y="84"/>
                  </a:cxn>
                  <a:cxn ang="0">
                    <a:pos x="17" y="83"/>
                  </a:cxn>
                  <a:cxn ang="0">
                    <a:pos x="18" y="82"/>
                  </a:cxn>
                  <a:cxn ang="0">
                    <a:pos x="19" y="80"/>
                  </a:cxn>
                  <a:cxn ang="0">
                    <a:pos x="18" y="78"/>
                  </a:cxn>
                  <a:cxn ang="0">
                    <a:pos x="18" y="78"/>
                  </a:cxn>
                </a:cxnLst>
                <a:rect l="0" t="0" r="r" b="b"/>
                <a:pathLst>
                  <a:path w="19" h="84">
                    <a:moveTo>
                      <a:pt x="18" y="78"/>
                    </a:moveTo>
                    <a:lnTo>
                      <a:pt x="18" y="78"/>
                    </a:lnTo>
                    <a:lnTo>
                      <a:pt x="16" y="71"/>
                    </a:lnTo>
                    <a:lnTo>
                      <a:pt x="15" y="6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3" y="41"/>
                    </a:lnTo>
                    <a:lnTo>
                      <a:pt x="12" y="3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1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2" y="3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5" y="52"/>
                    </a:lnTo>
                    <a:lnTo>
                      <a:pt x="6" y="62"/>
                    </a:lnTo>
                    <a:lnTo>
                      <a:pt x="7" y="7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2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18" y="82"/>
                    </a:lnTo>
                    <a:lnTo>
                      <a:pt x="19" y="80"/>
                    </a:lnTo>
                    <a:lnTo>
                      <a:pt x="18" y="78"/>
                    </a:lnTo>
                    <a:lnTo>
                      <a:pt x="18" y="7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9" name="Freeform 548"/>
              <p:cNvSpPr/>
              <p:nvPr/>
            </p:nvSpPr>
            <p:spPr bwMode="auto">
              <a:xfrm>
                <a:off x="5434013" y="2662238"/>
                <a:ext cx="15875" cy="47625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5"/>
                  </a:cxn>
                  <a:cxn ang="0">
                    <a:pos x="3" y="25"/>
                  </a:cxn>
                  <a:cxn ang="0">
                    <a:pos x="9" y="45"/>
                  </a:cxn>
                  <a:cxn ang="0">
                    <a:pos x="15" y="65"/>
                  </a:cxn>
                  <a:cxn ang="0">
                    <a:pos x="17" y="75"/>
                  </a:cxn>
                  <a:cxn ang="0">
                    <a:pos x="19" y="85"/>
                  </a:cxn>
                  <a:cxn ang="0">
                    <a:pos x="19" y="85"/>
                  </a:cxn>
                  <a:cxn ang="0">
                    <a:pos x="19" y="87"/>
                  </a:cxn>
                  <a:cxn ang="0">
                    <a:pos x="21" y="88"/>
                  </a:cxn>
                  <a:cxn ang="0">
                    <a:pos x="22" y="89"/>
                  </a:cxn>
                  <a:cxn ang="0">
                    <a:pos x="24" y="90"/>
                  </a:cxn>
                  <a:cxn ang="0">
                    <a:pos x="25" y="89"/>
                  </a:cxn>
                  <a:cxn ang="0">
                    <a:pos x="27" y="88"/>
                  </a:cxn>
                  <a:cxn ang="0">
                    <a:pos x="28" y="87"/>
                  </a:cxn>
                  <a:cxn ang="0">
                    <a:pos x="28" y="85"/>
                  </a:cxn>
                  <a:cxn ang="0">
                    <a:pos x="28" y="85"/>
                  </a:cxn>
                  <a:cxn ang="0">
                    <a:pos x="27" y="75"/>
                  </a:cxn>
                  <a:cxn ang="0">
                    <a:pos x="25" y="65"/>
                  </a:cxn>
                  <a:cxn ang="0">
                    <a:pos x="19" y="45"/>
                  </a:cxn>
                  <a:cxn ang="0">
                    <a:pos x="12" y="25"/>
                  </a:cxn>
                  <a:cxn ang="0">
                    <a:pos x="10" y="15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28" h="90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5"/>
                    </a:lnTo>
                    <a:lnTo>
                      <a:pt x="3" y="25"/>
                    </a:lnTo>
                    <a:lnTo>
                      <a:pt x="9" y="45"/>
                    </a:lnTo>
                    <a:lnTo>
                      <a:pt x="15" y="65"/>
                    </a:lnTo>
                    <a:lnTo>
                      <a:pt x="17" y="75"/>
                    </a:lnTo>
                    <a:lnTo>
                      <a:pt x="19" y="85"/>
                    </a:lnTo>
                    <a:lnTo>
                      <a:pt x="19" y="85"/>
                    </a:lnTo>
                    <a:lnTo>
                      <a:pt x="19" y="87"/>
                    </a:lnTo>
                    <a:lnTo>
                      <a:pt x="21" y="88"/>
                    </a:lnTo>
                    <a:lnTo>
                      <a:pt x="22" y="89"/>
                    </a:lnTo>
                    <a:lnTo>
                      <a:pt x="24" y="90"/>
                    </a:lnTo>
                    <a:lnTo>
                      <a:pt x="25" y="89"/>
                    </a:lnTo>
                    <a:lnTo>
                      <a:pt x="27" y="88"/>
                    </a:lnTo>
                    <a:lnTo>
                      <a:pt x="28" y="87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7" y="75"/>
                    </a:lnTo>
                    <a:lnTo>
                      <a:pt x="25" y="65"/>
                    </a:lnTo>
                    <a:lnTo>
                      <a:pt x="19" y="45"/>
                    </a:lnTo>
                    <a:lnTo>
                      <a:pt x="12" y="25"/>
                    </a:lnTo>
                    <a:lnTo>
                      <a:pt x="10" y="15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0" name="Freeform 549"/>
              <p:cNvSpPr/>
              <p:nvPr/>
            </p:nvSpPr>
            <p:spPr bwMode="auto">
              <a:xfrm>
                <a:off x="5467351" y="2697163"/>
                <a:ext cx="6350" cy="44450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3" y="42"/>
                  </a:cxn>
                  <a:cxn ang="0">
                    <a:pos x="4" y="61"/>
                  </a:cxn>
                  <a:cxn ang="0">
                    <a:pos x="5" y="80"/>
                  </a:cxn>
                  <a:cxn ang="0">
                    <a:pos x="5" y="80"/>
                  </a:cxn>
                  <a:cxn ang="0">
                    <a:pos x="5" y="82"/>
                  </a:cxn>
                  <a:cxn ang="0">
                    <a:pos x="6" y="83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1" y="84"/>
                  </a:cxn>
                  <a:cxn ang="0">
                    <a:pos x="13" y="83"/>
                  </a:cxn>
                  <a:cxn ang="0">
                    <a:pos x="14" y="82"/>
                  </a:cxn>
                  <a:cxn ang="0">
                    <a:pos x="14" y="80"/>
                  </a:cxn>
                  <a:cxn ang="0">
                    <a:pos x="14" y="80"/>
                  </a:cxn>
                  <a:cxn ang="0">
                    <a:pos x="13" y="61"/>
                  </a:cxn>
                  <a:cxn ang="0">
                    <a:pos x="12" y="42"/>
                  </a:cxn>
                  <a:cxn ang="0">
                    <a:pos x="10" y="23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4" h="84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3" y="42"/>
                    </a:lnTo>
                    <a:lnTo>
                      <a:pt x="4" y="61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6" y="83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3" y="83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3" y="61"/>
                    </a:lnTo>
                    <a:lnTo>
                      <a:pt x="12" y="42"/>
                    </a:lnTo>
                    <a:lnTo>
                      <a:pt x="10" y="23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1" name="Freeform 550"/>
              <p:cNvSpPr/>
              <p:nvPr/>
            </p:nvSpPr>
            <p:spPr bwMode="auto">
              <a:xfrm>
                <a:off x="5494338" y="2727325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5"/>
                  </a:cxn>
                  <a:cxn ang="0">
                    <a:pos x="14" y="55"/>
                  </a:cxn>
                  <a:cxn ang="0">
                    <a:pos x="11" y="49"/>
                  </a:cxn>
                  <a:cxn ang="0">
                    <a:pos x="10" y="43"/>
                  </a:cxn>
                  <a:cxn ang="0">
                    <a:pos x="9" y="37"/>
                  </a:cxn>
                  <a:cxn ang="0">
                    <a:pos x="9" y="3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19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1" y="47"/>
                  </a:cxn>
                  <a:cxn ang="0">
                    <a:pos x="3" y="53"/>
                  </a:cxn>
                  <a:cxn ang="0">
                    <a:pos x="6" y="59"/>
                  </a:cxn>
                  <a:cxn ang="0">
                    <a:pos x="6" y="59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1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5" y="57"/>
                  </a:cxn>
                  <a:cxn ang="0">
                    <a:pos x="14" y="55"/>
                  </a:cxn>
                  <a:cxn ang="0">
                    <a:pos x="14" y="55"/>
                  </a:cxn>
                </a:cxnLst>
                <a:rect l="0" t="0" r="r" b="b"/>
                <a:pathLst>
                  <a:path w="15" h="61">
                    <a:moveTo>
                      <a:pt x="14" y="55"/>
                    </a:moveTo>
                    <a:lnTo>
                      <a:pt x="14" y="55"/>
                    </a:lnTo>
                    <a:lnTo>
                      <a:pt x="11" y="49"/>
                    </a:lnTo>
                    <a:lnTo>
                      <a:pt x="10" y="43"/>
                    </a:lnTo>
                    <a:lnTo>
                      <a:pt x="9" y="37"/>
                    </a:lnTo>
                    <a:lnTo>
                      <a:pt x="9" y="3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9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1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5" y="57"/>
                    </a:lnTo>
                    <a:lnTo>
                      <a:pt x="14" y="55"/>
                    </a:lnTo>
                    <a:lnTo>
                      <a:pt x="14" y="5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Freeform 551"/>
              <p:cNvSpPr/>
              <p:nvPr/>
            </p:nvSpPr>
            <p:spPr bwMode="auto">
              <a:xfrm>
                <a:off x="5521326" y="2744788"/>
                <a:ext cx="11113" cy="39688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19" y="71"/>
                  </a:cxn>
                  <a:cxn ang="0">
                    <a:pos x="18" y="63"/>
                  </a:cxn>
                  <a:cxn ang="0">
                    <a:pos x="17" y="56"/>
                  </a:cxn>
                  <a:cxn ang="0">
                    <a:pos x="17" y="4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5" y="32"/>
                  </a:cxn>
                  <a:cxn ang="0">
                    <a:pos x="13" y="24"/>
                  </a:cxn>
                  <a:cxn ang="0">
                    <a:pos x="11" y="15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14"/>
                  </a:cxn>
                  <a:cxn ang="0">
                    <a:pos x="2" y="22"/>
                  </a:cxn>
                  <a:cxn ang="0">
                    <a:pos x="6" y="40"/>
                  </a:cxn>
                  <a:cxn ang="0">
                    <a:pos x="6" y="40"/>
                  </a:cxn>
                  <a:cxn ang="0">
                    <a:pos x="7" y="48"/>
                  </a:cxn>
                  <a:cxn ang="0">
                    <a:pos x="7" y="56"/>
                  </a:cxn>
                  <a:cxn ang="0">
                    <a:pos x="8" y="6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2" y="75"/>
                  </a:cxn>
                  <a:cxn ang="0">
                    <a:pos x="13" y="76"/>
                  </a:cxn>
                  <a:cxn ang="0">
                    <a:pos x="17" y="76"/>
                  </a:cxn>
                  <a:cxn ang="0">
                    <a:pos x="18" y="75"/>
                  </a:cxn>
                  <a:cxn ang="0">
                    <a:pos x="19" y="74"/>
                  </a:cxn>
                  <a:cxn ang="0">
                    <a:pos x="20" y="73"/>
                  </a:cxn>
                  <a:cxn ang="0">
                    <a:pos x="19" y="71"/>
                  </a:cxn>
                  <a:cxn ang="0">
                    <a:pos x="19" y="71"/>
                  </a:cxn>
                </a:cxnLst>
                <a:rect l="0" t="0" r="r" b="b"/>
                <a:pathLst>
                  <a:path w="20" h="76">
                    <a:moveTo>
                      <a:pt x="19" y="71"/>
                    </a:moveTo>
                    <a:lnTo>
                      <a:pt x="19" y="71"/>
                    </a:lnTo>
                    <a:lnTo>
                      <a:pt x="18" y="63"/>
                    </a:lnTo>
                    <a:lnTo>
                      <a:pt x="17" y="56"/>
                    </a:lnTo>
                    <a:lnTo>
                      <a:pt x="17" y="4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5" y="32"/>
                    </a:lnTo>
                    <a:lnTo>
                      <a:pt x="13" y="24"/>
                    </a:lnTo>
                    <a:lnTo>
                      <a:pt x="11" y="1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4"/>
                    </a:lnTo>
                    <a:lnTo>
                      <a:pt x="2" y="2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48"/>
                    </a:lnTo>
                    <a:lnTo>
                      <a:pt x="7" y="56"/>
                    </a:lnTo>
                    <a:lnTo>
                      <a:pt x="8" y="6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2" y="75"/>
                    </a:lnTo>
                    <a:lnTo>
                      <a:pt x="13" y="76"/>
                    </a:lnTo>
                    <a:lnTo>
                      <a:pt x="17" y="76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20" y="73"/>
                    </a:lnTo>
                    <a:lnTo>
                      <a:pt x="19" y="71"/>
                    </a:lnTo>
                    <a:lnTo>
                      <a:pt x="19" y="7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Freeform 552"/>
              <p:cNvSpPr/>
              <p:nvPr/>
            </p:nvSpPr>
            <p:spPr bwMode="auto">
              <a:xfrm>
                <a:off x="5551488" y="2767013"/>
                <a:ext cx="12700" cy="34925"/>
              </a:xfrm>
              <a:custGeom>
                <a:avLst/>
                <a:gdLst/>
                <a:ahLst/>
                <a:cxnLst>
                  <a:cxn ang="0">
                    <a:pos x="24" y="61"/>
                  </a:cxn>
                  <a:cxn ang="0">
                    <a:pos x="24" y="61"/>
                  </a:cxn>
                  <a:cxn ang="0">
                    <a:pos x="21" y="46"/>
                  </a:cxn>
                  <a:cxn ang="0">
                    <a:pos x="19" y="32"/>
                  </a:cxn>
                  <a:cxn ang="0">
                    <a:pos x="19" y="32"/>
                  </a:cxn>
                  <a:cxn ang="0">
                    <a:pos x="17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1"/>
                  </a:cxn>
                  <a:cxn ang="0">
                    <a:pos x="3" y="16"/>
                  </a:cxn>
                  <a:cxn ang="0">
                    <a:pos x="6" y="23"/>
                  </a:cxn>
                  <a:cxn ang="0">
                    <a:pos x="8" y="29"/>
                  </a:cxn>
                  <a:cxn ang="0">
                    <a:pos x="8" y="29"/>
                  </a:cxn>
                  <a:cxn ang="0">
                    <a:pos x="11" y="45"/>
                  </a:cxn>
                  <a:cxn ang="0">
                    <a:pos x="12" y="55"/>
                  </a:cxn>
                  <a:cxn ang="0">
                    <a:pos x="14" y="63"/>
                  </a:cxn>
                  <a:cxn ang="0">
                    <a:pos x="14" y="63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6"/>
                  </a:cxn>
                  <a:cxn ang="0">
                    <a:pos x="24" y="64"/>
                  </a:cxn>
                  <a:cxn ang="0">
                    <a:pos x="24" y="63"/>
                  </a:cxn>
                  <a:cxn ang="0">
                    <a:pos x="24" y="61"/>
                  </a:cxn>
                  <a:cxn ang="0">
                    <a:pos x="24" y="61"/>
                  </a:cxn>
                </a:cxnLst>
                <a:rect l="0" t="0" r="r" b="b"/>
                <a:pathLst>
                  <a:path w="24" h="66">
                    <a:moveTo>
                      <a:pt x="24" y="61"/>
                    </a:moveTo>
                    <a:lnTo>
                      <a:pt x="24" y="61"/>
                    </a:lnTo>
                    <a:lnTo>
                      <a:pt x="21" y="46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7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3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1" y="45"/>
                    </a:lnTo>
                    <a:lnTo>
                      <a:pt x="12" y="55"/>
                    </a:lnTo>
                    <a:lnTo>
                      <a:pt x="14" y="63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6"/>
                    </a:lnTo>
                    <a:lnTo>
                      <a:pt x="24" y="64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4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4" name="Freeform 553"/>
              <p:cNvSpPr/>
              <p:nvPr/>
            </p:nvSpPr>
            <p:spPr bwMode="auto">
              <a:xfrm>
                <a:off x="5586413" y="2774950"/>
                <a:ext cx="7938" cy="31750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5" y="10"/>
                  </a:cxn>
                  <a:cxn ang="0">
                    <a:pos x="4" y="16"/>
                  </a:cxn>
                  <a:cxn ang="0">
                    <a:pos x="2" y="30"/>
                  </a:cxn>
                  <a:cxn ang="0">
                    <a:pos x="2" y="30"/>
                  </a:cxn>
                  <a:cxn ang="0">
                    <a:pos x="0" y="45"/>
                  </a:cxn>
                  <a:cxn ang="0">
                    <a:pos x="1" y="52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5" y="61"/>
                  </a:cxn>
                  <a:cxn ang="0">
                    <a:pos x="9" y="61"/>
                  </a:cxn>
                  <a:cxn ang="0">
                    <a:pos x="10" y="61"/>
                  </a:cxn>
                  <a:cxn ang="0">
                    <a:pos x="11" y="59"/>
                  </a:cxn>
                  <a:cxn ang="0">
                    <a:pos x="12" y="58"/>
                  </a:cxn>
                  <a:cxn ang="0">
                    <a:pos x="12" y="56"/>
                  </a:cxn>
                  <a:cxn ang="0">
                    <a:pos x="12" y="56"/>
                  </a:cxn>
                  <a:cxn ang="0">
                    <a:pos x="10" y="51"/>
                  </a:cxn>
                  <a:cxn ang="0">
                    <a:pos x="9" y="45"/>
                  </a:cxn>
                  <a:cxn ang="0">
                    <a:pos x="9" y="38"/>
                  </a:cxn>
                  <a:cxn ang="0">
                    <a:pos x="10" y="31"/>
                  </a:cxn>
                  <a:cxn ang="0">
                    <a:pos x="12" y="19"/>
                  </a:cxn>
                  <a:cxn ang="0">
                    <a:pos x="17" y="7"/>
                  </a:cxn>
                  <a:cxn ang="0">
                    <a:pos x="17" y="7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5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7" h="61">
                    <a:moveTo>
                      <a:pt x="8" y="2"/>
                    </a:moveTo>
                    <a:lnTo>
                      <a:pt x="8" y="2"/>
                    </a:lnTo>
                    <a:lnTo>
                      <a:pt x="5" y="10"/>
                    </a:lnTo>
                    <a:lnTo>
                      <a:pt x="4" y="1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45"/>
                    </a:lnTo>
                    <a:lnTo>
                      <a:pt x="1" y="52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60"/>
                    </a:lnTo>
                    <a:lnTo>
                      <a:pt x="5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0" y="51"/>
                    </a:lnTo>
                    <a:lnTo>
                      <a:pt x="9" y="45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1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5" name="Freeform 554"/>
              <p:cNvSpPr/>
              <p:nvPr/>
            </p:nvSpPr>
            <p:spPr bwMode="auto">
              <a:xfrm>
                <a:off x="5616576" y="2774950"/>
                <a:ext cx="6350" cy="42863"/>
              </a:xfrm>
              <a:custGeom>
                <a:avLst/>
                <a:gdLst/>
                <a:ahLst/>
                <a:cxnLst>
                  <a:cxn ang="0">
                    <a:pos x="11" y="42"/>
                  </a:cxn>
                  <a:cxn ang="0">
                    <a:pos x="11" y="42"/>
                  </a:cxn>
                  <a:cxn ang="0">
                    <a:pos x="11" y="2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1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25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61"/>
                  </a:cxn>
                  <a:cxn ang="0">
                    <a:pos x="0" y="69"/>
                  </a:cxn>
                  <a:cxn ang="0">
                    <a:pos x="2" y="78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8" y="81"/>
                  </a:cxn>
                  <a:cxn ang="0">
                    <a:pos x="9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9" y="66"/>
                  </a:cxn>
                  <a:cxn ang="0">
                    <a:pos x="9" y="58"/>
                  </a:cxn>
                  <a:cxn ang="0">
                    <a:pos x="11" y="42"/>
                  </a:cxn>
                  <a:cxn ang="0">
                    <a:pos x="11" y="42"/>
                  </a:cxn>
                </a:cxnLst>
                <a:rect l="0" t="0" r="r" b="b"/>
                <a:pathLst>
                  <a:path w="11" h="81">
                    <a:moveTo>
                      <a:pt x="11" y="42"/>
                    </a:moveTo>
                    <a:lnTo>
                      <a:pt x="11" y="42"/>
                    </a:lnTo>
                    <a:lnTo>
                      <a:pt x="11" y="2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9" y="66"/>
                    </a:lnTo>
                    <a:lnTo>
                      <a:pt x="9" y="58"/>
                    </a:lnTo>
                    <a:lnTo>
                      <a:pt x="11" y="42"/>
                    </a:lnTo>
                    <a:lnTo>
                      <a:pt x="11" y="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Freeform 555"/>
              <p:cNvSpPr/>
              <p:nvPr/>
            </p:nvSpPr>
            <p:spPr bwMode="auto">
              <a:xfrm>
                <a:off x="5637213" y="2778125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Freeform 556"/>
              <p:cNvSpPr/>
              <p:nvPr/>
            </p:nvSpPr>
            <p:spPr bwMode="auto">
              <a:xfrm>
                <a:off x="5672138" y="2770188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0"/>
                  </a:cxn>
                  <a:cxn ang="0">
                    <a:pos x="14" y="50"/>
                  </a:cxn>
                  <a:cxn ang="0">
                    <a:pos x="12" y="28"/>
                  </a:cxn>
                  <a:cxn ang="0">
                    <a:pos x="10" y="1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8"/>
                  </a:cxn>
                  <a:cxn ang="0">
                    <a:pos x="2" y="31"/>
                  </a:cxn>
                  <a:cxn ang="0">
                    <a:pos x="3" y="43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4" y="50"/>
                  </a:cxn>
                  <a:cxn ang="0">
                    <a:pos x="14" y="50"/>
                  </a:cxn>
                </a:cxnLst>
                <a:rect l="0" t="0" r="r" b="b"/>
                <a:pathLst>
                  <a:path w="14" h="61">
                    <a:moveTo>
                      <a:pt x="14" y="50"/>
                    </a:moveTo>
                    <a:lnTo>
                      <a:pt x="14" y="50"/>
                    </a:lnTo>
                    <a:lnTo>
                      <a:pt x="12" y="28"/>
                    </a:lnTo>
                    <a:lnTo>
                      <a:pt x="10" y="1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2" y="31"/>
                    </a:lnTo>
                    <a:lnTo>
                      <a:pt x="3" y="43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Freeform 557"/>
              <p:cNvSpPr/>
              <p:nvPr/>
            </p:nvSpPr>
            <p:spPr bwMode="auto">
              <a:xfrm>
                <a:off x="5702301" y="2749550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1"/>
                  </a:cxn>
                  <a:cxn ang="0">
                    <a:pos x="3" y="61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3" y="61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Freeform 558"/>
              <p:cNvSpPr/>
              <p:nvPr/>
            </p:nvSpPr>
            <p:spPr bwMode="auto">
              <a:xfrm>
                <a:off x="5722938" y="2735263"/>
                <a:ext cx="7938" cy="3175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7"/>
                  </a:cxn>
                  <a:cxn ang="0">
                    <a:pos x="3" y="30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0"/>
                  </a:cxn>
                  <a:cxn ang="0">
                    <a:pos x="14" y="17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61">
                    <a:moveTo>
                      <a:pt x="5" y="4"/>
                    </a:moveTo>
                    <a:lnTo>
                      <a:pt x="5" y="4"/>
                    </a:lnTo>
                    <a:lnTo>
                      <a:pt x="4" y="17"/>
                    </a:lnTo>
                    <a:lnTo>
                      <a:pt x="3" y="30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0"/>
                    </a:lnTo>
                    <a:lnTo>
                      <a:pt x="14" y="17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Freeform 559"/>
              <p:cNvSpPr/>
              <p:nvPr/>
            </p:nvSpPr>
            <p:spPr bwMode="auto">
              <a:xfrm>
                <a:off x="5740401" y="2724150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2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Freeform 560"/>
              <p:cNvSpPr/>
              <p:nvPr/>
            </p:nvSpPr>
            <p:spPr bwMode="auto">
              <a:xfrm>
                <a:off x="5762626" y="26971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5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1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Freeform 561"/>
              <p:cNvSpPr/>
              <p:nvPr/>
            </p:nvSpPr>
            <p:spPr bwMode="auto">
              <a:xfrm>
                <a:off x="5778501" y="2689225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3" name="Freeform 562"/>
              <p:cNvSpPr/>
              <p:nvPr/>
            </p:nvSpPr>
            <p:spPr bwMode="auto">
              <a:xfrm>
                <a:off x="5795963" y="2670175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4" y="25"/>
                  </a:cxn>
                  <a:cxn ang="0">
                    <a:pos x="4" y="25"/>
                  </a:cxn>
                  <a:cxn ang="0">
                    <a:pos x="5" y="31"/>
                  </a:cxn>
                  <a:cxn ang="0">
                    <a:pos x="5" y="38"/>
                  </a:cxn>
                  <a:cxn ang="0">
                    <a:pos x="4" y="53"/>
                  </a:cxn>
                  <a:cxn ang="0">
                    <a:pos x="4" y="53"/>
                  </a:cxn>
                  <a:cxn ang="0">
                    <a:pos x="5" y="55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9" y="57"/>
                  </a:cxn>
                  <a:cxn ang="0">
                    <a:pos x="10" y="57"/>
                  </a:cxn>
                  <a:cxn ang="0">
                    <a:pos x="12" y="56"/>
                  </a:cxn>
                  <a:cxn ang="0">
                    <a:pos x="13" y="55"/>
                  </a:cxn>
                  <a:cxn ang="0">
                    <a:pos x="13" y="53"/>
                  </a:cxn>
                  <a:cxn ang="0">
                    <a:pos x="13" y="29"/>
                  </a:cxn>
                  <a:cxn ang="0">
                    <a:pos x="13" y="29"/>
                  </a:cxn>
                  <a:cxn ang="0">
                    <a:pos x="13" y="23"/>
                  </a:cxn>
                  <a:cxn ang="0">
                    <a:pos x="11" y="16"/>
                  </a:cxn>
                  <a:cxn ang="0">
                    <a:pos x="10" y="11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3" h="57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5" y="31"/>
                    </a:lnTo>
                    <a:lnTo>
                      <a:pt x="5" y="38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5" y="55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2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3"/>
                    </a:lnTo>
                    <a:lnTo>
                      <a:pt x="11" y="16"/>
                    </a:lnTo>
                    <a:lnTo>
                      <a:pt x="10" y="11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4" name="Freeform 563"/>
              <p:cNvSpPr/>
              <p:nvPr/>
            </p:nvSpPr>
            <p:spPr bwMode="auto">
              <a:xfrm>
                <a:off x="5291138" y="2278063"/>
                <a:ext cx="12700" cy="30163"/>
              </a:xfrm>
              <a:custGeom>
                <a:avLst/>
                <a:gdLst/>
                <a:ahLst/>
                <a:cxnLst>
                  <a:cxn ang="0">
                    <a:pos x="16" y="2"/>
                  </a:cxn>
                  <a:cxn ang="0">
                    <a:pos x="16" y="2"/>
                  </a:cxn>
                  <a:cxn ang="0">
                    <a:pos x="12" y="8"/>
                  </a:cxn>
                  <a:cxn ang="0">
                    <a:pos x="9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9" y="56"/>
                  </a:cxn>
                  <a:cxn ang="0">
                    <a:pos x="10" y="55"/>
                  </a:cxn>
                  <a:cxn ang="0">
                    <a:pos x="10" y="53"/>
                  </a:cxn>
                  <a:cxn ang="0">
                    <a:pos x="10" y="53"/>
                  </a:cxn>
                  <a:cxn ang="0">
                    <a:pos x="11" y="42"/>
                  </a:cxn>
                  <a:cxn ang="0">
                    <a:pos x="13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9" y="13"/>
                  </a:cxn>
                  <a:cxn ang="0">
                    <a:pos x="23" y="9"/>
                  </a:cxn>
                  <a:cxn ang="0">
                    <a:pos x="23" y="9"/>
                  </a:cxn>
                  <a:cxn ang="0">
                    <a:pos x="24" y="7"/>
                  </a:cxn>
                  <a:cxn ang="0">
                    <a:pos x="24" y="5"/>
                  </a:cxn>
                  <a:cxn ang="0">
                    <a:pos x="23" y="3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2"/>
                  </a:cxn>
                  <a:cxn ang="0">
                    <a:pos x="16" y="2"/>
                  </a:cxn>
                </a:cxnLst>
                <a:rect l="0" t="0" r="r" b="b"/>
                <a:pathLst>
                  <a:path w="24" h="57">
                    <a:moveTo>
                      <a:pt x="16" y="2"/>
                    </a:moveTo>
                    <a:lnTo>
                      <a:pt x="16" y="2"/>
                    </a:lnTo>
                    <a:lnTo>
                      <a:pt x="12" y="8"/>
                    </a:lnTo>
                    <a:lnTo>
                      <a:pt x="9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9" y="56"/>
                    </a:lnTo>
                    <a:lnTo>
                      <a:pt x="10" y="55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1" y="42"/>
                    </a:lnTo>
                    <a:lnTo>
                      <a:pt x="13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9" y="13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5" name="Freeform 564"/>
              <p:cNvSpPr/>
              <p:nvPr/>
            </p:nvSpPr>
            <p:spPr bwMode="auto">
              <a:xfrm>
                <a:off x="5321301" y="2251075"/>
                <a:ext cx="7938" cy="2698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5"/>
                  </a:cxn>
                  <a:cxn ang="0">
                    <a:pos x="2" y="25"/>
                  </a:cxn>
                  <a:cxn ang="0">
                    <a:pos x="1" y="36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1" y="50"/>
                  </a:cxn>
                  <a:cxn ang="0">
                    <a:pos x="3" y="51"/>
                  </a:cxn>
                  <a:cxn ang="0">
                    <a:pos x="4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25"/>
                  </a:cxn>
                  <a:cxn ang="0">
                    <a:pos x="14" y="1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51">
                    <a:moveTo>
                      <a:pt x="5" y="4"/>
                    </a:moveTo>
                    <a:lnTo>
                      <a:pt x="5" y="4"/>
                    </a:lnTo>
                    <a:lnTo>
                      <a:pt x="4" y="15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1" y="50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25"/>
                    </a:lnTo>
                    <a:lnTo>
                      <a:pt x="14" y="1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6" name="Freeform 565"/>
              <p:cNvSpPr/>
              <p:nvPr/>
            </p:nvSpPr>
            <p:spPr bwMode="auto">
              <a:xfrm>
                <a:off x="5351463" y="2217738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1"/>
                  </a:cxn>
                  <a:cxn ang="0">
                    <a:pos x="11" y="1"/>
                  </a:cxn>
                  <a:cxn ang="0">
                    <a:pos x="8" y="6"/>
                  </a:cxn>
                  <a:cxn ang="0">
                    <a:pos x="6" y="11"/>
                  </a:cxn>
                  <a:cxn ang="0">
                    <a:pos x="5" y="16"/>
                  </a:cxn>
                  <a:cxn ang="0">
                    <a:pos x="5" y="22"/>
                  </a:cxn>
                  <a:cxn ang="0">
                    <a:pos x="5" y="22"/>
                  </a:cxn>
                  <a:cxn ang="0">
                    <a:pos x="4" y="24"/>
                  </a:cxn>
                  <a:cxn ang="0">
                    <a:pos x="3" y="28"/>
                  </a:cxn>
                  <a:cxn ang="0">
                    <a:pos x="1" y="34"/>
                  </a:cxn>
                  <a:cxn ang="0">
                    <a:pos x="1" y="34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0"/>
                  </a:cxn>
                  <a:cxn ang="0">
                    <a:pos x="3" y="51"/>
                  </a:cxn>
                  <a:cxn ang="0">
                    <a:pos x="5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31"/>
                  </a:cxn>
                  <a:cxn ang="0">
                    <a:pos x="13" y="26"/>
                  </a:cxn>
                  <a:cxn ang="0">
                    <a:pos x="13" y="26"/>
                  </a:cxn>
                  <a:cxn ang="0">
                    <a:pos x="14" y="21"/>
                  </a:cxn>
                  <a:cxn ang="0">
                    <a:pos x="14" y="17"/>
                  </a:cxn>
                  <a:cxn ang="0">
                    <a:pos x="15" y="12"/>
                  </a:cxn>
                  <a:cxn ang="0">
                    <a:pos x="17" y="8"/>
                  </a:cxn>
                  <a:cxn ang="0">
                    <a:pos x="17" y="8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1"/>
                  </a:cxn>
                  <a:cxn ang="0">
                    <a:pos x="11" y="1"/>
                  </a:cxn>
                </a:cxnLst>
                <a:rect l="0" t="0" r="r" b="b"/>
                <a:pathLst>
                  <a:path w="19" h="51">
                    <a:moveTo>
                      <a:pt x="11" y="1"/>
                    </a:moveTo>
                    <a:lnTo>
                      <a:pt x="11" y="1"/>
                    </a:lnTo>
                    <a:lnTo>
                      <a:pt x="8" y="6"/>
                    </a:lnTo>
                    <a:lnTo>
                      <a:pt x="6" y="11"/>
                    </a:lnTo>
                    <a:lnTo>
                      <a:pt x="5" y="16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3" y="28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0"/>
                    </a:lnTo>
                    <a:lnTo>
                      <a:pt x="3" y="51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31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4" y="21"/>
                    </a:lnTo>
                    <a:lnTo>
                      <a:pt x="14" y="17"/>
                    </a:lnTo>
                    <a:lnTo>
                      <a:pt x="15" y="12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7" name="Freeform 566"/>
              <p:cNvSpPr/>
              <p:nvPr/>
            </p:nvSpPr>
            <p:spPr bwMode="auto">
              <a:xfrm>
                <a:off x="5380038" y="2195513"/>
                <a:ext cx="9525" cy="269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16"/>
                  </a:cxn>
                  <a:cxn ang="0">
                    <a:pos x="4" y="26"/>
                  </a:cxn>
                  <a:cxn ang="0">
                    <a:pos x="1" y="36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2"/>
                  </a:cxn>
                  <a:cxn ang="0">
                    <a:pos x="4" y="52"/>
                  </a:cxn>
                  <a:cxn ang="0">
                    <a:pos x="6" y="52"/>
                  </a:cxn>
                  <a:cxn ang="0">
                    <a:pos x="7" y="51"/>
                  </a:cxn>
                  <a:cxn ang="0">
                    <a:pos x="8" y="50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0" y="36"/>
                  </a:cxn>
                  <a:cxn ang="0">
                    <a:pos x="13" y="26"/>
                  </a:cxn>
                  <a:cxn ang="0">
                    <a:pos x="16" y="16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52">
                    <a:moveTo>
                      <a:pt x="9" y="4"/>
                    </a:moveTo>
                    <a:lnTo>
                      <a:pt x="9" y="4"/>
                    </a:lnTo>
                    <a:lnTo>
                      <a:pt x="7" y="16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8" y="50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0" y="36"/>
                    </a:lnTo>
                    <a:lnTo>
                      <a:pt x="13" y="26"/>
                    </a:lnTo>
                    <a:lnTo>
                      <a:pt x="16" y="1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Freeform 567"/>
              <p:cNvSpPr/>
              <p:nvPr/>
            </p:nvSpPr>
            <p:spPr bwMode="auto">
              <a:xfrm>
                <a:off x="5414963" y="2174875"/>
                <a:ext cx="6350" cy="30163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4" y="17"/>
                  </a:cxn>
                  <a:cxn ang="0">
                    <a:pos x="2" y="29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0" y="40"/>
                  </a:cxn>
                  <a:cxn ang="0">
                    <a:pos x="11" y="29"/>
                  </a:cxn>
                  <a:cxn ang="0">
                    <a:pos x="13" y="1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4" h="57">
                    <a:moveTo>
                      <a:pt x="4" y="5"/>
                    </a:moveTo>
                    <a:lnTo>
                      <a:pt x="4" y="5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0" y="40"/>
                    </a:lnTo>
                    <a:lnTo>
                      <a:pt x="11" y="29"/>
                    </a:lnTo>
                    <a:lnTo>
                      <a:pt x="13" y="1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9" name="Freeform 568"/>
              <p:cNvSpPr/>
              <p:nvPr/>
            </p:nvSpPr>
            <p:spPr bwMode="auto">
              <a:xfrm>
                <a:off x="5441951" y="2174875"/>
                <a:ext cx="7938" cy="254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7"/>
                  </a:cxn>
                  <a:cxn ang="0">
                    <a:pos x="3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6"/>
                  </a:cxn>
                  <a:cxn ang="0">
                    <a:pos x="4" y="16"/>
                  </a:cxn>
                  <a:cxn ang="0">
                    <a:pos x="3" y="26"/>
                  </a:cxn>
                  <a:cxn ang="0">
                    <a:pos x="3" y="26"/>
                  </a:cxn>
                  <a:cxn ang="0">
                    <a:pos x="1" y="3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1" y="45"/>
                  </a:cxn>
                  <a:cxn ang="0">
                    <a:pos x="2" y="47"/>
                  </a:cxn>
                  <a:cxn ang="0">
                    <a:pos x="3" y="48"/>
                  </a:cxn>
                  <a:cxn ang="0">
                    <a:pos x="6" y="48"/>
                  </a:cxn>
                  <a:cxn ang="0">
                    <a:pos x="7" y="48"/>
                  </a:cxn>
                  <a:cxn ang="0">
                    <a:pos x="9" y="47"/>
                  </a:cxn>
                  <a:cxn ang="0">
                    <a:pos x="10" y="45"/>
                  </a:cxn>
                  <a:cxn ang="0">
                    <a:pos x="11" y="42"/>
                  </a:cxn>
                  <a:cxn ang="0">
                    <a:pos x="11" y="42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5" y="11"/>
                  </a:cxn>
                  <a:cxn ang="0">
                    <a:pos x="14" y="6"/>
                  </a:cxn>
                  <a:cxn ang="0">
                    <a:pos x="13" y="4"/>
                  </a:cxn>
                  <a:cxn ang="0">
                    <a:pos x="11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15" h="48">
                    <a:moveTo>
                      <a:pt x="6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5"/>
                    </a:lnTo>
                    <a:lnTo>
                      <a:pt x="2" y="47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7" y="48"/>
                    </a:lnTo>
                    <a:lnTo>
                      <a:pt x="9" y="47"/>
                    </a:lnTo>
                    <a:lnTo>
                      <a:pt x="10" y="45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5" y="11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0" name="Freeform 569"/>
              <p:cNvSpPr/>
              <p:nvPr/>
            </p:nvSpPr>
            <p:spPr bwMode="auto">
              <a:xfrm>
                <a:off x="5473701" y="2173288"/>
                <a:ext cx="14288" cy="365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4" y="2"/>
                  </a:cxn>
                  <a:cxn ang="0">
                    <a:pos x="23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1"/>
                  </a:cxn>
                  <a:cxn ang="0">
                    <a:pos x="15" y="2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2"/>
                  </a:cxn>
                  <a:cxn ang="0">
                    <a:pos x="15" y="30"/>
                  </a:cxn>
                  <a:cxn ang="0">
                    <a:pos x="14" y="38"/>
                  </a:cxn>
                  <a:cxn ang="0">
                    <a:pos x="14" y="38"/>
                  </a:cxn>
                  <a:cxn ang="0">
                    <a:pos x="12" y="45"/>
                  </a:cxn>
                  <a:cxn ang="0">
                    <a:pos x="9" y="52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4" y="70"/>
                  </a:cxn>
                  <a:cxn ang="0">
                    <a:pos x="7" y="70"/>
                  </a:cxn>
                  <a:cxn ang="0">
                    <a:pos x="8" y="70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6" y="57"/>
                  </a:cxn>
                  <a:cxn ang="0">
                    <a:pos x="19" y="51"/>
                  </a:cxn>
                  <a:cxn ang="0">
                    <a:pos x="22" y="44"/>
                  </a:cxn>
                  <a:cxn ang="0">
                    <a:pos x="22" y="44"/>
                  </a:cxn>
                  <a:cxn ang="0">
                    <a:pos x="23" y="40"/>
                  </a:cxn>
                  <a:cxn ang="0">
                    <a:pos x="24" y="35"/>
                  </a:cxn>
                  <a:cxn ang="0">
                    <a:pos x="25" y="25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5" h="70">
                    <a:moveTo>
                      <a:pt x="24" y="4"/>
                    </a:moveTo>
                    <a:lnTo>
                      <a:pt x="24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2"/>
                    </a:lnTo>
                    <a:lnTo>
                      <a:pt x="15" y="30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2" y="45"/>
                    </a:lnTo>
                    <a:lnTo>
                      <a:pt x="9" y="52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4" y="70"/>
                    </a:lnTo>
                    <a:lnTo>
                      <a:pt x="7" y="70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6" y="57"/>
                    </a:lnTo>
                    <a:lnTo>
                      <a:pt x="19" y="51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3" y="40"/>
                    </a:lnTo>
                    <a:lnTo>
                      <a:pt x="24" y="35"/>
                    </a:lnTo>
                    <a:lnTo>
                      <a:pt x="25" y="25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1" name="Freeform 570"/>
              <p:cNvSpPr/>
              <p:nvPr/>
            </p:nvSpPr>
            <p:spPr bwMode="auto">
              <a:xfrm>
                <a:off x="5503863" y="2192338"/>
                <a:ext cx="4763" cy="2857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3"/>
                  </a:cxn>
                  <a:cxn ang="0">
                    <a:pos x="6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9" y="4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3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3"/>
                    </a:lnTo>
                    <a:lnTo>
                      <a:pt x="6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2" name="Freeform 571"/>
              <p:cNvSpPr/>
              <p:nvPr/>
            </p:nvSpPr>
            <p:spPr bwMode="auto">
              <a:xfrm>
                <a:off x="5526088" y="2200275"/>
                <a:ext cx="7938" cy="3016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8"/>
                  </a:cxn>
                  <a:cxn ang="0">
                    <a:pos x="2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2" y="53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9" y="29"/>
                  </a:cxn>
                  <a:cxn ang="0">
                    <a:pos x="10" y="23"/>
                  </a:cxn>
                  <a:cxn ang="0">
                    <a:pos x="11" y="17"/>
                  </a:cxn>
                  <a:cxn ang="0">
                    <a:pos x="12" y="12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56">
                    <a:moveTo>
                      <a:pt x="7" y="2"/>
                    </a:moveTo>
                    <a:lnTo>
                      <a:pt x="7" y="2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9" y="29"/>
                    </a:lnTo>
                    <a:lnTo>
                      <a:pt x="10" y="23"/>
                    </a:lnTo>
                    <a:lnTo>
                      <a:pt x="11" y="17"/>
                    </a:lnTo>
                    <a:lnTo>
                      <a:pt x="12" y="12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3" name="Freeform 572"/>
              <p:cNvSpPr/>
              <p:nvPr/>
            </p:nvSpPr>
            <p:spPr bwMode="auto">
              <a:xfrm>
                <a:off x="5549901" y="22129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7" y="47"/>
                  </a:cxn>
                  <a:cxn ang="0">
                    <a:pos x="8" y="45"/>
                  </a:cxn>
                  <a:cxn ang="0">
                    <a:pos x="9" y="43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48">
                    <a:moveTo>
                      <a:pt x="0" y="6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7" y="47"/>
                    </a:lnTo>
                    <a:lnTo>
                      <a:pt x="8" y="45"/>
                    </a:lnTo>
                    <a:lnTo>
                      <a:pt x="9" y="4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4" name="Freeform 573"/>
              <p:cNvSpPr/>
              <p:nvPr/>
            </p:nvSpPr>
            <p:spPr bwMode="auto">
              <a:xfrm>
                <a:off x="5567363" y="22256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8" y="47"/>
                  </a:cxn>
                  <a:cxn ang="0">
                    <a:pos x="9" y="45"/>
                  </a:cxn>
                  <a:cxn ang="0">
                    <a:pos x="9" y="4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48">
                    <a:moveTo>
                      <a:pt x="0" y="4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5"/>
                    </a:lnTo>
                    <a:lnTo>
                      <a:pt x="9" y="4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5" name="Freeform 574"/>
              <p:cNvSpPr/>
              <p:nvPr/>
            </p:nvSpPr>
            <p:spPr bwMode="auto">
              <a:xfrm>
                <a:off x="5597526" y="2243138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7"/>
                  </a:cxn>
                  <a:cxn ang="0">
                    <a:pos x="2" y="28"/>
                  </a:cxn>
                  <a:cxn ang="0">
                    <a:pos x="2" y="39"/>
                  </a:cxn>
                  <a:cxn ang="0">
                    <a:pos x="1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10" y="48"/>
                  </a:cxn>
                  <a:cxn ang="0">
                    <a:pos x="11" y="42"/>
                  </a:cxn>
                  <a:cxn ang="0">
                    <a:pos x="11" y="29"/>
                  </a:cxn>
                  <a:cxn ang="0">
                    <a:pos x="10" y="17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1" h="57">
                    <a:moveTo>
                      <a:pt x="9" y="5"/>
                    </a:move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7"/>
                    </a:lnTo>
                    <a:lnTo>
                      <a:pt x="2" y="28"/>
                    </a:lnTo>
                    <a:lnTo>
                      <a:pt x="2" y="39"/>
                    </a:lnTo>
                    <a:lnTo>
                      <a:pt x="1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10" y="48"/>
                    </a:lnTo>
                    <a:lnTo>
                      <a:pt x="11" y="42"/>
                    </a:lnTo>
                    <a:lnTo>
                      <a:pt x="11" y="29"/>
                    </a:lnTo>
                    <a:lnTo>
                      <a:pt x="10" y="17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6" name="Freeform 575"/>
              <p:cNvSpPr/>
              <p:nvPr/>
            </p:nvSpPr>
            <p:spPr bwMode="auto">
              <a:xfrm>
                <a:off x="5354638" y="2393950"/>
                <a:ext cx="6350" cy="31750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30"/>
                  </a:cxn>
                  <a:cxn ang="0">
                    <a:pos x="3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59"/>
                  </a:cxn>
                  <a:cxn ang="0">
                    <a:pos x="9" y="58"/>
                  </a:cxn>
                  <a:cxn ang="0">
                    <a:pos x="9" y="58"/>
                  </a:cxn>
                  <a:cxn ang="0">
                    <a:pos x="12" y="45"/>
                  </a:cxn>
                  <a:cxn ang="0">
                    <a:pos x="14" y="31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61">
                    <a:moveTo>
                      <a:pt x="4" y="4"/>
                    </a:moveTo>
                    <a:lnTo>
                      <a:pt x="4" y="4"/>
                    </a:lnTo>
                    <a:lnTo>
                      <a:pt x="4" y="30"/>
                    </a:lnTo>
                    <a:lnTo>
                      <a:pt x="3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59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12" y="45"/>
                    </a:lnTo>
                    <a:lnTo>
                      <a:pt x="14" y="31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7" name="Freeform 576"/>
              <p:cNvSpPr/>
              <p:nvPr/>
            </p:nvSpPr>
            <p:spPr bwMode="auto">
              <a:xfrm>
                <a:off x="5367338" y="24288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1" y="75"/>
                  </a:cxn>
                  <a:cxn ang="0">
                    <a:pos x="3" y="76"/>
                  </a:cxn>
                  <a:cxn ang="0">
                    <a:pos x="4" y="76"/>
                  </a:cxn>
                  <a:cxn ang="0">
                    <a:pos x="6" y="76"/>
                  </a:cxn>
                  <a:cxn ang="0">
                    <a:pos x="7" y="75"/>
                  </a:cxn>
                  <a:cxn ang="0">
                    <a:pos x="8" y="73"/>
                  </a:cxn>
                  <a:cxn ang="0">
                    <a:pos x="9" y="7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6">
                    <a:moveTo>
                      <a:pt x="0" y="5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6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9" y="7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8" name="Freeform 577"/>
              <p:cNvSpPr/>
              <p:nvPr/>
            </p:nvSpPr>
            <p:spPr bwMode="auto">
              <a:xfrm>
                <a:off x="5384801" y="24542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4"/>
                  </a:cxn>
                  <a:cxn ang="0">
                    <a:pos x="3" y="75"/>
                  </a:cxn>
                  <a:cxn ang="0">
                    <a:pos x="4" y="75"/>
                  </a:cxn>
                  <a:cxn ang="0">
                    <a:pos x="6" y="75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9" y="70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75">
                    <a:moveTo>
                      <a:pt x="0" y="4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4"/>
                    </a:lnTo>
                    <a:lnTo>
                      <a:pt x="3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9" name="Freeform 578"/>
              <p:cNvSpPr/>
              <p:nvPr/>
            </p:nvSpPr>
            <p:spPr bwMode="auto">
              <a:xfrm>
                <a:off x="5402263" y="2479675"/>
                <a:ext cx="6350" cy="3968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14"/>
                  </a:cxn>
                  <a:cxn ang="0">
                    <a:pos x="2" y="23"/>
                  </a:cxn>
                  <a:cxn ang="0">
                    <a:pos x="1" y="32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1" y="57"/>
                  </a:cxn>
                  <a:cxn ang="0">
                    <a:pos x="3" y="66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6" y="75"/>
                  </a:cxn>
                  <a:cxn ang="0">
                    <a:pos x="8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3" y="73"/>
                  </a:cxn>
                  <a:cxn ang="0">
                    <a:pos x="13" y="71"/>
                  </a:cxn>
                  <a:cxn ang="0">
                    <a:pos x="13" y="69"/>
                  </a:cxn>
                  <a:cxn ang="0">
                    <a:pos x="13" y="69"/>
                  </a:cxn>
                  <a:cxn ang="0">
                    <a:pos x="11" y="60"/>
                  </a:cxn>
                  <a:cxn ang="0">
                    <a:pos x="9" y="53"/>
                  </a:cxn>
                  <a:cxn ang="0">
                    <a:pos x="9" y="45"/>
                  </a:cxn>
                  <a:cxn ang="0">
                    <a:pos x="10" y="37"/>
                  </a:cxn>
                  <a:cxn ang="0">
                    <a:pos x="12" y="21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14" h="76">
                    <a:moveTo>
                      <a:pt x="14" y="5"/>
                    </a:moveTo>
                    <a:lnTo>
                      <a:pt x="14" y="5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14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1" y="60"/>
                    </a:lnTo>
                    <a:lnTo>
                      <a:pt x="9" y="53"/>
                    </a:lnTo>
                    <a:lnTo>
                      <a:pt x="9" y="45"/>
                    </a:lnTo>
                    <a:lnTo>
                      <a:pt x="10" y="37"/>
                    </a:lnTo>
                    <a:lnTo>
                      <a:pt x="12" y="21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" name="Freeform 579"/>
              <p:cNvSpPr/>
              <p:nvPr/>
            </p:nvSpPr>
            <p:spPr bwMode="auto">
              <a:xfrm>
                <a:off x="5426076" y="2497138"/>
                <a:ext cx="7938" cy="30163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4" y="9"/>
                  </a:cxn>
                  <a:cxn ang="0">
                    <a:pos x="1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40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1" y="54"/>
                  </a:cxn>
                  <a:cxn ang="0">
                    <a:pos x="3" y="55"/>
                  </a:cxn>
                  <a:cxn ang="0">
                    <a:pos x="5" y="56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10" y="55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0" y="29"/>
                  </a:cxn>
                  <a:cxn ang="0">
                    <a:pos x="10" y="23"/>
                  </a:cxn>
                  <a:cxn ang="0">
                    <a:pos x="11" y="18"/>
                  </a:cxn>
                  <a:cxn ang="0">
                    <a:pos x="12" y="13"/>
                  </a:cxn>
                  <a:cxn ang="0">
                    <a:pos x="15" y="8"/>
                  </a:cxn>
                  <a:cxn ang="0">
                    <a:pos x="15" y="8"/>
                  </a:cxn>
                  <a:cxn ang="0">
                    <a:pos x="16" y="6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3"/>
                  </a:cxn>
                  <a:cxn ang="0">
                    <a:pos x="7" y="3"/>
                  </a:cxn>
                </a:cxnLst>
                <a:rect l="0" t="0" r="r" b="b"/>
                <a:pathLst>
                  <a:path w="16" h="57">
                    <a:moveTo>
                      <a:pt x="7" y="3"/>
                    </a:moveTo>
                    <a:lnTo>
                      <a:pt x="7" y="3"/>
                    </a:lnTo>
                    <a:lnTo>
                      <a:pt x="4" y="9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40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0" y="29"/>
                    </a:lnTo>
                    <a:lnTo>
                      <a:pt x="10" y="23"/>
                    </a:lnTo>
                    <a:lnTo>
                      <a:pt x="11" y="18"/>
                    </a:lnTo>
                    <a:lnTo>
                      <a:pt x="12" y="13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Freeform 580"/>
              <p:cNvSpPr/>
              <p:nvPr/>
            </p:nvSpPr>
            <p:spPr bwMode="auto">
              <a:xfrm>
                <a:off x="5446713" y="2514600"/>
                <a:ext cx="7938" cy="36513"/>
              </a:xfrm>
              <a:custGeom>
                <a:avLst/>
                <a:gdLst/>
                <a:ahLst/>
                <a:cxnLst>
                  <a:cxn ang="0">
                    <a:pos x="15" y="64"/>
                  </a:cxn>
                  <a:cxn ang="0">
                    <a:pos x="15" y="64"/>
                  </a:cxn>
                  <a:cxn ang="0">
                    <a:pos x="12" y="56"/>
                  </a:cxn>
                  <a:cxn ang="0">
                    <a:pos x="10" y="49"/>
                  </a:cxn>
                  <a:cxn ang="0">
                    <a:pos x="9" y="42"/>
                  </a:cxn>
                  <a:cxn ang="0">
                    <a:pos x="9" y="35"/>
                  </a:cxn>
                  <a:cxn ang="0">
                    <a:pos x="10" y="19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1" y="20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3"/>
                  </a:cxn>
                  <a:cxn ang="0">
                    <a:pos x="3" y="60"/>
                  </a:cxn>
                  <a:cxn ang="0">
                    <a:pos x="7" y="68"/>
                  </a:cxn>
                  <a:cxn ang="0">
                    <a:pos x="7" y="68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70"/>
                  </a:cxn>
                  <a:cxn ang="0">
                    <a:pos x="13" y="70"/>
                  </a:cxn>
                  <a:cxn ang="0">
                    <a:pos x="14" y="69"/>
                  </a:cxn>
                  <a:cxn ang="0">
                    <a:pos x="15" y="67"/>
                  </a:cxn>
                  <a:cxn ang="0">
                    <a:pos x="15" y="66"/>
                  </a:cxn>
                  <a:cxn ang="0">
                    <a:pos x="15" y="64"/>
                  </a:cxn>
                  <a:cxn ang="0">
                    <a:pos x="15" y="64"/>
                  </a:cxn>
                </a:cxnLst>
                <a:rect l="0" t="0" r="r" b="b"/>
                <a:pathLst>
                  <a:path w="15" h="70">
                    <a:moveTo>
                      <a:pt x="15" y="64"/>
                    </a:moveTo>
                    <a:lnTo>
                      <a:pt x="15" y="64"/>
                    </a:lnTo>
                    <a:lnTo>
                      <a:pt x="12" y="56"/>
                    </a:lnTo>
                    <a:lnTo>
                      <a:pt x="10" y="49"/>
                    </a:lnTo>
                    <a:lnTo>
                      <a:pt x="9" y="42"/>
                    </a:lnTo>
                    <a:lnTo>
                      <a:pt x="9" y="35"/>
                    </a:lnTo>
                    <a:lnTo>
                      <a:pt x="10" y="19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20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5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2" name="Freeform 581"/>
              <p:cNvSpPr/>
              <p:nvPr/>
            </p:nvSpPr>
            <p:spPr bwMode="auto">
              <a:xfrm>
                <a:off x="5464176" y="2540000"/>
                <a:ext cx="9525" cy="31750"/>
              </a:xfrm>
              <a:custGeom>
                <a:avLst/>
                <a:gdLst/>
                <a:ahLst/>
                <a:cxnLst>
                  <a:cxn ang="0">
                    <a:pos x="12" y="37"/>
                  </a:cxn>
                  <a:cxn ang="0">
                    <a:pos x="12" y="37"/>
                  </a:cxn>
                  <a:cxn ang="0">
                    <a:pos x="9" y="30"/>
                  </a:cxn>
                  <a:cxn ang="0">
                    <a:pos x="8" y="2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4" y="44"/>
                  </a:cxn>
                  <a:cxn ang="0">
                    <a:pos x="7" y="51"/>
                  </a:cxn>
                  <a:cxn ang="0">
                    <a:pos x="9" y="57"/>
                  </a:cxn>
                  <a:cxn ang="0">
                    <a:pos x="9" y="57"/>
                  </a:cxn>
                  <a:cxn ang="0">
                    <a:pos x="9" y="59"/>
                  </a:cxn>
                  <a:cxn ang="0">
                    <a:pos x="11" y="60"/>
                  </a:cxn>
                  <a:cxn ang="0">
                    <a:pos x="14" y="61"/>
                  </a:cxn>
                  <a:cxn ang="0">
                    <a:pos x="16" y="61"/>
                  </a:cxn>
                  <a:cxn ang="0">
                    <a:pos x="17" y="60"/>
                  </a:cxn>
                  <a:cxn ang="0">
                    <a:pos x="18" y="59"/>
                  </a:cxn>
                  <a:cxn ang="0">
                    <a:pos x="18" y="57"/>
                  </a:cxn>
                  <a:cxn ang="0">
                    <a:pos x="18" y="57"/>
                  </a:cxn>
                  <a:cxn ang="0">
                    <a:pos x="17" y="52"/>
                  </a:cxn>
                  <a:cxn ang="0">
                    <a:pos x="16" y="47"/>
                  </a:cxn>
                  <a:cxn ang="0">
                    <a:pos x="12" y="37"/>
                  </a:cxn>
                  <a:cxn ang="0">
                    <a:pos x="12" y="37"/>
                  </a:cxn>
                </a:cxnLst>
                <a:rect l="0" t="0" r="r" b="b"/>
                <a:pathLst>
                  <a:path w="18" h="61">
                    <a:moveTo>
                      <a:pt x="12" y="37"/>
                    </a:moveTo>
                    <a:lnTo>
                      <a:pt x="12" y="37"/>
                    </a:lnTo>
                    <a:lnTo>
                      <a:pt x="9" y="30"/>
                    </a:lnTo>
                    <a:lnTo>
                      <a:pt x="8" y="2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4" y="44"/>
                    </a:lnTo>
                    <a:lnTo>
                      <a:pt x="7" y="51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11" y="60"/>
                    </a:lnTo>
                    <a:lnTo>
                      <a:pt x="14" y="61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7" y="52"/>
                    </a:lnTo>
                    <a:lnTo>
                      <a:pt x="16" y="47"/>
                    </a:lnTo>
                    <a:lnTo>
                      <a:pt x="12" y="37"/>
                    </a:lnTo>
                    <a:lnTo>
                      <a:pt x="12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3" name="Freeform 582"/>
              <p:cNvSpPr/>
              <p:nvPr/>
            </p:nvSpPr>
            <p:spPr bwMode="auto">
              <a:xfrm>
                <a:off x="5489576" y="2562225"/>
                <a:ext cx="7938" cy="30163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6"/>
                  </a:cxn>
                  <a:cxn ang="0">
                    <a:pos x="14" y="4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3" y="11"/>
                  </a:cxn>
                  <a:cxn ang="0">
                    <a:pos x="2" y="17"/>
                  </a:cxn>
                  <a:cxn ang="0">
                    <a:pos x="1" y="23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1" y="41"/>
                  </a:cxn>
                  <a:cxn ang="0">
                    <a:pos x="3" y="47"/>
                  </a:cxn>
                  <a:cxn ang="0">
                    <a:pos x="4" y="52"/>
                  </a:cxn>
                  <a:cxn ang="0">
                    <a:pos x="4" y="52"/>
                  </a:cxn>
                  <a:cxn ang="0">
                    <a:pos x="5" y="54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10" y="57"/>
                  </a:cxn>
                  <a:cxn ang="0">
                    <a:pos x="12" y="57"/>
                  </a:cxn>
                  <a:cxn ang="0">
                    <a:pos x="13" y="56"/>
                  </a:cxn>
                  <a:cxn ang="0">
                    <a:pos x="14" y="54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3" y="47"/>
                  </a:cxn>
                  <a:cxn ang="0">
                    <a:pos x="12" y="41"/>
                  </a:cxn>
                  <a:cxn ang="0">
                    <a:pos x="11" y="34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10" y="23"/>
                  </a:cxn>
                  <a:cxn ang="0">
                    <a:pos x="12" y="17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6"/>
                  </a:cxn>
                </a:cxnLst>
                <a:rect l="0" t="0" r="r" b="b"/>
                <a:pathLst>
                  <a:path w="14" h="57">
                    <a:moveTo>
                      <a:pt x="14" y="6"/>
                    </a:moveTo>
                    <a:lnTo>
                      <a:pt x="14" y="6"/>
                    </a:lnTo>
                    <a:lnTo>
                      <a:pt x="14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5" y="54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3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3" y="47"/>
                    </a:lnTo>
                    <a:lnTo>
                      <a:pt x="12" y="41"/>
                    </a:lnTo>
                    <a:lnTo>
                      <a:pt x="11" y="34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3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4" name="Freeform 583"/>
              <p:cNvSpPr/>
              <p:nvPr/>
            </p:nvSpPr>
            <p:spPr bwMode="auto">
              <a:xfrm>
                <a:off x="5514976" y="2584450"/>
                <a:ext cx="9525" cy="34925"/>
              </a:xfrm>
              <a:custGeom>
                <a:avLst/>
                <a:gdLst/>
                <a:ahLst/>
                <a:cxnLst>
                  <a:cxn ang="0">
                    <a:pos x="14" y="41"/>
                  </a:cxn>
                  <a:cxn ang="0">
                    <a:pos x="14" y="41"/>
                  </a:cxn>
                  <a:cxn ang="0">
                    <a:pos x="12" y="33"/>
                  </a:cxn>
                  <a:cxn ang="0">
                    <a:pos x="10" y="24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8"/>
                  </a:cxn>
                  <a:cxn ang="0">
                    <a:pos x="2" y="32"/>
                  </a:cxn>
                  <a:cxn ang="0">
                    <a:pos x="2" y="32"/>
                  </a:cxn>
                  <a:cxn ang="0">
                    <a:pos x="4" y="40"/>
                  </a:cxn>
                  <a:cxn ang="0">
                    <a:pos x="6" y="47"/>
                  </a:cxn>
                  <a:cxn ang="0">
                    <a:pos x="8" y="55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64"/>
                  </a:cxn>
                  <a:cxn ang="0">
                    <a:pos x="11" y="65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17" y="51"/>
                  </a:cxn>
                  <a:cxn ang="0">
                    <a:pos x="14" y="41"/>
                  </a:cxn>
                  <a:cxn ang="0">
                    <a:pos x="14" y="41"/>
                  </a:cxn>
                </a:cxnLst>
                <a:rect l="0" t="0" r="r" b="b"/>
                <a:pathLst>
                  <a:path w="19" h="66">
                    <a:moveTo>
                      <a:pt x="14" y="41"/>
                    </a:moveTo>
                    <a:lnTo>
                      <a:pt x="14" y="41"/>
                    </a:lnTo>
                    <a:lnTo>
                      <a:pt x="12" y="33"/>
                    </a:lnTo>
                    <a:lnTo>
                      <a:pt x="10" y="2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8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40"/>
                    </a:lnTo>
                    <a:lnTo>
                      <a:pt x="6" y="47"/>
                    </a:lnTo>
                    <a:lnTo>
                      <a:pt x="8" y="55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1" y="65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17" y="51"/>
                    </a:lnTo>
                    <a:lnTo>
                      <a:pt x="14" y="41"/>
                    </a:lnTo>
                    <a:lnTo>
                      <a:pt x="14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5" name="Freeform 584"/>
              <p:cNvSpPr/>
              <p:nvPr/>
            </p:nvSpPr>
            <p:spPr bwMode="auto">
              <a:xfrm>
                <a:off x="5538788" y="2609850"/>
                <a:ext cx="11113" cy="34925"/>
              </a:xfrm>
              <a:custGeom>
                <a:avLst/>
                <a:gdLst/>
                <a:ahLst/>
                <a:cxnLst>
                  <a:cxn ang="0">
                    <a:pos x="20" y="61"/>
                  </a:cxn>
                  <a:cxn ang="0">
                    <a:pos x="20" y="61"/>
                  </a:cxn>
                  <a:cxn ang="0">
                    <a:pos x="14" y="33"/>
                  </a:cxn>
                  <a:cxn ang="0">
                    <a:pos x="11" y="19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0"/>
                  </a:cxn>
                  <a:cxn ang="0">
                    <a:pos x="3" y="34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2" y="65"/>
                  </a:cxn>
                  <a:cxn ang="0">
                    <a:pos x="13" y="66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20" y="63"/>
                  </a:cxn>
                  <a:cxn ang="0">
                    <a:pos x="20" y="61"/>
                  </a:cxn>
                  <a:cxn ang="0">
                    <a:pos x="20" y="61"/>
                  </a:cxn>
                </a:cxnLst>
                <a:rect l="0" t="0" r="r" b="b"/>
                <a:pathLst>
                  <a:path w="20" h="66">
                    <a:moveTo>
                      <a:pt x="20" y="61"/>
                    </a:moveTo>
                    <a:lnTo>
                      <a:pt x="20" y="61"/>
                    </a:lnTo>
                    <a:lnTo>
                      <a:pt x="14" y="33"/>
                    </a:lnTo>
                    <a:lnTo>
                      <a:pt x="11" y="19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0"/>
                    </a:lnTo>
                    <a:lnTo>
                      <a:pt x="3" y="3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20" y="63"/>
                    </a:lnTo>
                    <a:lnTo>
                      <a:pt x="20" y="61"/>
                    </a:lnTo>
                    <a:lnTo>
                      <a:pt x="20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6" name="Freeform 585"/>
              <p:cNvSpPr/>
              <p:nvPr/>
            </p:nvSpPr>
            <p:spPr bwMode="auto">
              <a:xfrm>
                <a:off x="5562601" y="2635250"/>
                <a:ext cx="6350" cy="31750"/>
              </a:xfrm>
              <a:custGeom>
                <a:avLst/>
                <a:gdLst/>
                <a:ahLst/>
                <a:cxnLst>
                  <a:cxn ang="0">
                    <a:pos x="13" y="56"/>
                  </a:cxn>
                  <a:cxn ang="0">
                    <a:pos x="13" y="56"/>
                  </a:cxn>
                  <a:cxn ang="0">
                    <a:pos x="11" y="43"/>
                  </a:cxn>
                  <a:cxn ang="0">
                    <a:pos x="10" y="3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32"/>
                  </a:cxn>
                  <a:cxn ang="0">
                    <a:pos x="2" y="4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60"/>
                  </a:cxn>
                  <a:cxn ang="0">
                    <a:pos x="7" y="61"/>
                  </a:cxn>
                  <a:cxn ang="0">
                    <a:pos x="8" y="62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3" y="58"/>
                  </a:cxn>
                  <a:cxn ang="0">
                    <a:pos x="13" y="56"/>
                  </a:cxn>
                  <a:cxn ang="0">
                    <a:pos x="13" y="56"/>
                  </a:cxn>
                </a:cxnLst>
                <a:rect l="0" t="0" r="r" b="b"/>
                <a:pathLst>
                  <a:path w="13" h="62">
                    <a:moveTo>
                      <a:pt x="13" y="56"/>
                    </a:moveTo>
                    <a:lnTo>
                      <a:pt x="13" y="56"/>
                    </a:lnTo>
                    <a:lnTo>
                      <a:pt x="11" y="43"/>
                    </a:lnTo>
                    <a:lnTo>
                      <a:pt x="10" y="3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32"/>
                    </a:lnTo>
                    <a:lnTo>
                      <a:pt x="2" y="4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60"/>
                    </a:lnTo>
                    <a:lnTo>
                      <a:pt x="7" y="61"/>
                    </a:lnTo>
                    <a:lnTo>
                      <a:pt x="8" y="62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7" name="Freeform 586"/>
              <p:cNvSpPr/>
              <p:nvPr/>
            </p:nvSpPr>
            <p:spPr bwMode="auto">
              <a:xfrm>
                <a:off x="5580063" y="2647950"/>
                <a:ext cx="9525" cy="23813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18" y="41"/>
                  </a:cxn>
                  <a:cxn ang="0">
                    <a:pos x="12" y="23"/>
                  </a:cxn>
                  <a:cxn ang="0">
                    <a:pos x="10" y="1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3" y="24"/>
                  </a:cxn>
                  <a:cxn ang="0">
                    <a:pos x="9" y="44"/>
                  </a:cxn>
                  <a:cxn ang="0">
                    <a:pos x="9" y="44"/>
                  </a:cxn>
                  <a:cxn ang="0">
                    <a:pos x="10" y="45"/>
                  </a:cxn>
                  <a:cxn ang="0">
                    <a:pos x="12" y="46"/>
                  </a:cxn>
                  <a:cxn ang="0">
                    <a:pos x="13" y="47"/>
                  </a:cxn>
                  <a:cxn ang="0">
                    <a:pos x="15" y="47"/>
                  </a:cxn>
                  <a:cxn ang="0">
                    <a:pos x="17" y="46"/>
                  </a:cxn>
                  <a:cxn ang="0">
                    <a:pos x="18" y="45"/>
                  </a:cxn>
                  <a:cxn ang="0">
                    <a:pos x="18" y="43"/>
                  </a:cxn>
                  <a:cxn ang="0">
                    <a:pos x="18" y="41"/>
                  </a:cxn>
                  <a:cxn ang="0">
                    <a:pos x="18" y="41"/>
                  </a:cxn>
                </a:cxnLst>
                <a:rect l="0" t="0" r="r" b="b"/>
                <a:pathLst>
                  <a:path w="18" h="47">
                    <a:moveTo>
                      <a:pt x="18" y="41"/>
                    </a:moveTo>
                    <a:lnTo>
                      <a:pt x="18" y="41"/>
                    </a:lnTo>
                    <a:lnTo>
                      <a:pt x="12" y="23"/>
                    </a:lnTo>
                    <a:lnTo>
                      <a:pt x="10" y="1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3" y="2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0" y="45"/>
                    </a:lnTo>
                    <a:lnTo>
                      <a:pt x="12" y="46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7" y="46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8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8" name="Freeform 587"/>
              <p:cNvSpPr/>
              <p:nvPr/>
            </p:nvSpPr>
            <p:spPr bwMode="auto">
              <a:xfrm>
                <a:off x="5429251" y="2311400"/>
                <a:ext cx="4763" cy="269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2"/>
                  </a:cxn>
                  <a:cxn ang="0">
                    <a:pos x="7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10" y="4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2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10" y="4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9" name="Freeform 588"/>
              <p:cNvSpPr/>
              <p:nvPr/>
            </p:nvSpPr>
            <p:spPr bwMode="auto">
              <a:xfrm>
                <a:off x="5454651" y="22907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0" name="Freeform 589"/>
              <p:cNvSpPr/>
              <p:nvPr/>
            </p:nvSpPr>
            <p:spPr bwMode="auto">
              <a:xfrm>
                <a:off x="5481638" y="228123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1" name="Freeform 590"/>
              <p:cNvSpPr/>
              <p:nvPr/>
            </p:nvSpPr>
            <p:spPr bwMode="auto">
              <a:xfrm>
                <a:off x="5503863" y="2281238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2" name="Freeform 591"/>
              <p:cNvSpPr/>
              <p:nvPr/>
            </p:nvSpPr>
            <p:spPr bwMode="auto">
              <a:xfrm>
                <a:off x="5529263" y="2289175"/>
                <a:ext cx="11113" cy="428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0"/>
                  </a:cxn>
                  <a:cxn ang="0">
                    <a:pos x="5" y="17"/>
                  </a:cxn>
                  <a:cxn ang="0">
                    <a:pos x="5" y="33"/>
                  </a:cxn>
                  <a:cxn ang="0">
                    <a:pos x="5" y="33"/>
                  </a:cxn>
                  <a:cxn ang="0">
                    <a:pos x="4" y="43"/>
                  </a:cxn>
                  <a:cxn ang="0">
                    <a:pos x="2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8"/>
                  </a:cxn>
                  <a:cxn ang="0">
                    <a:pos x="3" y="79"/>
                  </a:cxn>
                  <a:cxn ang="0">
                    <a:pos x="4" y="81"/>
                  </a:cxn>
                  <a:cxn ang="0">
                    <a:pos x="6" y="79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0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14" y="25"/>
                  </a:cxn>
                  <a:cxn ang="0">
                    <a:pos x="15" y="14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9" h="81">
                    <a:moveTo>
                      <a:pt x="9" y="3"/>
                    </a:moveTo>
                    <a:lnTo>
                      <a:pt x="9" y="3"/>
                    </a:lnTo>
                    <a:lnTo>
                      <a:pt x="7" y="10"/>
                    </a:lnTo>
                    <a:lnTo>
                      <a:pt x="5" y="17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4" y="43"/>
                    </a:lnTo>
                    <a:lnTo>
                      <a:pt x="2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8"/>
                    </a:lnTo>
                    <a:lnTo>
                      <a:pt x="3" y="79"/>
                    </a:lnTo>
                    <a:lnTo>
                      <a:pt x="4" y="81"/>
                    </a:lnTo>
                    <a:lnTo>
                      <a:pt x="6" y="79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0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4" y="25"/>
                    </a:lnTo>
                    <a:lnTo>
                      <a:pt x="15" y="1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3" name="Freeform 592"/>
              <p:cNvSpPr/>
              <p:nvPr/>
            </p:nvSpPr>
            <p:spPr bwMode="auto">
              <a:xfrm>
                <a:off x="5546726" y="2312988"/>
                <a:ext cx="7938" cy="4603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3" y="13"/>
                  </a:cxn>
                  <a:cxn ang="0">
                    <a:pos x="1" y="22"/>
                  </a:cxn>
                  <a:cxn ang="0">
                    <a:pos x="0" y="32"/>
                  </a:cxn>
                  <a:cxn ang="0">
                    <a:pos x="0" y="42"/>
                  </a:cxn>
                  <a:cxn ang="0">
                    <a:pos x="1" y="61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2" y="83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7" y="85"/>
                  </a:cxn>
                  <a:cxn ang="0">
                    <a:pos x="9" y="84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0" y="61"/>
                  </a:cxn>
                  <a:cxn ang="0">
                    <a:pos x="9" y="43"/>
                  </a:cxn>
                  <a:cxn ang="0">
                    <a:pos x="10" y="34"/>
                  </a:cxn>
                  <a:cxn ang="0">
                    <a:pos x="10" y="24"/>
                  </a:cxn>
                  <a:cxn ang="0">
                    <a:pos x="12" y="15"/>
                  </a:cxn>
                  <a:cxn ang="0">
                    <a:pos x="15" y="6"/>
                  </a:cxn>
                  <a:cxn ang="0">
                    <a:pos x="15" y="6"/>
                  </a:cxn>
                  <a:cxn ang="0">
                    <a:pos x="15" y="4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5" h="85">
                    <a:moveTo>
                      <a:pt x="6" y="4"/>
                    </a:moveTo>
                    <a:lnTo>
                      <a:pt x="6" y="4"/>
                    </a:lnTo>
                    <a:lnTo>
                      <a:pt x="3" y="13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1" y="61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2" y="83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7" y="85"/>
                    </a:lnTo>
                    <a:lnTo>
                      <a:pt x="9" y="84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0" y="61"/>
                    </a:lnTo>
                    <a:lnTo>
                      <a:pt x="9" y="43"/>
                    </a:lnTo>
                    <a:lnTo>
                      <a:pt x="10" y="34"/>
                    </a:lnTo>
                    <a:lnTo>
                      <a:pt x="10" y="24"/>
                    </a:lnTo>
                    <a:lnTo>
                      <a:pt x="12" y="1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4" name="Freeform 593"/>
              <p:cNvSpPr/>
              <p:nvPr/>
            </p:nvSpPr>
            <p:spPr bwMode="auto">
              <a:xfrm>
                <a:off x="5567363" y="233838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Freeform 594"/>
              <p:cNvSpPr/>
              <p:nvPr/>
            </p:nvSpPr>
            <p:spPr bwMode="auto">
              <a:xfrm>
                <a:off x="5591176" y="2354263"/>
                <a:ext cx="7938" cy="3651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10"/>
                  </a:cxn>
                  <a:cxn ang="0">
                    <a:pos x="1" y="17"/>
                  </a:cxn>
                  <a:cxn ang="0">
                    <a:pos x="0" y="26"/>
                  </a:cxn>
                  <a:cxn ang="0">
                    <a:pos x="0" y="34"/>
                  </a:cxn>
                  <a:cxn ang="0">
                    <a:pos x="0" y="49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1" y="68"/>
                  </a:cxn>
                  <a:cxn ang="0">
                    <a:pos x="2" y="70"/>
                  </a:cxn>
                  <a:cxn ang="0">
                    <a:pos x="5" y="70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0" y="36"/>
                  </a:cxn>
                  <a:cxn ang="0">
                    <a:pos x="10" y="29"/>
                  </a:cxn>
                  <a:cxn ang="0">
                    <a:pos x="11" y="22"/>
                  </a:cxn>
                  <a:cxn ang="0">
                    <a:pos x="12" y="1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71">
                    <a:moveTo>
                      <a:pt x="7" y="2"/>
                    </a:moveTo>
                    <a:lnTo>
                      <a:pt x="7" y="2"/>
                    </a:lnTo>
                    <a:lnTo>
                      <a:pt x="4" y="10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8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0" y="36"/>
                    </a:lnTo>
                    <a:lnTo>
                      <a:pt x="10" y="29"/>
                    </a:lnTo>
                    <a:lnTo>
                      <a:pt x="11" y="22"/>
                    </a:lnTo>
                    <a:lnTo>
                      <a:pt x="12" y="1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6" name="Freeform 595"/>
              <p:cNvSpPr/>
              <p:nvPr/>
            </p:nvSpPr>
            <p:spPr bwMode="auto">
              <a:xfrm>
                <a:off x="5614988" y="2376488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1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8"/>
                  </a:cxn>
                  <a:cxn ang="0">
                    <a:pos x="9" y="6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7" name="Freeform 596"/>
              <p:cNvSpPr/>
              <p:nvPr/>
            </p:nvSpPr>
            <p:spPr bwMode="auto">
              <a:xfrm>
                <a:off x="5637213" y="2398713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3" y="65"/>
                  </a:cxn>
                  <a:cxn ang="0">
                    <a:pos x="5" y="66"/>
                  </a:cxn>
                  <a:cxn ang="0">
                    <a:pos x="7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3" y="65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8" name="Freeform 597"/>
              <p:cNvSpPr/>
              <p:nvPr/>
            </p:nvSpPr>
            <p:spPr bwMode="auto">
              <a:xfrm>
                <a:off x="5657851" y="2419350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2" y="70"/>
                  </a:cxn>
                  <a:cxn ang="0">
                    <a:pos x="3" y="71"/>
                  </a:cxn>
                  <a:cxn ang="0">
                    <a:pos x="6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9" name="Freeform 598"/>
              <p:cNvSpPr/>
              <p:nvPr/>
            </p:nvSpPr>
            <p:spPr bwMode="auto">
              <a:xfrm>
                <a:off x="5680076" y="2441575"/>
                <a:ext cx="7938" cy="36513"/>
              </a:xfrm>
              <a:custGeom>
                <a:avLst/>
                <a:gdLst/>
                <a:ahLst/>
                <a:cxnLst>
                  <a:cxn ang="0">
                    <a:pos x="14" y="65"/>
                  </a:cxn>
                  <a:cxn ang="0">
                    <a:pos x="14" y="65"/>
                  </a:cxn>
                  <a:cxn ang="0">
                    <a:pos x="11" y="50"/>
                  </a:cxn>
                  <a:cxn ang="0">
                    <a:pos x="10" y="3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6"/>
                  </a:cxn>
                  <a:cxn ang="0">
                    <a:pos x="2" y="52"/>
                  </a:cxn>
                  <a:cxn ang="0">
                    <a:pos x="5" y="67"/>
                  </a:cxn>
                  <a:cxn ang="0">
                    <a:pos x="5" y="67"/>
                  </a:cxn>
                  <a:cxn ang="0">
                    <a:pos x="6" y="69"/>
                  </a:cxn>
                  <a:cxn ang="0">
                    <a:pos x="7" y="70"/>
                  </a:cxn>
                  <a:cxn ang="0">
                    <a:pos x="9" y="70"/>
                  </a:cxn>
                  <a:cxn ang="0">
                    <a:pos x="11" y="70"/>
                  </a:cxn>
                  <a:cxn ang="0">
                    <a:pos x="12" y="69"/>
                  </a:cxn>
                  <a:cxn ang="0">
                    <a:pos x="13" y="68"/>
                  </a:cxn>
                  <a:cxn ang="0">
                    <a:pos x="14" y="67"/>
                  </a:cxn>
                  <a:cxn ang="0">
                    <a:pos x="14" y="65"/>
                  </a:cxn>
                  <a:cxn ang="0">
                    <a:pos x="14" y="65"/>
                  </a:cxn>
                </a:cxnLst>
                <a:rect l="0" t="0" r="r" b="b"/>
                <a:pathLst>
                  <a:path w="14" h="70">
                    <a:moveTo>
                      <a:pt x="14" y="65"/>
                    </a:moveTo>
                    <a:lnTo>
                      <a:pt x="14" y="65"/>
                    </a:lnTo>
                    <a:lnTo>
                      <a:pt x="11" y="50"/>
                    </a:lnTo>
                    <a:lnTo>
                      <a:pt x="10" y="3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6"/>
                    </a:lnTo>
                    <a:lnTo>
                      <a:pt x="2" y="52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6" y="69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11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4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Freeform 599"/>
              <p:cNvSpPr/>
              <p:nvPr/>
            </p:nvSpPr>
            <p:spPr bwMode="auto">
              <a:xfrm>
                <a:off x="5705476" y="2463800"/>
                <a:ext cx="7938" cy="31750"/>
              </a:xfrm>
              <a:custGeom>
                <a:avLst/>
                <a:gdLst/>
                <a:ahLst/>
                <a:cxnLst>
                  <a:cxn ang="0">
                    <a:pos x="10" y="3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9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3" y="50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5" y="58"/>
                  </a:cxn>
                  <a:cxn ang="0">
                    <a:pos x="7" y="59"/>
                  </a:cxn>
                  <a:cxn ang="0">
                    <a:pos x="11" y="60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5" y="58"/>
                  </a:cxn>
                  <a:cxn ang="0">
                    <a:pos x="15" y="56"/>
                  </a:cxn>
                  <a:cxn ang="0">
                    <a:pos x="15" y="56"/>
                  </a:cxn>
                  <a:cxn ang="0">
                    <a:pos x="14" y="51"/>
                  </a:cxn>
                  <a:cxn ang="0">
                    <a:pos x="12" y="46"/>
                  </a:cxn>
                  <a:cxn ang="0">
                    <a:pos x="11" y="41"/>
                  </a:cxn>
                  <a:cxn ang="0">
                    <a:pos x="10" y="35"/>
                  </a:cxn>
                  <a:cxn ang="0">
                    <a:pos x="10" y="35"/>
                  </a:cxn>
                </a:cxnLst>
                <a:rect l="0" t="0" r="r" b="b"/>
                <a:pathLst>
                  <a:path w="15" h="60">
                    <a:moveTo>
                      <a:pt x="10" y="35"/>
                    </a:move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3" y="50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8"/>
                    </a:lnTo>
                    <a:lnTo>
                      <a:pt x="7" y="59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4" y="51"/>
                    </a:lnTo>
                    <a:lnTo>
                      <a:pt x="12" y="46"/>
                    </a:lnTo>
                    <a:lnTo>
                      <a:pt x="11" y="41"/>
                    </a:lnTo>
                    <a:lnTo>
                      <a:pt x="10" y="35"/>
                    </a:lnTo>
                    <a:lnTo>
                      <a:pt x="10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Freeform 600"/>
              <p:cNvSpPr/>
              <p:nvPr/>
            </p:nvSpPr>
            <p:spPr bwMode="auto">
              <a:xfrm>
                <a:off x="5730876" y="2486025"/>
                <a:ext cx="4763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5"/>
                  </a:cxn>
                  <a:cxn ang="0">
                    <a:pos x="3" y="85"/>
                  </a:cxn>
                  <a:cxn ang="0">
                    <a:pos x="5" y="86"/>
                  </a:cxn>
                  <a:cxn ang="0">
                    <a:pos x="6" y="85"/>
                  </a:cxn>
                  <a:cxn ang="0">
                    <a:pos x="8" y="85"/>
                  </a:cxn>
                  <a:cxn ang="0">
                    <a:pos x="9" y="82"/>
                  </a:cxn>
                  <a:cxn ang="0">
                    <a:pos x="9" y="8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6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3" y="85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Freeform 601"/>
              <p:cNvSpPr/>
              <p:nvPr/>
            </p:nvSpPr>
            <p:spPr bwMode="auto">
              <a:xfrm>
                <a:off x="5748338" y="250666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2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7" y="81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10" y="7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81">
                    <a:moveTo>
                      <a:pt x="0" y="5"/>
                    </a:moveTo>
                    <a:lnTo>
                      <a:pt x="0" y="75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7" y="81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10" y="7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Freeform 602"/>
              <p:cNvSpPr/>
              <p:nvPr/>
            </p:nvSpPr>
            <p:spPr bwMode="auto">
              <a:xfrm>
                <a:off x="5761038" y="2528888"/>
                <a:ext cx="4763" cy="381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2" y="71"/>
                  </a:cxn>
                  <a:cxn ang="0">
                    <a:pos x="3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8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72">
                    <a:moveTo>
                      <a:pt x="0" y="6"/>
                    </a:moveTo>
                    <a:lnTo>
                      <a:pt x="0" y="68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2" y="71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4" name="Freeform 603"/>
              <p:cNvSpPr/>
              <p:nvPr/>
            </p:nvSpPr>
            <p:spPr bwMode="auto">
              <a:xfrm>
                <a:off x="5775326" y="2544763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2" y="75"/>
                  </a:cxn>
                  <a:cxn ang="0">
                    <a:pos x="4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76">
                    <a:moveTo>
                      <a:pt x="0" y="4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5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5" name="Freeform 604"/>
              <p:cNvSpPr/>
              <p:nvPr/>
            </p:nvSpPr>
            <p:spPr bwMode="auto">
              <a:xfrm>
                <a:off x="5181601" y="2170113"/>
                <a:ext cx="665163" cy="654050"/>
              </a:xfrm>
              <a:custGeom>
                <a:avLst/>
                <a:gdLst/>
                <a:ahLst/>
                <a:cxnLst>
                  <a:cxn ang="0">
                    <a:pos x="534" y="1115"/>
                  </a:cxn>
                  <a:cxn ang="0">
                    <a:pos x="311" y="889"/>
                  </a:cxn>
                  <a:cxn ang="0">
                    <a:pos x="124" y="701"/>
                  </a:cxn>
                  <a:cxn ang="0">
                    <a:pos x="14" y="547"/>
                  </a:cxn>
                  <a:cxn ang="0">
                    <a:pos x="5" y="361"/>
                  </a:cxn>
                  <a:cxn ang="0">
                    <a:pos x="109" y="152"/>
                  </a:cxn>
                  <a:cxn ang="0">
                    <a:pos x="270" y="29"/>
                  </a:cxn>
                  <a:cxn ang="0">
                    <a:pos x="103" y="233"/>
                  </a:cxn>
                  <a:cxn ang="0">
                    <a:pos x="38" y="486"/>
                  </a:cxn>
                  <a:cxn ang="0">
                    <a:pos x="137" y="664"/>
                  </a:cxn>
                  <a:cxn ang="0">
                    <a:pos x="467" y="998"/>
                  </a:cxn>
                  <a:cxn ang="0">
                    <a:pos x="676" y="1170"/>
                  </a:cxn>
                  <a:cxn ang="0">
                    <a:pos x="872" y="1193"/>
                  </a:cxn>
                  <a:cxn ang="0">
                    <a:pos x="1085" y="1070"/>
                  </a:cxn>
                  <a:cxn ang="0">
                    <a:pos x="1218" y="861"/>
                  </a:cxn>
                  <a:cxn ang="0">
                    <a:pos x="1167" y="643"/>
                  </a:cxn>
                  <a:cxn ang="0">
                    <a:pos x="1008" y="472"/>
                  </a:cxn>
                  <a:cxn ang="0">
                    <a:pos x="731" y="201"/>
                  </a:cxn>
                  <a:cxn ang="0">
                    <a:pos x="553" y="142"/>
                  </a:cxn>
                  <a:cxn ang="0">
                    <a:pos x="393" y="228"/>
                  </a:cxn>
                  <a:cxn ang="0">
                    <a:pos x="282" y="427"/>
                  </a:cxn>
                  <a:cxn ang="0">
                    <a:pos x="388" y="615"/>
                  </a:cxn>
                  <a:cxn ang="0">
                    <a:pos x="702" y="942"/>
                  </a:cxn>
                  <a:cxn ang="0">
                    <a:pos x="798" y="922"/>
                  </a:cxn>
                  <a:cxn ang="0">
                    <a:pos x="641" y="744"/>
                  </a:cxn>
                  <a:cxn ang="0">
                    <a:pos x="397" y="487"/>
                  </a:cxn>
                  <a:cxn ang="0">
                    <a:pos x="451" y="309"/>
                  </a:cxn>
                  <a:cxn ang="0">
                    <a:pos x="591" y="250"/>
                  </a:cxn>
                  <a:cxn ang="0">
                    <a:pos x="742" y="397"/>
                  </a:cxn>
                  <a:cxn ang="0">
                    <a:pos x="1076" y="711"/>
                  </a:cxn>
                  <a:cxn ang="0">
                    <a:pos x="1109" y="861"/>
                  </a:cxn>
                  <a:cxn ang="0">
                    <a:pos x="858" y="1104"/>
                  </a:cxn>
                  <a:cxn ang="0">
                    <a:pos x="618" y="1022"/>
                  </a:cxn>
                  <a:cxn ang="0">
                    <a:pos x="342" y="740"/>
                  </a:cxn>
                  <a:cxn ang="0">
                    <a:pos x="156" y="450"/>
                  </a:cxn>
                  <a:cxn ang="0">
                    <a:pos x="287" y="163"/>
                  </a:cxn>
                  <a:cxn ang="0">
                    <a:pos x="286" y="221"/>
                  </a:cxn>
                  <a:cxn ang="0">
                    <a:pos x="196" y="489"/>
                  </a:cxn>
                  <a:cxn ang="0">
                    <a:pos x="398" y="752"/>
                  </a:cxn>
                  <a:cxn ang="0">
                    <a:pos x="712" y="1049"/>
                  </a:cxn>
                  <a:cxn ang="0">
                    <a:pos x="926" y="1037"/>
                  </a:cxn>
                  <a:cxn ang="0">
                    <a:pos x="1077" y="824"/>
                  </a:cxn>
                  <a:cxn ang="0">
                    <a:pos x="900" y="596"/>
                  </a:cxn>
                  <a:cxn ang="0">
                    <a:pos x="612" y="298"/>
                  </a:cxn>
                  <a:cxn ang="0">
                    <a:pos x="527" y="303"/>
                  </a:cxn>
                  <a:cxn ang="0">
                    <a:pos x="477" y="332"/>
                  </a:cxn>
                  <a:cxn ang="0">
                    <a:pos x="441" y="486"/>
                  </a:cxn>
                  <a:cxn ang="0">
                    <a:pos x="731" y="783"/>
                  </a:cxn>
                  <a:cxn ang="0">
                    <a:pos x="829" y="884"/>
                  </a:cxn>
                  <a:cxn ang="0">
                    <a:pos x="783" y="989"/>
                  </a:cxn>
                  <a:cxn ang="0">
                    <a:pos x="669" y="962"/>
                  </a:cxn>
                  <a:cxn ang="0">
                    <a:pos x="450" y="729"/>
                  </a:cxn>
                  <a:cxn ang="0">
                    <a:pos x="256" y="471"/>
                  </a:cxn>
                  <a:cxn ang="0">
                    <a:pos x="300" y="284"/>
                  </a:cxn>
                  <a:cxn ang="0">
                    <a:pos x="464" y="137"/>
                  </a:cxn>
                  <a:cxn ang="0">
                    <a:pos x="670" y="122"/>
                  </a:cxn>
                  <a:cxn ang="0">
                    <a:pos x="759" y="177"/>
                  </a:cxn>
                  <a:cxn ang="0">
                    <a:pos x="1071" y="489"/>
                  </a:cxn>
                  <a:cxn ang="0">
                    <a:pos x="1188" y="605"/>
                  </a:cxn>
                  <a:cxn ang="0">
                    <a:pos x="1256" y="846"/>
                  </a:cxn>
                  <a:cxn ang="0">
                    <a:pos x="1180" y="1021"/>
                  </a:cxn>
                  <a:cxn ang="0">
                    <a:pos x="930" y="1212"/>
                  </a:cxn>
                </a:cxnLst>
                <a:rect l="0" t="0" r="r" b="b"/>
                <a:pathLst>
                  <a:path w="1256" h="1235">
                    <a:moveTo>
                      <a:pt x="808" y="1235"/>
                    </a:moveTo>
                    <a:lnTo>
                      <a:pt x="808" y="1235"/>
                    </a:lnTo>
                    <a:lnTo>
                      <a:pt x="792" y="1235"/>
                    </a:lnTo>
                    <a:lnTo>
                      <a:pt x="775" y="1234"/>
                    </a:lnTo>
                    <a:lnTo>
                      <a:pt x="757" y="1232"/>
                    </a:lnTo>
                    <a:lnTo>
                      <a:pt x="738" y="1230"/>
                    </a:lnTo>
                    <a:lnTo>
                      <a:pt x="719" y="1226"/>
                    </a:lnTo>
                    <a:lnTo>
                      <a:pt x="699" y="1220"/>
                    </a:lnTo>
                    <a:lnTo>
                      <a:pt x="679" y="1212"/>
                    </a:lnTo>
                    <a:lnTo>
                      <a:pt x="660" y="1203"/>
                    </a:lnTo>
                    <a:lnTo>
                      <a:pt x="660" y="1203"/>
                    </a:lnTo>
                    <a:lnTo>
                      <a:pt x="629" y="1186"/>
                    </a:lnTo>
                    <a:lnTo>
                      <a:pt x="598" y="1165"/>
                    </a:lnTo>
                    <a:lnTo>
                      <a:pt x="566" y="1141"/>
                    </a:lnTo>
                    <a:lnTo>
                      <a:pt x="534" y="1115"/>
                    </a:lnTo>
                    <a:lnTo>
                      <a:pt x="533" y="1114"/>
                    </a:lnTo>
                    <a:lnTo>
                      <a:pt x="531" y="1114"/>
                    </a:lnTo>
                    <a:lnTo>
                      <a:pt x="531" y="1114"/>
                    </a:lnTo>
                    <a:lnTo>
                      <a:pt x="527" y="1112"/>
                    </a:lnTo>
                    <a:lnTo>
                      <a:pt x="522" y="1109"/>
                    </a:lnTo>
                    <a:lnTo>
                      <a:pt x="518" y="1105"/>
                    </a:lnTo>
                    <a:lnTo>
                      <a:pt x="518" y="1105"/>
                    </a:lnTo>
                    <a:lnTo>
                      <a:pt x="465" y="1051"/>
                    </a:lnTo>
                    <a:lnTo>
                      <a:pt x="440" y="1024"/>
                    </a:lnTo>
                    <a:lnTo>
                      <a:pt x="415" y="997"/>
                    </a:lnTo>
                    <a:lnTo>
                      <a:pt x="415" y="997"/>
                    </a:lnTo>
                    <a:lnTo>
                      <a:pt x="389" y="968"/>
                    </a:lnTo>
                    <a:lnTo>
                      <a:pt x="358" y="935"/>
                    </a:lnTo>
                    <a:lnTo>
                      <a:pt x="326" y="903"/>
                    </a:lnTo>
                    <a:lnTo>
                      <a:pt x="311" y="889"/>
                    </a:lnTo>
                    <a:lnTo>
                      <a:pt x="296" y="878"/>
                    </a:lnTo>
                    <a:lnTo>
                      <a:pt x="296" y="878"/>
                    </a:lnTo>
                    <a:lnTo>
                      <a:pt x="281" y="865"/>
                    </a:lnTo>
                    <a:lnTo>
                      <a:pt x="265" y="852"/>
                    </a:lnTo>
                    <a:lnTo>
                      <a:pt x="250" y="839"/>
                    </a:lnTo>
                    <a:lnTo>
                      <a:pt x="235" y="823"/>
                    </a:lnTo>
                    <a:lnTo>
                      <a:pt x="207" y="793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56" y="732"/>
                    </a:lnTo>
                    <a:lnTo>
                      <a:pt x="130" y="704"/>
                    </a:lnTo>
                    <a:lnTo>
                      <a:pt x="129" y="703"/>
                    </a:lnTo>
                    <a:lnTo>
                      <a:pt x="128" y="703"/>
                    </a:lnTo>
                    <a:lnTo>
                      <a:pt x="128" y="703"/>
                    </a:lnTo>
                    <a:lnTo>
                      <a:pt x="124" y="701"/>
                    </a:lnTo>
                    <a:lnTo>
                      <a:pt x="120" y="698"/>
                    </a:lnTo>
                    <a:lnTo>
                      <a:pt x="74" y="653"/>
                    </a:lnTo>
                    <a:lnTo>
                      <a:pt x="74" y="653"/>
                    </a:lnTo>
                    <a:lnTo>
                      <a:pt x="70" y="648"/>
                    </a:lnTo>
                    <a:lnTo>
                      <a:pt x="67" y="643"/>
                    </a:lnTo>
                    <a:lnTo>
                      <a:pt x="63" y="635"/>
                    </a:lnTo>
                    <a:lnTo>
                      <a:pt x="63" y="635"/>
                    </a:lnTo>
                    <a:lnTo>
                      <a:pt x="60" y="627"/>
                    </a:lnTo>
                    <a:lnTo>
                      <a:pt x="54" y="619"/>
                    </a:lnTo>
                    <a:lnTo>
                      <a:pt x="54" y="619"/>
                    </a:lnTo>
                    <a:lnTo>
                      <a:pt x="40" y="596"/>
                    </a:lnTo>
                    <a:lnTo>
                      <a:pt x="28" y="572"/>
                    </a:lnTo>
                    <a:lnTo>
                      <a:pt x="28" y="572"/>
                    </a:lnTo>
                    <a:lnTo>
                      <a:pt x="14" y="547"/>
                    </a:lnTo>
                    <a:lnTo>
                      <a:pt x="14" y="547"/>
                    </a:lnTo>
                    <a:lnTo>
                      <a:pt x="11" y="540"/>
                    </a:lnTo>
                    <a:lnTo>
                      <a:pt x="7" y="532"/>
                    </a:lnTo>
                    <a:lnTo>
                      <a:pt x="5" y="522"/>
                    </a:lnTo>
                    <a:lnTo>
                      <a:pt x="3" y="513"/>
                    </a:lnTo>
                    <a:lnTo>
                      <a:pt x="0" y="494"/>
                    </a:lnTo>
                    <a:lnTo>
                      <a:pt x="0" y="484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1" y="452"/>
                    </a:lnTo>
                    <a:lnTo>
                      <a:pt x="1" y="431"/>
                    </a:lnTo>
                    <a:lnTo>
                      <a:pt x="1" y="431"/>
                    </a:lnTo>
                    <a:lnTo>
                      <a:pt x="1" y="413"/>
                    </a:lnTo>
                    <a:lnTo>
                      <a:pt x="1" y="395"/>
                    </a:lnTo>
                    <a:lnTo>
                      <a:pt x="2" y="378"/>
                    </a:lnTo>
                    <a:lnTo>
                      <a:pt x="5" y="361"/>
                    </a:lnTo>
                    <a:lnTo>
                      <a:pt x="5" y="361"/>
                    </a:lnTo>
                    <a:lnTo>
                      <a:pt x="8" y="347"/>
                    </a:lnTo>
                    <a:lnTo>
                      <a:pt x="12" y="333"/>
                    </a:lnTo>
                    <a:lnTo>
                      <a:pt x="17" y="320"/>
                    </a:lnTo>
                    <a:lnTo>
                      <a:pt x="22" y="308"/>
                    </a:lnTo>
                    <a:lnTo>
                      <a:pt x="35" y="283"/>
                    </a:lnTo>
                    <a:lnTo>
                      <a:pt x="48" y="260"/>
                    </a:lnTo>
                    <a:lnTo>
                      <a:pt x="48" y="260"/>
                    </a:lnTo>
                    <a:lnTo>
                      <a:pt x="60" y="239"/>
                    </a:lnTo>
                    <a:lnTo>
                      <a:pt x="70" y="219"/>
                    </a:lnTo>
                    <a:lnTo>
                      <a:pt x="70" y="219"/>
                    </a:lnTo>
                    <a:lnTo>
                      <a:pt x="89" y="185"/>
                    </a:lnTo>
                    <a:lnTo>
                      <a:pt x="98" y="168"/>
                    </a:lnTo>
                    <a:lnTo>
                      <a:pt x="109" y="152"/>
                    </a:lnTo>
                    <a:lnTo>
                      <a:pt x="109" y="152"/>
                    </a:lnTo>
                    <a:lnTo>
                      <a:pt x="126" y="130"/>
                    </a:lnTo>
                    <a:lnTo>
                      <a:pt x="142" y="108"/>
                    </a:lnTo>
                    <a:lnTo>
                      <a:pt x="160" y="89"/>
                    </a:lnTo>
                    <a:lnTo>
                      <a:pt x="177" y="69"/>
                    </a:lnTo>
                    <a:lnTo>
                      <a:pt x="195" y="50"/>
                    </a:lnTo>
                    <a:lnTo>
                      <a:pt x="213" y="33"/>
                    </a:lnTo>
                    <a:lnTo>
                      <a:pt x="231" y="16"/>
                    </a:lnTo>
                    <a:lnTo>
                      <a:pt x="250" y="1"/>
                    </a:lnTo>
                    <a:lnTo>
                      <a:pt x="250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57" y="9"/>
                    </a:lnTo>
                    <a:lnTo>
                      <a:pt x="257" y="9"/>
                    </a:lnTo>
                    <a:lnTo>
                      <a:pt x="270" y="29"/>
                    </a:lnTo>
                    <a:lnTo>
                      <a:pt x="270" y="29"/>
                    </a:lnTo>
                    <a:lnTo>
                      <a:pt x="264" y="34"/>
                    </a:lnTo>
                    <a:lnTo>
                      <a:pt x="264" y="34"/>
                    </a:lnTo>
                    <a:lnTo>
                      <a:pt x="246" y="49"/>
                    </a:lnTo>
                    <a:lnTo>
                      <a:pt x="228" y="67"/>
                    </a:lnTo>
                    <a:lnTo>
                      <a:pt x="210" y="84"/>
                    </a:lnTo>
                    <a:lnTo>
                      <a:pt x="193" y="103"/>
                    </a:lnTo>
                    <a:lnTo>
                      <a:pt x="176" y="122"/>
                    </a:lnTo>
                    <a:lnTo>
                      <a:pt x="161" y="141"/>
                    </a:lnTo>
                    <a:lnTo>
                      <a:pt x="145" y="161"/>
                    </a:lnTo>
                    <a:lnTo>
                      <a:pt x="132" y="182"/>
                    </a:lnTo>
                    <a:lnTo>
                      <a:pt x="132" y="182"/>
                    </a:lnTo>
                    <a:lnTo>
                      <a:pt x="124" y="194"/>
                    </a:lnTo>
                    <a:lnTo>
                      <a:pt x="116" y="207"/>
                    </a:lnTo>
                    <a:lnTo>
                      <a:pt x="103" y="233"/>
                    </a:lnTo>
                    <a:lnTo>
                      <a:pt x="103" y="233"/>
                    </a:lnTo>
                    <a:lnTo>
                      <a:pt x="92" y="256"/>
                    </a:lnTo>
                    <a:lnTo>
                      <a:pt x="79" y="278"/>
                    </a:lnTo>
                    <a:lnTo>
                      <a:pt x="79" y="278"/>
                    </a:lnTo>
                    <a:lnTo>
                      <a:pt x="67" y="299"/>
                    </a:lnTo>
                    <a:lnTo>
                      <a:pt x="56" y="322"/>
                    </a:lnTo>
                    <a:lnTo>
                      <a:pt x="50" y="333"/>
                    </a:lnTo>
                    <a:lnTo>
                      <a:pt x="45" y="346"/>
                    </a:lnTo>
                    <a:lnTo>
                      <a:pt x="42" y="358"/>
                    </a:lnTo>
                    <a:lnTo>
                      <a:pt x="39" y="371"/>
                    </a:lnTo>
                    <a:lnTo>
                      <a:pt x="39" y="371"/>
                    </a:lnTo>
                    <a:lnTo>
                      <a:pt x="36" y="396"/>
                    </a:lnTo>
                    <a:lnTo>
                      <a:pt x="35" y="420"/>
                    </a:lnTo>
                    <a:lnTo>
                      <a:pt x="34" y="443"/>
                    </a:lnTo>
                    <a:lnTo>
                      <a:pt x="35" y="465"/>
                    </a:lnTo>
                    <a:lnTo>
                      <a:pt x="38" y="486"/>
                    </a:lnTo>
                    <a:lnTo>
                      <a:pt x="42" y="506"/>
                    </a:lnTo>
                    <a:lnTo>
                      <a:pt x="47" y="525"/>
                    </a:lnTo>
                    <a:lnTo>
                      <a:pt x="54" y="542"/>
                    </a:lnTo>
                    <a:lnTo>
                      <a:pt x="54" y="542"/>
                    </a:lnTo>
                    <a:lnTo>
                      <a:pt x="62" y="559"/>
                    </a:lnTo>
                    <a:lnTo>
                      <a:pt x="70" y="575"/>
                    </a:lnTo>
                    <a:lnTo>
                      <a:pt x="79" y="591"/>
                    </a:lnTo>
                    <a:lnTo>
                      <a:pt x="89" y="605"/>
                    </a:lnTo>
                    <a:lnTo>
                      <a:pt x="99" y="620"/>
                    </a:lnTo>
                    <a:lnTo>
                      <a:pt x="110" y="634"/>
                    </a:lnTo>
                    <a:lnTo>
                      <a:pt x="122" y="647"/>
                    </a:lnTo>
                    <a:lnTo>
                      <a:pt x="135" y="662"/>
                    </a:lnTo>
                    <a:lnTo>
                      <a:pt x="136" y="663"/>
                    </a:lnTo>
                    <a:lnTo>
                      <a:pt x="137" y="664"/>
                    </a:lnTo>
                    <a:lnTo>
                      <a:pt x="137" y="664"/>
                    </a:lnTo>
                    <a:lnTo>
                      <a:pt x="141" y="665"/>
                    </a:lnTo>
                    <a:lnTo>
                      <a:pt x="145" y="668"/>
                    </a:lnTo>
                    <a:lnTo>
                      <a:pt x="145" y="668"/>
                    </a:lnTo>
                    <a:lnTo>
                      <a:pt x="178" y="702"/>
                    </a:lnTo>
                    <a:lnTo>
                      <a:pt x="209" y="736"/>
                    </a:lnTo>
                    <a:lnTo>
                      <a:pt x="209" y="736"/>
                    </a:lnTo>
                    <a:lnTo>
                      <a:pt x="238" y="767"/>
                    </a:lnTo>
                    <a:lnTo>
                      <a:pt x="268" y="799"/>
                    </a:lnTo>
                    <a:lnTo>
                      <a:pt x="298" y="829"/>
                    </a:lnTo>
                    <a:lnTo>
                      <a:pt x="330" y="858"/>
                    </a:lnTo>
                    <a:lnTo>
                      <a:pt x="330" y="858"/>
                    </a:lnTo>
                    <a:lnTo>
                      <a:pt x="362" y="889"/>
                    </a:lnTo>
                    <a:lnTo>
                      <a:pt x="396" y="923"/>
                    </a:lnTo>
                    <a:lnTo>
                      <a:pt x="431" y="960"/>
                    </a:lnTo>
                    <a:lnTo>
                      <a:pt x="467" y="998"/>
                    </a:lnTo>
                    <a:lnTo>
                      <a:pt x="467" y="998"/>
                    </a:lnTo>
                    <a:lnTo>
                      <a:pt x="506" y="1040"/>
                    </a:lnTo>
                    <a:lnTo>
                      <a:pt x="542" y="1078"/>
                    </a:lnTo>
                    <a:lnTo>
                      <a:pt x="543" y="1079"/>
                    </a:lnTo>
                    <a:lnTo>
                      <a:pt x="545" y="1080"/>
                    </a:lnTo>
                    <a:lnTo>
                      <a:pt x="545" y="1080"/>
                    </a:lnTo>
                    <a:lnTo>
                      <a:pt x="548" y="1081"/>
                    </a:lnTo>
                    <a:lnTo>
                      <a:pt x="552" y="1084"/>
                    </a:lnTo>
                    <a:lnTo>
                      <a:pt x="552" y="1084"/>
                    </a:lnTo>
                    <a:lnTo>
                      <a:pt x="575" y="1103"/>
                    </a:lnTo>
                    <a:lnTo>
                      <a:pt x="601" y="1124"/>
                    </a:lnTo>
                    <a:lnTo>
                      <a:pt x="630" y="1143"/>
                    </a:lnTo>
                    <a:lnTo>
                      <a:pt x="644" y="1153"/>
                    </a:lnTo>
                    <a:lnTo>
                      <a:pt x="661" y="1162"/>
                    </a:lnTo>
                    <a:lnTo>
                      <a:pt x="676" y="1170"/>
                    </a:lnTo>
                    <a:lnTo>
                      <a:pt x="693" y="1177"/>
                    </a:lnTo>
                    <a:lnTo>
                      <a:pt x="710" y="1185"/>
                    </a:lnTo>
                    <a:lnTo>
                      <a:pt x="728" y="1190"/>
                    </a:lnTo>
                    <a:lnTo>
                      <a:pt x="747" y="1195"/>
                    </a:lnTo>
                    <a:lnTo>
                      <a:pt x="765" y="1198"/>
                    </a:lnTo>
                    <a:lnTo>
                      <a:pt x="784" y="1200"/>
                    </a:lnTo>
                    <a:lnTo>
                      <a:pt x="803" y="1201"/>
                    </a:lnTo>
                    <a:lnTo>
                      <a:pt x="803" y="1201"/>
                    </a:lnTo>
                    <a:lnTo>
                      <a:pt x="816" y="1201"/>
                    </a:lnTo>
                    <a:lnTo>
                      <a:pt x="828" y="1200"/>
                    </a:lnTo>
                    <a:lnTo>
                      <a:pt x="841" y="1198"/>
                    </a:lnTo>
                    <a:lnTo>
                      <a:pt x="854" y="1196"/>
                    </a:lnTo>
                    <a:lnTo>
                      <a:pt x="854" y="1196"/>
                    </a:lnTo>
                    <a:lnTo>
                      <a:pt x="872" y="1193"/>
                    </a:lnTo>
                    <a:lnTo>
                      <a:pt x="872" y="1193"/>
                    </a:lnTo>
                    <a:lnTo>
                      <a:pt x="883" y="1191"/>
                    </a:lnTo>
                    <a:lnTo>
                      <a:pt x="895" y="1189"/>
                    </a:lnTo>
                    <a:lnTo>
                      <a:pt x="907" y="1185"/>
                    </a:lnTo>
                    <a:lnTo>
                      <a:pt x="918" y="1179"/>
                    </a:lnTo>
                    <a:lnTo>
                      <a:pt x="918" y="1179"/>
                    </a:lnTo>
                    <a:lnTo>
                      <a:pt x="945" y="1165"/>
                    </a:lnTo>
                    <a:lnTo>
                      <a:pt x="945" y="1165"/>
                    </a:lnTo>
                    <a:lnTo>
                      <a:pt x="977" y="1148"/>
                    </a:lnTo>
                    <a:lnTo>
                      <a:pt x="977" y="1148"/>
                    </a:lnTo>
                    <a:lnTo>
                      <a:pt x="1006" y="1132"/>
                    </a:lnTo>
                    <a:lnTo>
                      <a:pt x="1033" y="1114"/>
                    </a:lnTo>
                    <a:lnTo>
                      <a:pt x="1057" y="1096"/>
                    </a:lnTo>
                    <a:lnTo>
                      <a:pt x="1069" y="1086"/>
                    </a:lnTo>
                    <a:lnTo>
                      <a:pt x="1078" y="1077"/>
                    </a:lnTo>
                    <a:lnTo>
                      <a:pt x="1085" y="1070"/>
                    </a:lnTo>
                    <a:lnTo>
                      <a:pt x="1085" y="1070"/>
                    </a:lnTo>
                    <a:lnTo>
                      <a:pt x="1111" y="1044"/>
                    </a:lnTo>
                    <a:lnTo>
                      <a:pt x="1123" y="1032"/>
                    </a:lnTo>
                    <a:lnTo>
                      <a:pt x="1134" y="1018"/>
                    </a:lnTo>
                    <a:lnTo>
                      <a:pt x="1145" y="1005"/>
                    </a:lnTo>
                    <a:lnTo>
                      <a:pt x="1156" y="990"/>
                    </a:lnTo>
                    <a:lnTo>
                      <a:pt x="1165" y="975"/>
                    </a:lnTo>
                    <a:lnTo>
                      <a:pt x="1173" y="959"/>
                    </a:lnTo>
                    <a:lnTo>
                      <a:pt x="1173" y="959"/>
                    </a:lnTo>
                    <a:lnTo>
                      <a:pt x="1184" y="937"/>
                    </a:lnTo>
                    <a:lnTo>
                      <a:pt x="1184" y="937"/>
                    </a:lnTo>
                    <a:lnTo>
                      <a:pt x="1198" y="912"/>
                    </a:lnTo>
                    <a:lnTo>
                      <a:pt x="1209" y="886"/>
                    </a:lnTo>
                    <a:lnTo>
                      <a:pt x="1213" y="874"/>
                    </a:lnTo>
                    <a:lnTo>
                      <a:pt x="1218" y="861"/>
                    </a:lnTo>
                    <a:lnTo>
                      <a:pt x="1220" y="848"/>
                    </a:lnTo>
                    <a:lnTo>
                      <a:pt x="1222" y="835"/>
                    </a:lnTo>
                    <a:lnTo>
                      <a:pt x="1222" y="835"/>
                    </a:lnTo>
                    <a:lnTo>
                      <a:pt x="1221" y="819"/>
                    </a:lnTo>
                    <a:lnTo>
                      <a:pt x="1220" y="802"/>
                    </a:lnTo>
                    <a:lnTo>
                      <a:pt x="1216" y="784"/>
                    </a:lnTo>
                    <a:lnTo>
                      <a:pt x="1212" y="765"/>
                    </a:lnTo>
                    <a:lnTo>
                      <a:pt x="1207" y="746"/>
                    </a:lnTo>
                    <a:lnTo>
                      <a:pt x="1200" y="724"/>
                    </a:lnTo>
                    <a:lnTo>
                      <a:pt x="1193" y="702"/>
                    </a:lnTo>
                    <a:lnTo>
                      <a:pt x="1183" y="678"/>
                    </a:lnTo>
                    <a:lnTo>
                      <a:pt x="1182" y="677"/>
                    </a:lnTo>
                    <a:lnTo>
                      <a:pt x="1182" y="677"/>
                    </a:lnTo>
                    <a:lnTo>
                      <a:pt x="1174" y="660"/>
                    </a:lnTo>
                    <a:lnTo>
                      <a:pt x="1167" y="643"/>
                    </a:lnTo>
                    <a:lnTo>
                      <a:pt x="1158" y="627"/>
                    </a:lnTo>
                    <a:lnTo>
                      <a:pt x="1151" y="620"/>
                    </a:lnTo>
                    <a:lnTo>
                      <a:pt x="1146" y="612"/>
                    </a:lnTo>
                    <a:lnTo>
                      <a:pt x="1146" y="612"/>
                    </a:lnTo>
                    <a:lnTo>
                      <a:pt x="1138" y="602"/>
                    </a:lnTo>
                    <a:lnTo>
                      <a:pt x="1131" y="592"/>
                    </a:lnTo>
                    <a:lnTo>
                      <a:pt x="1131" y="591"/>
                    </a:lnTo>
                    <a:lnTo>
                      <a:pt x="1130" y="591"/>
                    </a:lnTo>
                    <a:lnTo>
                      <a:pt x="1130" y="591"/>
                    </a:lnTo>
                    <a:lnTo>
                      <a:pt x="1090" y="554"/>
                    </a:lnTo>
                    <a:lnTo>
                      <a:pt x="1090" y="554"/>
                    </a:lnTo>
                    <a:lnTo>
                      <a:pt x="1069" y="535"/>
                    </a:lnTo>
                    <a:lnTo>
                      <a:pt x="1048" y="515"/>
                    </a:lnTo>
                    <a:lnTo>
                      <a:pt x="1027" y="495"/>
                    </a:lnTo>
                    <a:lnTo>
                      <a:pt x="1008" y="472"/>
                    </a:lnTo>
                    <a:lnTo>
                      <a:pt x="1008" y="472"/>
                    </a:lnTo>
                    <a:lnTo>
                      <a:pt x="992" y="454"/>
                    </a:lnTo>
                    <a:lnTo>
                      <a:pt x="972" y="432"/>
                    </a:lnTo>
                    <a:lnTo>
                      <a:pt x="918" y="375"/>
                    </a:lnTo>
                    <a:lnTo>
                      <a:pt x="864" y="319"/>
                    </a:lnTo>
                    <a:lnTo>
                      <a:pt x="824" y="280"/>
                    </a:lnTo>
                    <a:lnTo>
                      <a:pt x="824" y="280"/>
                    </a:lnTo>
                    <a:lnTo>
                      <a:pt x="804" y="262"/>
                    </a:lnTo>
                    <a:lnTo>
                      <a:pt x="783" y="246"/>
                    </a:lnTo>
                    <a:lnTo>
                      <a:pt x="783" y="246"/>
                    </a:lnTo>
                    <a:lnTo>
                      <a:pt x="757" y="225"/>
                    </a:lnTo>
                    <a:lnTo>
                      <a:pt x="743" y="214"/>
                    </a:lnTo>
                    <a:lnTo>
                      <a:pt x="732" y="202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05" y="184"/>
                    </a:lnTo>
                    <a:lnTo>
                      <a:pt x="693" y="176"/>
                    </a:lnTo>
                    <a:lnTo>
                      <a:pt x="680" y="169"/>
                    </a:lnTo>
                    <a:lnTo>
                      <a:pt x="668" y="163"/>
                    </a:lnTo>
                    <a:lnTo>
                      <a:pt x="655" y="158"/>
                    </a:lnTo>
                    <a:lnTo>
                      <a:pt x="641" y="153"/>
                    </a:lnTo>
                    <a:lnTo>
                      <a:pt x="627" y="150"/>
                    </a:lnTo>
                    <a:lnTo>
                      <a:pt x="627" y="150"/>
                    </a:lnTo>
                    <a:lnTo>
                      <a:pt x="599" y="143"/>
                    </a:lnTo>
                    <a:lnTo>
                      <a:pt x="584" y="141"/>
                    </a:lnTo>
                    <a:lnTo>
                      <a:pt x="571" y="140"/>
                    </a:lnTo>
                    <a:lnTo>
                      <a:pt x="571" y="140"/>
                    </a:lnTo>
                    <a:lnTo>
                      <a:pt x="562" y="141"/>
                    </a:lnTo>
                    <a:lnTo>
                      <a:pt x="553" y="142"/>
                    </a:lnTo>
                    <a:lnTo>
                      <a:pt x="545" y="143"/>
                    </a:lnTo>
                    <a:lnTo>
                      <a:pt x="538" y="145"/>
                    </a:lnTo>
                    <a:lnTo>
                      <a:pt x="538" y="145"/>
                    </a:lnTo>
                    <a:lnTo>
                      <a:pt x="517" y="155"/>
                    </a:lnTo>
                    <a:lnTo>
                      <a:pt x="517" y="155"/>
                    </a:lnTo>
                    <a:lnTo>
                      <a:pt x="502" y="161"/>
                    </a:lnTo>
                    <a:lnTo>
                      <a:pt x="485" y="166"/>
                    </a:lnTo>
                    <a:lnTo>
                      <a:pt x="485" y="166"/>
                    </a:lnTo>
                    <a:lnTo>
                      <a:pt x="477" y="169"/>
                    </a:lnTo>
                    <a:lnTo>
                      <a:pt x="469" y="172"/>
                    </a:lnTo>
                    <a:lnTo>
                      <a:pt x="452" y="181"/>
                    </a:lnTo>
                    <a:lnTo>
                      <a:pt x="437" y="191"/>
                    </a:lnTo>
                    <a:lnTo>
                      <a:pt x="421" y="202"/>
                    </a:lnTo>
                    <a:lnTo>
                      <a:pt x="407" y="215"/>
                    </a:lnTo>
                    <a:lnTo>
                      <a:pt x="393" y="228"/>
                    </a:lnTo>
                    <a:lnTo>
                      <a:pt x="367" y="255"/>
                    </a:lnTo>
                    <a:lnTo>
                      <a:pt x="367" y="255"/>
                    </a:lnTo>
                    <a:lnTo>
                      <a:pt x="355" y="269"/>
                    </a:lnTo>
                    <a:lnTo>
                      <a:pt x="355" y="269"/>
                    </a:lnTo>
                    <a:lnTo>
                      <a:pt x="344" y="282"/>
                    </a:lnTo>
                    <a:lnTo>
                      <a:pt x="332" y="297"/>
                    </a:lnTo>
                    <a:lnTo>
                      <a:pt x="322" y="313"/>
                    </a:lnTo>
                    <a:lnTo>
                      <a:pt x="313" y="329"/>
                    </a:lnTo>
                    <a:lnTo>
                      <a:pt x="303" y="348"/>
                    </a:lnTo>
                    <a:lnTo>
                      <a:pt x="296" y="366"/>
                    </a:lnTo>
                    <a:lnTo>
                      <a:pt x="289" y="385"/>
                    </a:lnTo>
                    <a:lnTo>
                      <a:pt x="284" y="406"/>
                    </a:lnTo>
                    <a:lnTo>
                      <a:pt x="284" y="406"/>
                    </a:lnTo>
                    <a:lnTo>
                      <a:pt x="282" y="416"/>
                    </a:lnTo>
                    <a:lnTo>
                      <a:pt x="282" y="427"/>
                    </a:lnTo>
                    <a:lnTo>
                      <a:pt x="283" y="439"/>
                    </a:lnTo>
                    <a:lnTo>
                      <a:pt x="286" y="450"/>
                    </a:lnTo>
                    <a:lnTo>
                      <a:pt x="289" y="462"/>
                    </a:lnTo>
                    <a:lnTo>
                      <a:pt x="293" y="473"/>
                    </a:lnTo>
                    <a:lnTo>
                      <a:pt x="302" y="495"/>
                    </a:lnTo>
                    <a:lnTo>
                      <a:pt x="302" y="495"/>
                    </a:lnTo>
                    <a:lnTo>
                      <a:pt x="312" y="516"/>
                    </a:lnTo>
                    <a:lnTo>
                      <a:pt x="312" y="516"/>
                    </a:lnTo>
                    <a:lnTo>
                      <a:pt x="318" y="530"/>
                    </a:lnTo>
                    <a:lnTo>
                      <a:pt x="325" y="544"/>
                    </a:lnTo>
                    <a:lnTo>
                      <a:pt x="334" y="557"/>
                    </a:lnTo>
                    <a:lnTo>
                      <a:pt x="345" y="570"/>
                    </a:lnTo>
                    <a:lnTo>
                      <a:pt x="356" y="582"/>
                    </a:lnTo>
                    <a:lnTo>
                      <a:pt x="366" y="595"/>
                    </a:lnTo>
                    <a:lnTo>
                      <a:pt x="388" y="615"/>
                    </a:lnTo>
                    <a:lnTo>
                      <a:pt x="598" y="826"/>
                    </a:lnTo>
                    <a:lnTo>
                      <a:pt x="598" y="826"/>
                    </a:lnTo>
                    <a:lnTo>
                      <a:pt x="611" y="840"/>
                    </a:lnTo>
                    <a:lnTo>
                      <a:pt x="624" y="854"/>
                    </a:lnTo>
                    <a:lnTo>
                      <a:pt x="646" y="883"/>
                    </a:lnTo>
                    <a:lnTo>
                      <a:pt x="646" y="883"/>
                    </a:lnTo>
                    <a:lnTo>
                      <a:pt x="663" y="905"/>
                    </a:lnTo>
                    <a:lnTo>
                      <a:pt x="680" y="925"/>
                    </a:lnTo>
                    <a:lnTo>
                      <a:pt x="681" y="926"/>
                    </a:lnTo>
                    <a:lnTo>
                      <a:pt x="684" y="927"/>
                    </a:lnTo>
                    <a:lnTo>
                      <a:pt x="684" y="927"/>
                    </a:lnTo>
                    <a:lnTo>
                      <a:pt x="687" y="929"/>
                    </a:lnTo>
                    <a:lnTo>
                      <a:pt x="691" y="932"/>
                    </a:lnTo>
                    <a:lnTo>
                      <a:pt x="691" y="932"/>
                    </a:lnTo>
                    <a:lnTo>
                      <a:pt x="702" y="942"/>
                    </a:lnTo>
                    <a:lnTo>
                      <a:pt x="708" y="947"/>
                    </a:lnTo>
                    <a:lnTo>
                      <a:pt x="716" y="951"/>
                    </a:lnTo>
                    <a:lnTo>
                      <a:pt x="723" y="955"/>
                    </a:lnTo>
                    <a:lnTo>
                      <a:pt x="731" y="958"/>
                    </a:lnTo>
                    <a:lnTo>
                      <a:pt x="739" y="960"/>
                    </a:lnTo>
                    <a:lnTo>
                      <a:pt x="748" y="960"/>
                    </a:lnTo>
                    <a:lnTo>
                      <a:pt x="748" y="960"/>
                    </a:lnTo>
                    <a:lnTo>
                      <a:pt x="758" y="959"/>
                    </a:lnTo>
                    <a:lnTo>
                      <a:pt x="767" y="956"/>
                    </a:lnTo>
                    <a:lnTo>
                      <a:pt x="776" y="951"/>
                    </a:lnTo>
                    <a:lnTo>
                      <a:pt x="785" y="944"/>
                    </a:lnTo>
                    <a:lnTo>
                      <a:pt x="785" y="944"/>
                    </a:lnTo>
                    <a:lnTo>
                      <a:pt x="791" y="937"/>
                    </a:lnTo>
                    <a:lnTo>
                      <a:pt x="796" y="929"/>
                    </a:lnTo>
                    <a:lnTo>
                      <a:pt x="798" y="922"/>
                    </a:lnTo>
                    <a:lnTo>
                      <a:pt x="799" y="914"/>
                    </a:lnTo>
                    <a:lnTo>
                      <a:pt x="799" y="914"/>
                    </a:lnTo>
                    <a:lnTo>
                      <a:pt x="798" y="907"/>
                    </a:lnTo>
                    <a:lnTo>
                      <a:pt x="795" y="901"/>
                    </a:lnTo>
                    <a:lnTo>
                      <a:pt x="792" y="893"/>
                    </a:lnTo>
                    <a:lnTo>
                      <a:pt x="788" y="887"/>
                    </a:lnTo>
                    <a:lnTo>
                      <a:pt x="776" y="876"/>
                    </a:lnTo>
                    <a:lnTo>
                      <a:pt x="766" y="865"/>
                    </a:lnTo>
                    <a:lnTo>
                      <a:pt x="765" y="864"/>
                    </a:lnTo>
                    <a:lnTo>
                      <a:pt x="763" y="863"/>
                    </a:lnTo>
                    <a:lnTo>
                      <a:pt x="763" y="863"/>
                    </a:lnTo>
                    <a:lnTo>
                      <a:pt x="759" y="862"/>
                    </a:lnTo>
                    <a:lnTo>
                      <a:pt x="755" y="859"/>
                    </a:lnTo>
                    <a:lnTo>
                      <a:pt x="755" y="859"/>
                    </a:lnTo>
                    <a:lnTo>
                      <a:pt x="641" y="744"/>
                    </a:lnTo>
                    <a:lnTo>
                      <a:pt x="641" y="744"/>
                    </a:lnTo>
                    <a:lnTo>
                      <a:pt x="529" y="629"/>
                    </a:lnTo>
                    <a:lnTo>
                      <a:pt x="529" y="629"/>
                    </a:lnTo>
                    <a:lnTo>
                      <a:pt x="506" y="604"/>
                    </a:lnTo>
                    <a:lnTo>
                      <a:pt x="506" y="604"/>
                    </a:lnTo>
                    <a:lnTo>
                      <a:pt x="486" y="584"/>
                    </a:lnTo>
                    <a:lnTo>
                      <a:pt x="466" y="565"/>
                    </a:lnTo>
                    <a:lnTo>
                      <a:pt x="462" y="562"/>
                    </a:lnTo>
                    <a:lnTo>
                      <a:pt x="462" y="562"/>
                    </a:lnTo>
                    <a:lnTo>
                      <a:pt x="436" y="537"/>
                    </a:lnTo>
                    <a:lnTo>
                      <a:pt x="422" y="523"/>
                    </a:lnTo>
                    <a:lnTo>
                      <a:pt x="411" y="509"/>
                    </a:lnTo>
                    <a:lnTo>
                      <a:pt x="411" y="509"/>
                    </a:lnTo>
                    <a:lnTo>
                      <a:pt x="404" y="499"/>
                    </a:lnTo>
                    <a:lnTo>
                      <a:pt x="397" y="487"/>
                    </a:lnTo>
                    <a:lnTo>
                      <a:pt x="393" y="475"/>
                    </a:lnTo>
                    <a:lnTo>
                      <a:pt x="390" y="464"/>
                    </a:lnTo>
                    <a:lnTo>
                      <a:pt x="388" y="451"/>
                    </a:lnTo>
                    <a:lnTo>
                      <a:pt x="387" y="439"/>
                    </a:lnTo>
                    <a:lnTo>
                      <a:pt x="388" y="426"/>
                    </a:lnTo>
                    <a:lnTo>
                      <a:pt x="390" y="413"/>
                    </a:lnTo>
                    <a:lnTo>
                      <a:pt x="390" y="413"/>
                    </a:lnTo>
                    <a:lnTo>
                      <a:pt x="392" y="402"/>
                    </a:lnTo>
                    <a:lnTo>
                      <a:pt x="396" y="390"/>
                    </a:lnTo>
                    <a:lnTo>
                      <a:pt x="400" y="379"/>
                    </a:lnTo>
                    <a:lnTo>
                      <a:pt x="407" y="368"/>
                    </a:lnTo>
                    <a:lnTo>
                      <a:pt x="412" y="357"/>
                    </a:lnTo>
                    <a:lnTo>
                      <a:pt x="419" y="347"/>
                    </a:lnTo>
                    <a:lnTo>
                      <a:pt x="435" y="327"/>
                    </a:lnTo>
                    <a:lnTo>
                      <a:pt x="451" y="309"/>
                    </a:lnTo>
                    <a:lnTo>
                      <a:pt x="469" y="292"/>
                    </a:lnTo>
                    <a:lnTo>
                      <a:pt x="487" y="277"/>
                    </a:lnTo>
                    <a:lnTo>
                      <a:pt x="506" y="265"/>
                    </a:lnTo>
                    <a:lnTo>
                      <a:pt x="506" y="265"/>
                    </a:lnTo>
                    <a:lnTo>
                      <a:pt x="513" y="261"/>
                    </a:lnTo>
                    <a:lnTo>
                      <a:pt x="519" y="259"/>
                    </a:lnTo>
                    <a:lnTo>
                      <a:pt x="533" y="257"/>
                    </a:lnTo>
                    <a:lnTo>
                      <a:pt x="533" y="257"/>
                    </a:lnTo>
                    <a:lnTo>
                      <a:pt x="541" y="256"/>
                    </a:lnTo>
                    <a:lnTo>
                      <a:pt x="551" y="254"/>
                    </a:lnTo>
                    <a:lnTo>
                      <a:pt x="551" y="254"/>
                    </a:lnTo>
                    <a:lnTo>
                      <a:pt x="565" y="251"/>
                    </a:lnTo>
                    <a:lnTo>
                      <a:pt x="580" y="250"/>
                    </a:lnTo>
                    <a:lnTo>
                      <a:pt x="580" y="250"/>
                    </a:lnTo>
                    <a:lnTo>
                      <a:pt x="591" y="250"/>
                    </a:lnTo>
                    <a:lnTo>
                      <a:pt x="601" y="252"/>
                    </a:lnTo>
                    <a:lnTo>
                      <a:pt x="609" y="255"/>
                    </a:lnTo>
                    <a:lnTo>
                      <a:pt x="616" y="258"/>
                    </a:lnTo>
                    <a:lnTo>
                      <a:pt x="616" y="258"/>
                    </a:lnTo>
                    <a:lnTo>
                      <a:pt x="628" y="266"/>
                    </a:lnTo>
                    <a:lnTo>
                      <a:pt x="638" y="276"/>
                    </a:lnTo>
                    <a:lnTo>
                      <a:pt x="647" y="285"/>
                    </a:lnTo>
                    <a:lnTo>
                      <a:pt x="658" y="294"/>
                    </a:lnTo>
                    <a:lnTo>
                      <a:pt x="675" y="316"/>
                    </a:lnTo>
                    <a:lnTo>
                      <a:pt x="693" y="338"/>
                    </a:lnTo>
                    <a:lnTo>
                      <a:pt x="693" y="338"/>
                    </a:lnTo>
                    <a:lnTo>
                      <a:pt x="707" y="356"/>
                    </a:lnTo>
                    <a:lnTo>
                      <a:pt x="723" y="375"/>
                    </a:lnTo>
                    <a:lnTo>
                      <a:pt x="723" y="375"/>
                    </a:lnTo>
                    <a:lnTo>
                      <a:pt x="742" y="397"/>
                    </a:lnTo>
                    <a:lnTo>
                      <a:pt x="767" y="422"/>
                    </a:lnTo>
                    <a:lnTo>
                      <a:pt x="793" y="448"/>
                    </a:lnTo>
                    <a:lnTo>
                      <a:pt x="823" y="476"/>
                    </a:lnTo>
                    <a:lnTo>
                      <a:pt x="885" y="533"/>
                    </a:lnTo>
                    <a:lnTo>
                      <a:pt x="948" y="591"/>
                    </a:lnTo>
                    <a:lnTo>
                      <a:pt x="948" y="591"/>
                    </a:lnTo>
                    <a:lnTo>
                      <a:pt x="1009" y="646"/>
                    </a:lnTo>
                    <a:lnTo>
                      <a:pt x="1059" y="694"/>
                    </a:lnTo>
                    <a:lnTo>
                      <a:pt x="1062" y="695"/>
                    </a:lnTo>
                    <a:lnTo>
                      <a:pt x="1065" y="698"/>
                    </a:lnTo>
                    <a:lnTo>
                      <a:pt x="1065" y="698"/>
                    </a:lnTo>
                    <a:lnTo>
                      <a:pt x="1073" y="706"/>
                    </a:lnTo>
                    <a:lnTo>
                      <a:pt x="1073" y="706"/>
                    </a:lnTo>
                    <a:lnTo>
                      <a:pt x="1076" y="710"/>
                    </a:lnTo>
                    <a:lnTo>
                      <a:pt x="1076" y="711"/>
                    </a:lnTo>
                    <a:lnTo>
                      <a:pt x="1077" y="711"/>
                    </a:lnTo>
                    <a:lnTo>
                      <a:pt x="1077" y="711"/>
                    </a:lnTo>
                    <a:lnTo>
                      <a:pt x="1086" y="725"/>
                    </a:lnTo>
                    <a:lnTo>
                      <a:pt x="1096" y="739"/>
                    </a:lnTo>
                    <a:lnTo>
                      <a:pt x="1104" y="756"/>
                    </a:lnTo>
                    <a:lnTo>
                      <a:pt x="1110" y="774"/>
                    </a:lnTo>
                    <a:lnTo>
                      <a:pt x="1113" y="784"/>
                    </a:lnTo>
                    <a:lnTo>
                      <a:pt x="1115" y="794"/>
                    </a:lnTo>
                    <a:lnTo>
                      <a:pt x="1116" y="804"/>
                    </a:lnTo>
                    <a:lnTo>
                      <a:pt x="1116" y="815"/>
                    </a:lnTo>
                    <a:lnTo>
                      <a:pt x="1116" y="826"/>
                    </a:lnTo>
                    <a:lnTo>
                      <a:pt x="1114" y="838"/>
                    </a:lnTo>
                    <a:lnTo>
                      <a:pt x="1112" y="850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00" y="886"/>
                    </a:lnTo>
                    <a:lnTo>
                      <a:pt x="1089" y="910"/>
                    </a:lnTo>
                    <a:lnTo>
                      <a:pt x="1079" y="932"/>
                    </a:lnTo>
                    <a:lnTo>
                      <a:pt x="1066" y="952"/>
                    </a:lnTo>
                    <a:lnTo>
                      <a:pt x="1052" y="972"/>
                    </a:lnTo>
                    <a:lnTo>
                      <a:pt x="1037" y="990"/>
                    </a:lnTo>
                    <a:lnTo>
                      <a:pt x="1020" y="1008"/>
                    </a:lnTo>
                    <a:lnTo>
                      <a:pt x="1003" y="1024"/>
                    </a:lnTo>
                    <a:lnTo>
                      <a:pt x="1003" y="1024"/>
                    </a:lnTo>
                    <a:lnTo>
                      <a:pt x="979" y="1044"/>
                    </a:lnTo>
                    <a:lnTo>
                      <a:pt x="954" y="1061"/>
                    </a:lnTo>
                    <a:lnTo>
                      <a:pt x="930" y="1075"/>
                    </a:lnTo>
                    <a:lnTo>
                      <a:pt x="906" y="1087"/>
                    </a:lnTo>
                    <a:lnTo>
                      <a:pt x="882" y="1097"/>
                    </a:lnTo>
                    <a:lnTo>
                      <a:pt x="858" y="1104"/>
                    </a:lnTo>
                    <a:lnTo>
                      <a:pt x="846" y="1106"/>
                    </a:lnTo>
                    <a:lnTo>
                      <a:pt x="834" y="1108"/>
                    </a:lnTo>
                    <a:lnTo>
                      <a:pt x="823" y="1109"/>
                    </a:lnTo>
                    <a:lnTo>
                      <a:pt x="812" y="1109"/>
                    </a:lnTo>
                    <a:lnTo>
                      <a:pt x="812" y="1109"/>
                    </a:lnTo>
                    <a:lnTo>
                      <a:pt x="797" y="1108"/>
                    </a:lnTo>
                    <a:lnTo>
                      <a:pt x="797" y="1108"/>
                    </a:lnTo>
                    <a:lnTo>
                      <a:pt x="772" y="1105"/>
                    </a:lnTo>
                    <a:lnTo>
                      <a:pt x="749" y="1100"/>
                    </a:lnTo>
                    <a:lnTo>
                      <a:pt x="725" y="1093"/>
                    </a:lnTo>
                    <a:lnTo>
                      <a:pt x="702" y="1083"/>
                    </a:lnTo>
                    <a:lnTo>
                      <a:pt x="680" y="1071"/>
                    </a:lnTo>
                    <a:lnTo>
                      <a:pt x="659" y="1058"/>
                    </a:lnTo>
                    <a:lnTo>
                      <a:pt x="638" y="1041"/>
                    </a:lnTo>
                    <a:lnTo>
                      <a:pt x="618" y="1022"/>
                    </a:lnTo>
                    <a:lnTo>
                      <a:pt x="618" y="1022"/>
                    </a:lnTo>
                    <a:lnTo>
                      <a:pt x="615" y="1018"/>
                    </a:lnTo>
                    <a:lnTo>
                      <a:pt x="613" y="1014"/>
                    </a:lnTo>
                    <a:lnTo>
                      <a:pt x="613" y="1012"/>
                    </a:lnTo>
                    <a:lnTo>
                      <a:pt x="612" y="1011"/>
                    </a:lnTo>
                    <a:lnTo>
                      <a:pt x="612" y="1011"/>
                    </a:lnTo>
                    <a:lnTo>
                      <a:pt x="571" y="972"/>
                    </a:lnTo>
                    <a:lnTo>
                      <a:pt x="527" y="929"/>
                    </a:lnTo>
                    <a:lnTo>
                      <a:pt x="527" y="929"/>
                    </a:lnTo>
                    <a:lnTo>
                      <a:pt x="485" y="891"/>
                    </a:lnTo>
                    <a:lnTo>
                      <a:pt x="446" y="852"/>
                    </a:lnTo>
                    <a:lnTo>
                      <a:pt x="408" y="814"/>
                    </a:lnTo>
                    <a:lnTo>
                      <a:pt x="374" y="778"/>
                    </a:lnTo>
                    <a:lnTo>
                      <a:pt x="374" y="778"/>
                    </a:lnTo>
                    <a:lnTo>
                      <a:pt x="342" y="740"/>
                    </a:lnTo>
                    <a:lnTo>
                      <a:pt x="311" y="702"/>
                    </a:lnTo>
                    <a:lnTo>
                      <a:pt x="311" y="702"/>
                    </a:lnTo>
                    <a:lnTo>
                      <a:pt x="288" y="674"/>
                    </a:lnTo>
                    <a:lnTo>
                      <a:pt x="265" y="646"/>
                    </a:lnTo>
                    <a:lnTo>
                      <a:pt x="241" y="620"/>
                    </a:lnTo>
                    <a:lnTo>
                      <a:pt x="216" y="594"/>
                    </a:lnTo>
                    <a:lnTo>
                      <a:pt x="215" y="592"/>
                    </a:lnTo>
                    <a:lnTo>
                      <a:pt x="215" y="592"/>
                    </a:lnTo>
                    <a:lnTo>
                      <a:pt x="200" y="574"/>
                    </a:lnTo>
                    <a:lnTo>
                      <a:pt x="187" y="557"/>
                    </a:lnTo>
                    <a:lnTo>
                      <a:pt x="176" y="537"/>
                    </a:lnTo>
                    <a:lnTo>
                      <a:pt x="168" y="516"/>
                    </a:lnTo>
                    <a:lnTo>
                      <a:pt x="162" y="496"/>
                    </a:lnTo>
                    <a:lnTo>
                      <a:pt x="158" y="473"/>
                    </a:lnTo>
                    <a:lnTo>
                      <a:pt x="156" y="450"/>
                    </a:lnTo>
                    <a:lnTo>
                      <a:pt x="157" y="426"/>
                    </a:lnTo>
                    <a:lnTo>
                      <a:pt x="157" y="426"/>
                    </a:lnTo>
                    <a:lnTo>
                      <a:pt x="159" y="404"/>
                    </a:lnTo>
                    <a:lnTo>
                      <a:pt x="163" y="381"/>
                    </a:lnTo>
                    <a:lnTo>
                      <a:pt x="169" y="359"/>
                    </a:lnTo>
                    <a:lnTo>
                      <a:pt x="176" y="337"/>
                    </a:lnTo>
                    <a:lnTo>
                      <a:pt x="185" y="315"/>
                    </a:lnTo>
                    <a:lnTo>
                      <a:pt x="195" y="294"/>
                    </a:lnTo>
                    <a:lnTo>
                      <a:pt x="205" y="272"/>
                    </a:lnTo>
                    <a:lnTo>
                      <a:pt x="218" y="253"/>
                    </a:lnTo>
                    <a:lnTo>
                      <a:pt x="230" y="233"/>
                    </a:lnTo>
                    <a:lnTo>
                      <a:pt x="243" y="214"/>
                    </a:lnTo>
                    <a:lnTo>
                      <a:pt x="258" y="196"/>
                    </a:lnTo>
                    <a:lnTo>
                      <a:pt x="272" y="178"/>
                    </a:lnTo>
                    <a:lnTo>
                      <a:pt x="287" y="163"/>
                    </a:lnTo>
                    <a:lnTo>
                      <a:pt x="302" y="147"/>
                    </a:lnTo>
                    <a:lnTo>
                      <a:pt x="317" y="134"/>
                    </a:lnTo>
                    <a:lnTo>
                      <a:pt x="332" y="122"/>
                    </a:lnTo>
                    <a:lnTo>
                      <a:pt x="335" y="119"/>
                    </a:lnTo>
                    <a:lnTo>
                      <a:pt x="335" y="119"/>
                    </a:lnTo>
                    <a:lnTo>
                      <a:pt x="343" y="128"/>
                    </a:lnTo>
                    <a:lnTo>
                      <a:pt x="343" y="128"/>
                    </a:lnTo>
                    <a:lnTo>
                      <a:pt x="352" y="136"/>
                    </a:lnTo>
                    <a:lnTo>
                      <a:pt x="362" y="143"/>
                    </a:lnTo>
                    <a:lnTo>
                      <a:pt x="362" y="143"/>
                    </a:lnTo>
                    <a:lnTo>
                      <a:pt x="347" y="158"/>
                    </a:lnTo>
                    <a:lnTo>
                      <a:pt x="331" y="172"/>
                    </a:lnTo>
                    <a:lnTo>
                      <a:pt x="316" y="188"/>
                    </a:lnTo>
                    <a:lnTo>
                      <a:pt x="300" y="204"/>
                    </a:lnTo>
                    <a:lnTo>
                      <a:pt x="286" y="221"/>
                    </a:lnTo>
                    <a:lnTo>
                      <a:pt x="272" y="238"/>
                    </a:lnTo>
                    <a:lnTo>
                      <a:pt x="259" y="257"/>
                    </a:lnTo>
                    <a:lnTo>
                      <a:pt x="247" y="276"/>
                    </a:lnTo>
                    <a:lnTo>
                      <a:pt x="235" y="294"/>
                    </a:lnTo>
                    <a:lnTo>
                      <a:pt x="225" y="314"/>
                    </a:lnTo>
                    <a:lnTo>
                      <a:pt x="216" y="333"/>
                    </a:lnTo>
                    <a:lnTo>
                      <a:pt x="207" y="353"/>
                    </a:lnTo>
                    <a:lnTo>
                      <a:pt x="201" y="373"/>
                    </a:lnTo>
                    <a:lnTo>
                      <a:pt x="196" y="392"/>
                    </a:lnTo>
                    <a:lnTo>
                      <a:pt x="192" y="412"/>
                    </a:lnTo>
                    <a:lnTo>
                      <a:pt x="190" y="432"/>
                    </a:lnTo>
                    <a:lnTo>
                      <a:pt x="190" y="432"/>
                    </a:lnTo>
                    <a:lnTo>
                      <a:pt x="190" y="451"/>
                    </a:lnTo>
                    <a:lnTo>
                      <a:pt x="192" y="471"/>
                    </a:lnTo>
                    <a:lnTo>
                      <a:pt x="196" y="489"/>
                    </a:lnTo>
                    <a:lnTo>
                      <a:pt x="201" y="507"/>
                    </a:lnTo>
                    <a:lnTo>
                      <a:pt x="209" y="523"/>
                    </a:lnTo>
                    <a:lnTo>
                      <a:pt x="219" y="540"/>
                    </a:lnTo>
                    <a:lnTo>
                      <a:pt x="230" y="556"/>
                    </a:lnTo>
                    <a:lnTo>
                      <a:pt x="243" y="570"/>
                    </a:lnTo>
                    <a:lnTo>
                      <a:pt x="245" y="571"/>
                    </a:lnTo>
                    <a:lnTo>
                      <a:pt x="245" y="571"/>
                    </a:lnTo>
                    <a:lnTo>
                      <a:pt x="264" y="593"/>
                    </a:lnTo>
                    <a:lnTo>
                      <a:pt x="284" y="614"/>
                    </a:lnTo>
                    <a:lnTo>
                      <a:pt x="321" y="661"/>
                    </a:lnTo>
                    <a:lnTo>
                      <a:pt x="321" y="661"/>
                    </a:lnTo>
                    <a:lnTo>
                      <a:pt x="358" y="707"/>
                    </a:lnTo>
                    <a:lnTo>
                      <a:pt x="378" y="730"/>
                    </a:lnTo>
                    <a:lnTo>
                      <a:pt x="398" y="752"/>
                    </a:lnTo>
                    <a:lnTo>
                      <a:pt x="398" y="752"/>
                    </a:lnTo>
                    <a:lnTo>
                      <a:pt x="462" y="815"/>
                    </a:lnTo>
                    <a:lnTo>
                      <a:pt x="532" y="883"/>
                    </a:lnTo>
                    <a:lnTo>
                      <a:pt x="532" y="883"/>
                    </a:lnTo>
                    <a:lnTo>
                      <a:pt x="588" y="938"/>
                    </a:lnTo>
                    <a:lnTo>
                      <a:pt x="639" y="987"/>
                    </a:lnTo>
                    <a:lnTo>
                      <a:pt x="639" y="987"/>
                    </a:lnTo>
                    <a:lnTo>
                      <a:pt x="642" y="991"/>
                    </a:lnTo>
                    <a:lnTo>
                      <a:pt x="643" y="996"/>
                    </a:lnTo>
                    <a:lnTo>
                      <a:pt x="644" y="998"/>
                    </a:lnTo>
                    <a:lnTo>
                      <a:pt x="645" y="999"/>
                    </a:lnTo>
                    <a:lnTo>
                      <a:pt x="645" y="999"/>
                    </a:lnTo>
                    <a:lnTo>
                      <a:pt x="660" y="1011"/>
                    </a:lnTo>
                    <a:lnTo>
                      <a:pt x="675" y="1024"/>
                    </a:lnTo>
                    <a:lnTo>
                      <a:pt x="693" y="1038"/>
                    </a:lnTo>
                    <a:lnTo>
                      <a:pt x="712" y="1049"/>
                    </a:lnTo>
                    <a:lnTo>
                      <a:pt x="733" y="1060"/>
                    </a:lnTo>
                    <a:lnTo>
                      <a:pt x="743" y="1064"/>
                    </a:lnTo>
                    <a:lnTo>
                      <a:pt x="755" y="1068"/>
                    </a:lnTo>
                    <a:lnTo>
                      <a:pt x="765" y="1070"/>
                    </a:lnTo>
                    <a:lnTo>
                      <a:pt x="778" y="1073"/>
                    </a:lnTo>
                    <a:lnTo>
                      <a:pt x="789" y="1074"/>
                    </a:lnTo>
                    <a:lnTo>
                      <a:pt x="801" y="1074"/>
                    </a:lnTo>
                    <a:lnTo>
                      <a:pt x="801" y="1074"/>
                    </a:lnTo>
                    <a:lnTo>
                      <a:pt x="813" y="1074"/>
                    </a:lnTo>
                    <a:lnTo>
                      <a:pt x="813" y="1074"/>
                    </a:lnTo>
                    <a:lnTo>
                      <a:pt x="835" y="1071"/>
                    </a:lnTo>
                    <a:lnTo>
                      <a:pt x="858" y="1066"/>
                    </a:lnTo>
                    <a:lnTo>
                      <a:pt x="881" y="1058"/>
                    </a:lnTo>
                    <a:lnTo>
                      <a:pt x="904" y="1048"/>
                    </a:lnTo>
                    <a:lnTo>
                      <a:pt x="926" y="1037"/>
                    </a:lnTo>
                    <a:lnTo>
                      <a:pt x="947" y="1023"/>
                    </a:lnTo>
                    <a:lnTo>
                      <a:pt x="968" y="1008"/>
                    </a:lnTo>
                    <a:lnTo>
                      <a:pt x="986" y="990"/>
                    </a:lnTo>
                    <a:lnTo>
                      <a:pt x="986" y="990"/>
                    </a:lnTo>
                    <a:lnTo>
                      <a:pt x="1003" y="973"/>
                    </a:lnTo>
                    <a:lnTo>
                      <a:pt x="1013" y="961"/>
                    </a:lnTo>
                    <a:lnTo>
                      <a:pt x="1023" y="948"/>
                    </a:lnTo>
                    <a:lnTo>
                      <a:pt x="1034" y="934"/>
                    </a:lnTo>
                    <a:lnTo>
                      <a:pt x="1044" y="917"/>
                    </a:lnTo>
                    <a:lnTo>
                      <a:pt x="1054" y="901"/>
                    </a:lnTo>
                    <a:lnTo>
                      <a:pt x="1063" y="882"/>
                    </a:lnTo>
                    <a:lnTo>
                      <a:pt x="1070" y="863"/>
                    </a:lnTo>
                    <a:lnTo>
                      <a:pt x="1075" y="844"/>
                    </a:lnTo>
                    <a:lnTo>
                      <a:pt x="1076" y="834"/>
                    </a:lnTo>
                    <a:lnTo>
                      <a:pt x="1077" y="824"/>
                    </a:lnTo>
                    <a:lnTo>
                      <a:pt x="1077" y="814"/>
                    </a:lnTo>
                    <a:lnTo>
                      <a:pt x="1077" y="804"/>
                    </a:lnTo>
                    <a:lnTo>
                      <a:pt x="1076" y="794"/>
                    </a:lnTo>
                    <a:lnTo>
                      <a:pt x="1074" y="784"/>
                    </a:lnTo>
                    <a:lnTo>
                      <a:pt x="1071" y="773"/>
                    </a:lnTo>
                    <a:lnTo>
                      <a:pt x="1067" y="764"/>
                    </a:lnTo>
                    <a:lnTo>
                      <a:pt x="1062" y="754"/>
                    </a:lnTo>
                    <a:lnTo>
                      <a:pt x="1055" y="745"/>
                    </a:lnTo>
                    <a:lnTo>
                      <a:pt x="1048" y="734"/>
                    </a:lnTo>
                    <a:lnTo>
                      <a:pt x="1040" y="725"/>
                    </a:lnTo>
                    <a:lnTo>
                      <a:pt x="1040" y="725"/>
                    </a:lnTo>
                    <a:lnTo>
                      <a:pt x="1012" y="698"/>
                    </a:lnTo>
                    <a:lnTo>
                      <a:pt x="979" y="667"/>
                    </a:lnTo>
                    <a:lnTo>
                      <a:pt x="900" y="596"/>
                    </a:lnTo>
                    <a:lnTo>
                      <a:pt x="900" y="596"/>
                    </a:lnTo>
                    <a:lnTo>
                      <a:pt x="812" y="515"/>
                    </a:lnTo>
                    <a:lnTo>
                      <a:pt x="773" y="479"/>
                    </a:lnTo>
                    <a:lnTo>
                      <a:pt x="741" y="448"/>
                    </a:lnTo>
                    <a:lnTo>
                      <a:pt x="741" y="448"/>
                    </a:lnTo>
                    <a:lnTo>
                      <a:pt x="722" y="427"/>
                    </a:lnTo>
                    <a:lnTo>
                      <a:pt x="703" y="407"/>
                    </a:lnTo>
                    <a:lnTo>
                      <a:pt x="667" y="363"/>
                    </a:lnTo>
                    <a:lnTo>
                      <a:pt x="667" y="363"/>
                    </a:lnTo>
                    <a:lnTo>
                      <a:pt x="649" y="341"/>
                    </a:lnTo>
                    <a:lnTo>
                      <a:pt x="649" y="341"/>
                    </a:lnTo>
                    <a:lnTo>
                      <a:pt x="642" y="332"/>
                    </a:lnTo>
                    <a:lnTo>
                      <a:pt x="642" y="332"/>
                    </a:lnTo>
                    <a:lnTo>
                      <a:pt x="632" y="318"/>
                    </a:lnTo>
                    <a:lnTo>
                      <a:pt x="619" y="305"/>
                    </a:lnTo>
                    <a:lnTo>
                      <a:pt x="612" y="298"/>
                    </a:lnTo>
                    <a:lnTo>
                      <a:pt x="605" y="293"/>
                    </a:lnTo>
                    <a:lnTo>
                      <a:pt x="598" y="290"/>
                    </a:lnTo>
                    <a:lnTo>
                      <a:pt x="591" y="288"/>
                    </a:lnTo>
                    <a:lnTo>
                      <a:pt x="591" y="288"/>
                    </a:lnTo>
                    <a:lnTo>
                      <a:pt x="581" y="287"/>
                    </a:lnTo>
                    <a:lnTo>
                      <a:pt x="581" y="287"/>
                    </a:lnTo>
                    <a:lnTo>
                      <a:pt x="569" y="288"/>
                    </a:lnTo>
                    <a:lnTo>
                      <a:pt x="556" y="290"/>
                    </a:lnTo>
                    <a:lnTo>
                      <a:pt x="556" y="290"/>
                    </a:lnTo>
                    <a:lnTo>
                      <a:pt x="546" y="292"/>
                    </a:lnTo>
                    <a:lnTo>
                      <a:pt x="536" y="293"/>
                    </a:lnTo>
                    <a:lnTo>
                      <a:pt x="536" y="293"/>
                    </a:lnTo>
                    <a:lnTo>
                      <a:pt x="529" y="292"/>
                    </a:lnTo>
                    <a:lnTo>
                      <a:pt x="527" y="303"/>
                    </a:lnTo>
                    <a:lnTo>
                      <a:pt x="527" y="303"/>
                    </a:lnTo>
                    <a:lnTo>
                      <a:pt x="525" y="302"/>
                    </a:lnTo>
                    <a:lnTo>
                      <a:pt x="525" y="300"/>
                    </a:lnTo>
                    <a:lnTo>
                      <a:pt x="525" y="300"/>
                    </a:lnTo>
                    <a:lnTo>
                      <a:pt x="525" y="297"/>
                    </a:lnTo>
                    <a:lnTo>
                      <a:pt x="527" y="296"/>
                    </a:lnTo>
                    <a:lnTo>
                      <a:pt x="527" y="296"/>
                    </a:lnTo>
                    <a:lnTo>
                      <a:pt x="518" y="299"/>
                    </a:lnTo>
                    <a:lnTo>
                      <a:pt x="518" y="299"/>
                    </a:lnTo>
                    <a:lnTo>
                      <a:pt x="512" y="301"/>
                    </a:lnTo>
                    <a:lnTo>
                      <a:pt x="512" y="301"/>
                    </a:lnTo>
                    <a:lnTo>
                      <a:pt x="502" y="308"/>
                    </a:lnTo>
                    <a:lnTo>
                      <a:pt x="492" y="315"/>
                    </a:lnTo>
                    <a:lnTo>
                      <a:pt x="484" y="323"/>
                    </a:lnTo>
                    <a:lnTo>
                      <a:pt x="477" y="332"/>
                    </a:lnTo>
                    <a:lnTo>
                      <a:pt x="477" y="332"/>
                    </a:lnTo>
                    <a:lnTo>
                      <a:pt x="464" y="349"/>
                    </a:lnTo>
                    <a:lnTo>
                      <a:pt x="464" y="349"/>
                    </a:lnTo>
                    <a:lnTo>
                      <a:pt x="449" y="368"/>
                    </a:lnTo>
                    <a:lnTo>
                      <a:pt x="442" y="377"/>
                    </a:lnTo>
                    <a:lnTo>
                      <a:pt x="436" y="388"/>
                    </a:lnTo>
                    <a:lnTo>
                      <a:pt x="436" y="388"/>
                    </a:lnTo>
                    <a:lnTo>
                      <a:pt x="430" y="401"/>
                    </a:lnTo>
                    <a:lnTo>
                      <a:pt x="427" y="413"/>
                    </a:lnTo>
                    <a:lnTo>
                      <a:pt x="425" y="425"/>
                    </a:lnTo>
                    <a:lnTo>
                      <a:pt x="425" y="437"/>
                    </a:lnTo>
                    <a:lnTo>
                      <a:pt x="426" y="447"/>
                    </a:lnTo>
                    <a:lnTo>
                      <a:pt x="428" y="457"/>
                    </a:lnTo>
                    <a:lnTo>
                      <a:pt x="431" y="468"/>
                    </a:lnTo>
                    <a:lnTo>
                      <a:pt x="436" y="477"/>
                    </a:lnTo>
                    <a:lnTo>
                      <a:pt x="441" y="486"/>
                    </a:lnTo>
                    <a:lnTo>
                      <a:pt x="447" y="495"/>
                    </a:lnTo>
                    <a:lnTo>
                      <a:pt x="453" y="504"/>
                    </a:lnTo>
                    <a:lnTo>
                      <a:pt x="460" y="511"/>
                    </a:lnTo>
                    <a:lnTo>
                      <a:pt x="476" y="527"/>
                    </a:lnTo>
                    <a:lnTo>
                      <a:pt x="491" y="540"/>
                    </a:lnTo>
                    <a:lnTo>
                      <a:pt x="491" y="540"/>
                    </a:lnTo>
                    <a:lnTo>
                      <a:pt x="504" y="550"/>
                    </a:lnTo>
                    <a:lnTo>
                      <a:pt x="519" y="564"/>
                    </a:lnTo>
                    <a:lnTo>
                      <a:pt x="555" y="601"/>
                    </a:lnTo>
                    <a:lnTo>
                      <a:pt x="636" y="684"/>
                    </a:lnTo>
                    <a:lnTo>
                      <a:pt x="636" y="684"/>
                    </a:lnTo>
                    <a:lnTo>
                      <a:pt x="682" y="732"/>
                    </a:lnTo>
                    <a:lnTo>
                      <a:pt x="682" y="732"/>
                    </a:lnTo>
                    <a:lnTo>
                      <a:pt x="707" y="757"/>
                    </a:lnTo>
                    <a:lnTo>
                      <a:pt x="731" y="783"/>
                    </a:lnTo>
                    <a:lnTo>
                      <a:pt x="731" y="783"/>
                    </a:lnTo>
                    <a:lnTo>
                      <a:pt x="769" y="823"/>
                    </a:lnTo>
                    <a:lnTo>
                      <a:pt x="770" y="824"/>
                    </a:lnTo>
                    <a:lnTo>
                      <a:pt x="772" y="824"/>
                    </a:lnTo>
                    <a:lnTo>
                      <a:pt x="772" y="824"/>
                    </a:lnTo>
                    <a:lnTo>
                      <a:pt x="776" y="826"/>
                    </a:lnTo>
                    <a:lnTo>
                      <a:pt x="780" y="829"/>
                    </a:lnTo>
                    <a:lnTo>
                      <a:pt x="780" y="829"/>
                    </a:lnTo>
                    <a:lnTo>
                      <a:pt x="789" y="838"/>
                    </a:lnTo>
                    <a:lnTo>
                      <a:pt x="789" y="838"/>
                    </a:lnTo>
                    <a:lnTo>
                      <a:pt x="804" y="852"/>
                    </a:lnTo>
                    <a:lnTo>
                      <a:pt x="812" y="860"/>
                    </a:lnTo>
                    <a:lnTo>
                      <a:pt x="818" y="867"/>
                    </a:lnTo>
                    <a:lnTo>
                      <a:pt x="824" y="876"/>
                    </a:lnTo>
                    <a:lnTo>
                      <a:pt x="829" y="884"/>
                    </a:lnTo>
                    <a:lnTo>
                      <a:pt x="833" y="893"/>
                    </a:lnTo>
                    <a:lnTo>
                      <a:pt x="835" y="904"/>
                    </a:lnTo>
                    <a:lnTo>
                      <a:pt x="835" y="904"/>
                    </a:lnTo>
                    <a:lnTo>
                      <a:pt x="836" y="912"/>
                    </a:lnTo>
                    <a:lnTo>
                      <a:pt x="836" y="920"/>
                    </a:lnTo>
                    <a:lnTo>
                      <a:pt x="834" y="929"/>
                    </a:lnTo>
                    <a:lnTo>
                      <a:pt x="832" y="939"/>
                    </a:lnTo>
                    <a:lnTo>
                      <a:pt x="828" y="947"/>
                    </a:lnTo>
                    <a:lnTo>
                      <a:pt x="823" y="955"/>
                    </a:lnTo>
                    <a:lnTo>
                      <a:pt x="818" y="962"/>
                    </a:lnTo>
                    <a:lnTo>
                      <a:pt x="811" y="969"/>
                    </a:lnTo>
                    <a:lnTo>
                      <a:pt x="811" y="969"/>
                    </a:lnTo>
                    <a:lnTo>
                      <a:pt x="797" y="980"/>
                    </a:lnTo>
                    <a:lnTo>
                      <a:pt x="790" y="985"/>
                    </a:lnTo>
                    <a:lnTo>
                      <a:pt x="783" y="989"/>
                    </a:lnTo>
                    <a:lnTo>
                      <a:pt x="774" y="993"/>
                    </a:lnTo>
                    <a:lnTo>
                      <a:pt x="766" y="997"/>
                    </a:lnTo>
                    <a:lnTo>
                      <a:pt x="758" y="999"/>
                    </a:lnTo>
                    <a:lnTo>
                      <a:pt x="750" y="999"/>
                    </a:lnTo>
                    <a:lnTo>
                      <a:pt x="750" y="999"/>
                    </a:lnTo>
                    <a:lnTo>
                      <a:pt x="741" y="999"/>
                    </a:lnTo>
                    <a:lnTo>
                      <a:pt x="733" y="997"/>
                    </a:lnTo>
                    <a:lnTo>
                      <a:pt x="733" y="997"/>
                    </a:lnTo>
                    <a:lnTo>
                      <a:pt x="717" y="991"/>
                    </a:lnTo>
                    <a:lnTo>
                      <a:pt x="701" y="984"/>
                    </a:lnTo>
                    <a:lnTo>
                      <a:pt x="687" y="975"/>
                    </a:lnTo>
                    <a:lnTo>
                      <a:pt x="672" y="964"/>
                    </a:lnTo>
                    <a:lnTo>
                      <a:pt x="671" y="962"/>
                    </a:lnTo>
                    <a:lnTo>
                      <a:pt x="669" y="962"/>
                    </a:lnTo>
                    <a:lnTo>
                      <a:pt x="669" y="962"/>
                    </a:lnTo>
                    <a:lnTo>
                      <a:pt x="665" y="960"/>
                    </a:lnTo>
                    <a:lnTo>
                      <a:pt x="661" y="957"/>
                    </a:lnTo>
                    <a:lnTo>
                      <a:pt x="661" y="957"/>
                    </a:lnTo>
                    <a:lnTo>
                      <a:pt x="654" y="949"/>
                    </a:lnTo>
                    <a:lnTo>
                      <a:pt x="646" y="940"/>
                    </a:lnTo>
                    <a:lnTo>
                      <a:pt x="633" y="921"/>
                    </a:lnTo>
                    <a:lnTo>
                      <a:pt x="633" y="921"/>
                    </a:lnTo>
                    <a:lnTo>
                      <a:pt x="619" y="903"/>
                    </a:lnTo>
                    <a:lnTo>
                      <a:pt x="612" y="893"/>
                    </a:lnTo>
                    <a:lnTo>
                      <a:pt x="605" y="884"/>
                    </a:lnTo>
                    <a:lnTo>
                      <a:pt x="605" y="884"/>
                    </a:lnTo>
                    <a:lnTo>
                      <a:pt x="547" y="826"/>
                    </a:lnTo>
                    <a:lnTo>
                      <a:pt x="474" y="753"/>
                    </a:lnTo>
                    <a:lnTo>
                      <a:pt x="450" y="729"/>
                    </a:lnTo>
                    <a:lnTo>
                      <a:pt x="450" y="729"/>
                    </a:lnTo>
                    <a:lnTo>
                      <a:pt x="418" y="698"/>
                    </a:lnTo>
                    <a:lnTo>
                      <a:pt x="418" y="698"/>
                    </a:lnTo>
                    <a:lnTo>
                      <a:pt x="391" y="670"/>
                    </a:lnTo>
                    <a:lnTo>
                      <a:pt x="363" y="643"/>
                    </a:lnTo>
                    <a:lnTo>
                      <a:pt x="337" y="614"/>
                    </a:lnTo>
                    <a:lnTo>
                      <a:pt x="325" y="599"/>
                    </a:lnTo>
                    <a:lnTo>
                      <a:pt x="313" y="584"/>
                    </a:lnTo>
                    <a:lnTo>
                      <a:pt x="313" y="584"/>
                    </a:lnTo>
                    <a:lnTo>
                      <a:pt x="304" y="571"/>
                    </a:lnTo>
                    <a:lnTo>
                      <a:pt x="296" y="559"/>
                    </a:lnTo>
                    <a:lnTo>
                      <a:pt x="289" y="545"/>
                    </a:lnTo>
                    <a:lnTo>
                      <a:pt x="282" y="533"/>
                    </a:lnTo>
                    <a:lnTo>
                      <a:pt x="269" y="506"/>
                    </a:lnTo>
                    <a:lnTo>
                      <a:pt x="258" y="477"/>
                    </a:lnTo>
                    <a:lnTo>
                      <a:pt x="256" y="471"/>
                    </a:lnTo>
                    <a:lnTo>
                      <a:pt x="256" y="471"/>
                    </a:lnTo>
                    <a:lnTo>
                      <a:pt x="251" y="457"/>
                    </a:lnTo>
                    <a:lnTo>
                      <a:pt x="248" y="444"/>
                    </a:lnTo>
                    <a:lnTo>
                      <a:pt x="247" y="431"/>
                    </a:lnTo>
                    <a:lnTo>
                      <a:pt x="247" y="418"/>
                    </a:lnTo>
                    <a:lnTo>
                      <a:pt x="248" y="405"/>
                    </a:lnTo>
                    <a:lnTo>
                      <a:pt x="251" y="392"/>
                    </a:lnTo>
                    <a:lnTo>
                      <a:pt x="255" y="378"/>
                    </a:lnTo>
                    <a:lnTo>
                      <a:pt x="260" y="363"/>
                    </a:lnTo>
                    <a:lnTo>
                      <a:pt x="260" y="363"/>
                    </a:lnTo>
                    <a:lnTo>
                      <a:pt x="267" y="347"/>
                    </a:lnTo>
                    <a:lnTo>
                      <a:pt x="274" y="330"/>
                    </a:lnTo>
                    <a:lnTo>
                      <a:pt x="283" y="315"/>
                    </a:lnTo>
                    <a:lnTo>
                      <a:pt x="291" y="298"/>
                    </a:lnTo>
                    <a:lnTo>
                      <a:pt x="300" y="284"/>
                    </a:lnTo>
                    <a:lnTo>
                      <a:pt x="311" y="269"/>
                    </a:lnTo>
                    <a:lnTo>
                      <a:pt x="321" y="255"/>
                    </a:lnTo>
                    <a:lnTo>
                      <a:pt x="332" y="240"/>
                    </a:lnTo>
                    <a:lnTo>
                      <a:pt x="345" y="227"/>
                    </a:lnTo>
                    <a:lnTo>
                      <a:pt x="357" y="215"/>
                    </a:lnTo>
                    <a:lnTo>
                      <a:pt x="370" y="202"/>
                    </a:lnTo>
                    <a:lnTo>
                      <a:pt x="384" y="190"/>
                    </a:lnTo>
                    <a:lnTo>
                      <a:pt x="397" y="178"/>
                    </a:lnTo>
                    <a:lnTo>
                      <a:pt x="413" y="168"/>
                    </a:lnTo>
                    <a:lnTo>
                      <a:pt x="428" y="158"/>
                    </a:lnTo>
                    <a:lnTo>
                      <a:pt x="444" y="147"/>
                    </a:lnTo>
                    <a:lnTo>
                      <a:pt x="444" y="147"/>
                    </a:lnTo>
                    <a:lnTo>
                      <a:pt x="454" y="143"/>
                    </a:lnTo>
                    <a:lnTo>
                      <a:pt x="464" y="137"/>
                    </a:lnTo>
                    <a:lnTo>
                      <a:pt x="464" y="137"/>
                    </a:lnTo>
                    <a:lnTo>
                      <a:pt x="492" y="123"/>
                    </a:lnTo>
                    <a:lnTo>
                      <a:pt x="492" y="123"/>
                    </a:lnTo>
                    <a:lnTo>
                      <a:pt x="512" y="115"/>
                    </a:lnTo>
                    <a:lnTo>
                      <a:pt x="532" y="110"/>
                    </a:lnTo>
                    <a:lnTo>
                      <a:pt x="553" y="107"/>
                    </a:lnTo>
                    <a:lnTo>
                      <a:pt x="574" y="106"/>
                    </a:lnTo>
                    <a:lnTo>
                      <a:pt x="574" y="106"/>
                    </a:lnTo>
                    <a:lnTo>
                      <a:pt x="590" y="106"/>
                    </a:lnTo>
                    <a:lnTo>
                      <a:pt x="605" y="108"/>
                    </a:lnTo>
                    <a:lnTo>
                      <a:pt x="621" y="110"/>
                    </a:lnTo>
                    <a:lnTo>
                      <a:pt x="636" y="114"/>
                    </a:lnTo>
                    <a:lnTo>
                      <a:pt x="636" y="114"/>
                    </a:lnTo>
                    <a:lnTo>
                      <a:pt x="657" y="120"/>
                    </a:lnTo>
                    <a:lnTo>
                      <a:pt x="657" y="120"/>
                    </a:lnTo>
                    <a:lnTo>
                      <a:pt x="670" y="122"/>
                    </a:lnTo>
                    <a:lnTo>
                      <a:pt x="682" y="126"/>
                    </a:lnTo>
                    <a:lnTo>
                      <a:pt x="695" y="131"/>
                    </a:lnTo>
                    <a:lnTo>
                      <a:pt x="701" y="134"/>
                    </a:lnTo>
                    <a:lnTo>
                      <a:pt x="706" y="137"/>
                    </a:lnTo>
                    <a:lnTo>
                      <a:pt x="706" y="137"/>
                    </a:lnTo>
                    <a:lnTo>
                      <a:pt x="725" y="152"/>
                    </a:lnTo>
                    <a:lnTo>
                      <a:pt x="738" y="162"/>
                    </a:lnTo>
                    <a:lnTo>
                      <a:pt x="740" y="162"/>
                    </a:lnTo>
                    <a:lnTo>
                      <a:pt x="740" y="162"/>
                    </a:lnTo>
                    <a:lnTo>
                      <a:pt x="745" y="163"/>
                    </a:lnTo>
                    <a:lnTo>
                      <a:pt x="751" y="166"/>
                    </a:lnTo>
                    <a:lnTo>
                      <a:pt x="755" y="170"/>
                    </a:lnTo>
                    <a:lnTo>
                      <a:pt x="757" y="175"/>
                    </a:lnTo>
                    <a:lnTo>
                      <a:pt x="758" y="177"/>
                    </a:lnTo>
                    <a:lnTo>
                      <a:pt x="759" y="177"/>
                    </a:lnTo>
                    <a:lnTo>
                      <a:pt x="759" y="177"/>
                    </a:lnTo>
                    <a:lnTo>
                      <a:pt x="771" y="190"/>
                    </a:lnTo>
                    <a:lnTo>
                      <a:pt x="785" y="201"/>
                    </a:lnTo>
                    <a:lnTo>
                      <a:pt x="812" y="223"/>
                    </a:lnTo>
                    <a:lnTo>
                      <a:pt x="812" y="223"/>
                    </a:lnTo>
                    <a:lnTo>
                      <a:pt x="837" y="244"/>
                    </a:lnTo>
                    <a:lnTo>
                      <a:pt x="850" y="255"/>
                    </a:lnTo>
                    <a:lnTo>
                      <a:pt x="862" y="266"/>
                    </a:lnTo>
                    <a:lnTo>
                      <a:pt x="862" y="266"/>
                    </a:lnTo>
                    <a:lnTo>
                      <a:pt x="948" y="356"/>
                    </a:lnTo>
                    <a:lnTo>
                      <a:pt x="1033" y="446"/>
                    </a:lnTo>
                    <a:lnTo>
                      <a:pt x="1033" y="446"/>
                    </a:lnTo>
                    <a:lnTo>
                      <a:pt x="1054" y="472"/>
                    </a:lnTo>
                    <a:lnTo>
                      <a:pt x="1054" y="472"/>
                    </a:lnTo>
                    <a:lnTo>
                      <a:pt x="1071" y="489"/>
                    </a:lnTo>
                    <a:lnTo>
                      <a:pt x="1086" y="508"/>
                    </a:lnTo>
                    <a:lnTo>
                      <a:pt x="1104" y="523"/>
                    </a:lnTo>
                    <a:lnTo>
                      <a:pt x="1113" y="531"/>
                    </a:lnTo>
                    <a:lnTo>
                      <a:pt x="1123" y="538"/>
                    </a:lnTo>
                    <a:lnTo>
                      <a:pt x="1123" y="538"/>
                    </a:lnTo>
                    <a:lnTo>
                      <a:pt x="1139" y="549"/>
                    </a:lnTo>
                    <a:lnTo>
                      <a:pt x="1155" y="563"/>
                    </a:lnTo>
                    <a:lnTo>
                      <a:pt x="1169" y="577"/>
                    </a:lnTo>
                    <a:lnTo>
                      <a:pt x="1182" y="592"/>
                    </a:lnTo>
                    <a:lnTo>
                      <a:pt x="1182" y="592"/>
                    </a:lnTo>
                    <a:lnTo>
                      <a:pt x="1186" y="597"/>
                    </a:lnTo>
                    <a:lnTo>
                      <a:pt x="1187" y="602"/>
                    </a:lnTo>
                    <a:lnTo>
                      <a:pt x="1187" y="604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4" y="614"/>
                    </a:lnTo>
                    <a:lnTo>
                      <a:pt x="1199" y="624"/>
                    </a:lnTo>
                    <a:lnTo>
                      <a:pt x="1199" y="624"/>
                    </a:lnTo>
                    <a:lnTo>
                      <a:pt x="1213" y="660"/>
                    </a:lnTo>
                    <a:lnTo>
                      <a:pt x="1213" y="660"/>
                    </a:lnTo>
                    <a:lnTo>
                      <a:pt x="1224" y="685"/>
                    </a:lnTo>
                    <a:lnTo>
                      <a:pt x="1233" y="709"/>
                    </a:lnTo>
                    <a:lnTo>
                      <a:pt x="1233" y="709"/>
                    </a:lnTo>
                    <a:lnTo>
                      <a:pt x="1239" y="730"/>
                    </a:lnTo>
                    <a:lnTo>
                      <a:pt x="1244" y="750"/>
                    </a:lnTo>
                    <a:lnTo>
                      <a:pt x="1249" y="769"/>
                    </a:lnTo>
                    <a:lnTo>
                      <a:pt x="1253" y="788"/>
                    </a:lnTo>
                    <a:lnTo>
                      <a:pt x="1255" y="808"/>
                    </a:lnTo>
                    <a:lnTo>
                      <a:pt x="1256" y="826"/>
                    </a:lnTo>
                    <a:lnTo>
                      <a:pt x="1256" y="846"/>
                    </a:lnTo>
                    <a:lnTo>
                      <a:pt x="1254" y="864"/>
                    </a:lnTo>
                    <a:lnTo>
                      <a:pt x="1254" y="864"/>
                    </a:lnTo>
                    <a:lnTo>
                      <a:pt x="1252" y="876"/>
                    </a:lnTo>
                    <a:lnTo>
                      <a:pt x="1246" y="887"/>
                    </a:lnTo>
                    <a:lnTo>
                      <a:pt x="1235" y="911"/>
                    </a:lnTo>
                    <a:lnTo>
                      <a:pt x="1235" y="911"/>
                    </a:lnTo>
                    <a:lnTo>
                      <a:pt x="1228" y="926"/>
                    </a:lnTo>
                    <a:lnTo>
                      <a:pt x="1228" y="926"/>
                    </a:lnTo>
                    <a:lnTo>
                      <a:pt x="1218" y="950"/>
                    </a:lnTo>
                    <a:lnTo>
                      <a:pt x="1218" y="950"/>
                    </a:lnTo>
                    <a:lnTo>
                      <a:pt x="1204" y="979"/>
                    </a:lnTo>
                    <a:lnTo>
                      <a:pt x="1197" y="993"/>
                    </a:lnTo>
                    <a:lnTo>
                      <a:pt x="1190" y="1007"/>
                    </a:lnTo>
                    <a:lnTo>
                      <a:pt x="1190" y="1007"/>
                    </a:lnTo>
                    <a:lnTo>
                      <a:pt x="1180" y="1021"/>
                    </a:lnTo>
                    <a:lnTo>
                      <a:pt x="1170" y="1036"/>
                    </a:lnTo>
                    <a:lnTo>
                      <a:pt x="1159" y="1049"/>
                    </a:lnTo>
                    <a:lnTo>
                      <a:pt x="1146" y="1064"/>
                    </a:lnTo>
                    <a:lnTo>
                      <a:pt x="1133" y="1077"/>
                    </a:lnTo>
                    <a:lnTo>
                      <a:pt x="1119" y="1090"/>
                    </a:lnTo>
                    <a:lnTo>
                      <a:pt x="1105" y="1102"/>
                    </a:lnTo>
                    <a:lnTo>
                      <a:pt x="1089" y="1113"/>
                    </a:lnTo>
                    <a:lnTo>
                      <a:pt x="1079" y="1121"/>
                    </a:lnTo>
                    <a:lnTo>
                      <a:pt x="1079" y="1121"/>
                    </a:lnTo>
                    <a:lnTo>
                      <a:pt x="1051" y="1141"/>
                    </a:lnTo>
                    <a:lnTo>
                      <a:pt x="1022" y="1162"/>
                    </a:lnTo>
                    <a:lnTo>
                      <a:pt x="992" y="1180"/>
                    </a:lnTo>
                    <a:lnTo>
                      <a:pt x="962" y="1197"/>
                    </a:lnTo>
                    <a:lnTo>
                      <a:pt x="947" y="1205"/>
                    </a:lnTo>
                    <a:lnTo>
                      <a:pt x="930" y="1212"/>
                    </a:lnTo>
                    <a:lnTo>
                      <a:pt x="915" y="1219"/>
                    </a:lnTo>
                    <a:lnTo>
                      <a:pt x="898" y="1224"/>
                    </a:lnTo>
                    <a:lnTo>
                      <a:pt x="881" y="1228"/>
                    </a:lnTo>
                    <a:lnTo>
                      <a:pt x="863" y="1231"/>
                    </a:lnTo>
                    <a:lnTo>
                      <a:pt x="846" y="1233"/>
                    </a:lnTo>
                    <a:lnTo>
                      <a:pt x="828" y="1235"/>
                    </a:lnTo>
                    <a:lnTo>
                      <a:pt x="828" y="1235"/>
                    </a:lnTo>
                    <a:lnTo>
                      <a:pt x="808" y="1235"/>
                    </a:lnTo>
                    <a:lnTo>
                      <a:pt x="808" y="12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6" name="Freeform 605"/>
              <p:cNvSpPr/>
              <p:nvPr/>
            </p:nvSpPr>
            <p:spPr bwMode="auto">
              <a:xfrm>
                <a:off x="5305426" y="2120900"/>
                <a:ext cx="365125" cy="185738"/>
              </a:xfrm>
              <a:custGeom>
                <a:avLst/>
                <a:gdLst/>
                <a:ahLst/>
                <a:cxnLst>
                  <a:cxn ang="0">
                    <a:pos x="588" y="352"/>
                  </a:cxn>
                  <a:cxn ang="0">
                    <a:pos x="575" y="342"/>
                  </a:cxn>
                  <a:cxn ang="0">
                    <a:pos x="572" y="332"/>
                  </a:cxn>
                  <a:cxn ang="0">
                    <a:pos x="578" y="321"/>
                  </a:cxn>
                  <a:cxn ang="0">
                    <a:pos x="590" y="315"/>
                  </a:cxn>
                  <a:cxn ang="0">
                    <a:pos x="621" y="298"/>
                  </a:cxn>
                  <a:cxn ang="0">
                    <a:pos x="648" y="276"/>
                  </a:cxn>
                  <a:cxn ang="0">
                    <a:pos x="656" y="257"/>
                  </a:cxn>
                  <a:cxn ang="0">
                    <a:pos x="657" y="247"/>
                  </a:cxn>
                  <a:cxn ang="0">
                    <a:pos x="649" y="228"/>
                  </a:cxn>
                  <a:cxn ang="0">
                    <a:pos x="630" y="207"/>
                  </a:cxn>
                  <a:cxn ang="0">
                    <a:pos x="597" y="182"/>
                  </a:cxn>
                  <a:cxn ang="0">
                    <a:pos x="556" y="149"/>
                  </a:cxn>
                  <a:cxn ang="0">
                    <a:pos x="503" y="102"/>
                  </a:cxn>
                  <a:cxn ang="0">
                    <a:pos x="445" y="66"/>
                  </a:cxn>
                  <a:cxn ang="0">
                    <a:pos x="412" y="55"/>
                  </a:cxn>
                  <a:cxn ang="0">
                    <a:pos x="368" y="45"/>
                  </a:cxn>
                  <a:cxn ang="0">
                    <a:pos x="276" y="37"/>
                  </a:cxn>
                  <a:cxn ang="0">
                    <a:pos x="224" y="40"/>
                  </a:cxn>
                  <a:cxn ang="0">
                    <a:pos x="172" y="48"/>
                  </a:cxn>
                  <a:cxn ang="0">
                    <a:pos x="131" y="60"/>
                  </a:cxn>
                  <a:cxn ang="0">
                    <a:pos x="95" y="77"/>
                  </a:cxn>
                  <a:cxn ang="0">
                    <a:pos x="75" y="91"/>
                  </a:cxn>
                  <a:cxn ang="0">
                    <a:pos x="57" y="106"/>
                  </a:cxn>
                  <a:cxn ang="0">
                    <a:pos x="28" y="128"/>
                  </a:cxn>
                  <a:cxn ang="0">
                    <a:pos x="20" y="130"/>
                  </a:cxn>
                  <a:cxn ang="0">
                    <a:pos x="13" y="129"/>
                  </a:cxn>
                  <a:cxn ang="0">
                    <a:pos x="0" y="113"/>
                  </a:cxn>
                  <a:cxn ang="0">
                    <a:pos x="0" y="106"/>
                  </a:cxn>
                  <a:cxn ang="0">
                    <a:pos x="8" y="98"/>
                  </a:cxn>
                  <a:cxn ang="0">
                    <a:pos x="23" y="89"/>
                  </a:cxn>
                  <a:cxn ang="0">
                    <a:pos x="48" y="66"/>
                  </a:cxn>
                  <a:cxn ang="0">
                    <a:pos x="71" y="50"/>
                  </a:cxn>
                  <a:cxn ang="0">
                    <a:pos x="104" y="31"/>
                  </a:cxn>
                  <a:cxn ang="0">
                    <a:pos x="149" y="14"/>
                  </a:cxn>
                  <a:cxn ang="0">
                    <a:pos x="199" y="5"/>
                  </a:cxn>
                  <a:cxn ang="0">
                    <a:pos x="259" y="1"/>
                  </a:cxn>
                  <a:cxn ang="0">
                    <a:pos x="318" y="1"/>
                  </a:cxn>
                  <a:cxn ang="0">
                    <a:pos x="404" y="12"/>
                  </a:cxn>
                  <a:cxn ang="0">
                    <a:pos x="473" y="37"/>
                  </a:cxn>
                  <a:cxn ang="0">
                    <a:pos x="512" y="62"/>
                  </a:cxn>
                  <a:cxn ang="0">
                    <a:pos x="570" y="112"/>
                  </a:cxn>
                  <a:cxn ang="0">
                    <a:pos x="585" y="126"/>
                  </a:cxn>
                  <a:cxn ang="0">
                    <a:pos x="619" y="153"/>
                  </a:cxn>
                  <a:cxn ang="0">
                    <a:pos x="662" y="190"/>
                  </a:cxn>
                  <a:cxn ang="0">
                    <a:pos x="681" y="213"/>
                  </a:cxn>
                  <a:cxn ang="0">
                    <a:pos x="690" y="243"/>
                  </a:cxn>
                  <a:cxn ang="0">
                    <a:pos x="687" y="274"/>
                  </a:cxn>
                  <a:cxn ang="0">
                    <a:pos x="677" y="295"/>
                  </a:cxn>
                  <a:cxn ang="0">
                    <a:pos x="654" y="320"/>
                  </a:cxn>
                  <a:cxn ang="0">
                    <a:pos x="615" y="343"/>
                  </a:cxn>
                  <a:cxn ang="0">
                    <a:pos x="600" y="350"/>
                  </a:cxn>
                  <a:cxn ang="0">
                    <a:pos x="591" y="352"/>
                  </a:cxn>
                </a:cxnLst>
                <a:rect l="0" t="0" r="r" b="b"/>
                <a:pathLst>
                  <a:path w="690" h="352">
                    <a:moveTo>
                      <a:pt x="591" y="352"/>
                    </a:moveTo>
                    <a:lnTo>
                      <a:pt x="591" y="352"/>
                    </a:lnTo>
                    <a:lnTo>
                      <a:pt x="588" y="352"/>
                    </a:lnTo>
                    <a:lnTo>
                      <a:pt x="585" y="351"/>
                    </a:lnTo>
                    <a:lnTo>
                      <a:pt x="579" y="347"/>
                    </a:lnTo>
                    <a:lnTo>
                      <a:pt x="575" y="342"/>
                    </a:lnTo>
                    <a:lnTo>
                      <a:pt x="572" y="337"/>
                    </a:lnTo>
                    <a:lnTo>
                      <a:pt x="572" y="337"/>
                    </a:lnTo>
                    <a:lnTo>
                      <a:pt x="572" y="332"/>
                    </a:lnTo>
                    <a:lnTo>
                      <a:pt x="572" y="328"/>
                    </a:lnTo>
                    <a:lnTo>
                      <a:pt x="575" y="323"/>
                    </a:lnTo>
                    <a:lnTo>
                      <a:pt x="578" y="321"/>
                    </a:lnTo>
                    <a:lnTo>
                      <a:pt x="581" y="319"/>
                    </a:lnTo>
                    <a:lnTo>
                      <a:pt x="581" y="319"/>
                    </a:lnTo>
                    <a:lnTo>
                      <a:pt x="590" y="315"/>
                    </a:lnTo>
                    <a:lnTo>
                      <a:pt x="590" y="315"/>
                    </a:lnTo>
                    <a:lnTo>
                      <a:pt x="610" y="305"/>
                    </a:lnTo>
                    <a:lnTo>
                      <a:pt x="621" y="298"/>
                    </a:lnTo>
                    <a:lnTo>
                      <a:pt x="630" y="291"/>
                    </a:lnTo>
                    <a:lnTo>
                      <a:pt x="640" y="284"/>
                    </a:lnTo>
                    <a:lnTo>
                      <a:pt x="648" y="276"/>
                    </a:lnTo>
                    <a:lnTo>
                      <a:pt x="653" y="266"/>
                    </a:lnTo>
                    <a:lnTo>
                      <a:pt x="655" y="261"/>
                    </a:lnTo>
                    <a:lnTo>
                      <a:pt x="656" y="257"/>
                    </a:lnTo>
                    <a:lnTo>
                      <a:pt x="656" y="257"/>
                    </a:lnTo>
                    <a:lnTo>
                      <a:pt x="657" y="252"/>
                    </a:lnTo>
                    <a:lnTo>
                      <a:pt x="657" y="247"/>
                    </a:lnTo>
                    <a:lnTo>
                      <a:pt x="656" y="243"/>
                    </a:lnTo>
                    <a:lnTo>
                      <a:pt x="654" y="237"/>
                    </a:lnTo>
                    <a:lnTo>
                      <a:pt x="649" y="228"/>
                    </a:lnTo>
                    <a:lnTo>
                      <a:pt x="641" y="218"/>
                    </a:lnTo>
                    <a:lnTo>
                      <a:pt x="641" y="218"/>
                    </a:lnTo>
                    <a:lnTo>
                      <a:pt x="630" y="207"/>
                    </a:lnTo>
                    <a:lnTo>
                      <a:pt x="620" y="198"/>
                    </a:lnTo>
                    <a:lnTo>
                      <a:pt x="597" y="182"/>
                    </a:lnTo>
                    <a:lnTo>
                      <a:pt x="597" y="182"/>
                    </a:lnTo>
                    <a:lnTo>
                      <a:pt x="580" y="169"/>
                    </a:lnTo>
                    <a:lnTo>
                      <a:pt x="563" y="155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21" y="118"/>
                    </a:lnTo>
                    <a:lnTo>
                      <a:pt x="503" y="102"/>
                    </a:lnTo>
                    <a:lnTo>
                      <a:pt x="485" y="89"/>
                    </a:lnTo>
                    <a:lnTo>
                      <a:pt x="466" y="77"/>
                    </a:lnTo>
                    <a:lnTo>
                      <a:pt x="445" y="66"/>
                    </a:lnTo>
                    <a:lnTo>
                      <a:pt x="435" y="62"/>
                    </a:lnTo>
                    <a:lnTo>
                      <a:pt x="424" y="58"/>
                    </a:lnTo>
                    <a:lnTo>
                      <a:pt x="412" y="55"/>
                    </a:lnTo>
                    <a:lnTo>
                      <a:pt x="400" y="51"/>
                    </a:lnTo>
                    <a:lnTo>
                      <a:pt x="400" y="51"/>
                    </a:lnTo>
                    <a:lnTo>
                      <a:pt x="368" y="45"/>
                    </a:lnTo>
                    <a:lnTo>
                      <a:pt x="337" y="41"/>
                    </a:lnTo>
                    <a:lnTo>
                      <a:pt x="306" y="38"/>
                    </a:lnTo>
                    <a:lnTo>
                      <a:pt x="276" y="37"/>
                    </a:lnTo>
                    <a:lnTo>
                      <a:pt x="276" y="37"/>
                    </a:lnTo>
                    <a:lnTo>
                      <a:pt x="250" y="38"/>
                    </a:lnTo>
                    <a:lnTo>
                      <a:pt x="224" y="40"/>
                    </a:lnTo>
                    <a:lnTo>
                      <a:pt x="198" y="43"/>
                    </a:lnTo>
                    <a:lnTo>
                      <a:pt x="172" y="48"/>
                    </a:lnTo>
                    <a:lnTo>
                      <a:pt x="172" y="48"/>
                    </a:lnTo>
                    <a:lnTo>
                      <a:pt x="158" y="51"/>
                    </a:lnTo>
                    <a:lnTo>
                      <a:pt x="145" y="56"/>
                    </a:lnTo>
                    <a:lnTo>
                      <a:pt x="131" y="60"/>
                    </a:lnTo>
                    <a:lnTo>
                      <a:pt x="119" y="65"/>
                    </a:lnTo>
                    <a:lnTo>
                      <a:pt x="107" y="71"/>
                    </a:lnTo>
                    <a:lnTo>
                      <a:pt x="95" y="77"/>
                    </a:lnTo>
                    <a:lnTo>
                      <a:pt x="85" y="83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65" y="98"/>
                    </a:lnTo>
                    <a:lnTo>
                      <a:pt x="57" y="106"/>
                    </a:lnTo>
                    <a:lnTo>
                      <a:pt x="57" y="106"/>
                    </a:lnTo>
                    <a:lnTo>
                      <a:pt x="44" y="119"/>
                    </a:lnTo>
                    <a:lnTo>
                      <a:pt x="36" y="124"/>
                    </a:lnTo>
                    <a:lnTo>
                      <a:pt x="28" y="128"/>
                    </a:lnTo>
                    <a:lnTo>
                      <a:pt x="28" y="128"/>
                    </a:lnTo>
                    <a:lnTo>
                      <a:pt x="24" y="130"/>
                    </a:lnTo>
                    <a:lnTo>
                      <a:pt x="20" y="130"/>
                    </a:lnTo>
                    <a:lnTo>
                      <a:pt x="20" y="130"/>
                    </a:lnTo>
                    <a:lnTo>
                      <a:pt x="16" y="130"/>
                    </a:lnTo>
                    <a:lnTo>
                      <a:pt x="13" y="129"/>
                    </a:lnTo>
                    <a:lnTo>
                      <a:pt x="7" y="125"/>
                    </a:lnTo>
                    <a:lnTo>
                      <a:pt x="2" y="12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0"/>
                    </a:lnTo>
                    <a:lnTo>
                      <a:pt x="0" y="106"/>
                    </a:lnTo>
                    <a:lnTo>
                      <a:pt x="3" y="101"/>
                    </a:lnTo>
                    <a:lnTo>
                      <a:pt x="5" y="100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6" y="94"/>
                    </a:lnTo>
                    <a:lnTo>
                      <a:pt x="23" y="89"/>
                    </a:lnTo>
                    <a:lnTo>
                      <a:pt x="35" y="78"/>
                    </a:lnTo>
                    <a:lnTo>
                      <a:pt x="35" y="78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59" y="58"/>
                    </a:lnTo>
                    <a:lnTo>
                      <a:pt x="71" y="50"/>
                    </a:lnTo>
                    <a:lnTo>
                      <a:pt x="97" y="35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18" y="25"/>
                    </a:lnTo>
                    <a:lnTo>
                      <a:pt x="133" y="18"/>
                    </a:lnTo>
                    <a:lnTo>
                      <a:pt x="149" y="14"/>
                    </a:lnTo>
                    <a:lnTo>
                      <a:pt x="165" y="10"/>
                    </a:lnTo>
                    <a:lnTo>
                      <a:pt x="183" y="7"/>
                    </a:lnTo>
                    <a:lnTo>
                      <a:pt x="199" y="5"/>
                    </a:lnTo>
                    <a:lnTo>
                      <a:pt x="233" y="2"/>
                    </a:lnTo>
                    <a:lnTo>
                      <a:pt x="233" y="2"/>
                    </a:lnTo>
                    <a:lnTo>
                      <a:pt x="259" y="1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318" y="1"/>
                    </a:lnTo>
                    <a:lnTo>
                      <a:pt x="348" y="3"/>
                    </a:lnTo>
                    <a:lnTo>
                      <a:pt x="377" y="7"/>
                    </a:lnTo>
                    <a:lnTo>
                      <a:pt x="404" y="12"/>
                    </a:lnTo>
                    <a:lnTo>
                      <a:pt x="429" y="18"/>
                    </a:lnTo>
                    <a:lnTo>
                      <a:pt x="452" y="27"/>
                    </a:lnTo>
                    <a:lnTo>
                      <a:pt x="473" y="37"/>
                    </a:lnTo>
                    <a:lnTo>
                      <a:pt x="492" y="47"/>
                    </a:lnTo>
                    <a:lnTo>
                      <a:pt x="492" y="47"/>
                    </a:lnTo>
                    <a:lnTo>
                      <a:pt x="512" y="62"/>
                    </a:lnTo>
                    <a:lnTo>
                      <a:pt x="532" y="78"/>
                    </a:lnTo>
                    <a:lnTo>
                      <a:pt x="551" y="95"/>
                    </a:lnTo>
                    <a:lnTo>
                      <a:pt x="570" y="112"/>
                    </a:lnTo>
                    <a:lnTo>
                      <a:pt x="570" y="112"/>
                    </a:lnTo>
                    <a:lnTo>
                      <a:pt x="585" y="126"/>
                    </a:lnTo>
                    <a:lnTo>
                      <a:pt x="585" y="126"/>
                    </a:lnTo>
                    <a:lnTo>
                      <a:pt x="601" y="139"/>
                    </a:lnTo>
                    <a:lnTo>
                      <a:pt x="619" y="153"/>
                    </a:lnTo>
                    <a:lnTo>
                      <a:pt x="619" y="153"/>
                    </a:lnTo>
                    <a:lnTo>
                      <a:pt x="633" y="164"/>
                    </a:lnTo>
                    <a:lnTo>
                      <a:pt x="649" y="176"/>
                    </a:lnTo>
                    <a:lnTo>
                      <a:pt x="662" y="190"/>
                    </a:lnTo>
                    <a:lnTo>
                      <a:pt x="676" y="204"/>
                    </a:lnTo>
                    <a:lnTo>
                      <a:pt x="676" y="204"/>
                    </a:lnTo>
                    <a:lnTo>
                      <a:pt x="681" y="213"/>
                    </a:lnTo>
                    <a:lnTo>
                      <a:pt x="686" y="222"/>
                    </a:lnTo>
                    <a:lnTo>
                      <a:pt x="688" y="232"/>
                    </a:lnTo>
                    <a:lnTo>
                      <a:pt x="690" y="243"/>
                    </a:lnTo>
                    <a:lnTo>
                      <a:pt x="690" y="253"/>
                    </a:lnTo>
                    <a:lnTo>
                      <a:pt x="689" y="263"/>
                    </a:lnTo>
                    <a:lnTo>
                      <a:pt x="687" y="274"/>
                    </a:lnTo>
                    <a:lnTo>
                      <a:pt x="683" y="284"/>
                    </a:lnTo>
                    <a:lnTo>
                      <a:pt x="683" y="284"/>
                    </a:lnTo>
                    <a:lnTo>
                      <a:pt x="677" y="295"/>
                    </a:lnTo>
                    <a:lnTo>
                      <a:pt x="669" y="305"/>
                    </a:lnTo>
                    <a:lnTo>
                      <a:pt x="662" y="313"/>
                    </a:lnTo>
                    <a:lnTo>
                      <a:pt x="654" y="320"/>
                    </a:lnTo>
                    <a:lnTo>
                      <a:pt x="645" y="326"/>
                    </a:lnTo>
                    <a:lnTo>
                      <a:pt x="635" y="331"/>
                    </a:lnTo>
                    <a:lnTo>
                      <a:pt x="615" y="343"/>
                    </a:lnTo>
                    <a:lnTo>
                      <a:pt x="615" y="343"/>
                    </a:lnTo>
                    <a:lnTo>
                      <a:pt x="600" y="350"/>
                    </a:lnTo>
                    <a:lnTo>
                      <a:pt x="600" y="350"/>
                    </a:lnTo>
                    <a:lnTo>
                      <a:pt x="595" y="351"/>
                    </a:lnTo>
                    <a:lnTo>
                      <a:pt x="591" y="352"/>
                    </a:lnTo>
                    <a:lnTo>
                      <a:pt x="591" y="35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7" name="Freeform 606"/>
              <p:cNvSpPr/>
              <p:nvPr/>
            </p:nvSpPr>
            <p:spPr bwMode="auto">
              <a:xfrm>
                <a:off x="5356226" y="2198688"/>
                <a:ext cx="147638" cy="49213"/>
              </a:xfrm>
              <a:custGeom>
                <a:avLst/>
                <a:gdLst/>
                <a:ahLst/>
                <a:cxnLst>
                  <a:cxn ang="0">
                    <a:pos x="16" y="94"/>
                  </a:cxn>
                  <a:cxn ang="0">
                    <a:pos x="9" y="93"/>
                  </a:cxn>
                  <a:cxn ang="0">
                    <a:pos x="2" y="85"/>
                  </a:cxn>
                  <a:cxn ang="0">
                    <a:pos x="0" y="79"/>
                  </a:cxn>
                  <a:cxn ang="0">
                    <a:pos x="2" y="68"/>
                  </a:cxn>
                  <a:cxn ang="0">
                    <a:pos x="6" y="62"/>
                  </a:cxn>
                  <a:cxn ang="0">
                    <a:pos x="13" y="59"/>
                  </a:cxn>
                  <a:cxn ang="0">
                    <a:pos x="18" y="57"/>
                  </a:cxn>
                  <a:cxn ang="0">
                    <a:pos x="31" y="46"/>
                  </a:cxn>
                  <a:cxn ang="0">
                    <a:pos x="38" y="41"/>
                  </a:cxn>
                  <a:cxn ang="0">
                    <a:pos x="46" y="36"/>
                  </a:cxn>
                  <a:cxn ang="0">
                    <a:pos x="60" y="28"/>
                  </a:cxn>
                  <a:cxn ang="0">
                    <a:pos x="77" y="20"/>
                  </a:cxn>
                  <a:cxn ang="0">
                    <a:pos x="115" y="7"/>
                  </a:cxn>
                  <a:cxn ang="0">
                    <a:pos x="134" y="2"/>
                  </a:cxn>
                  <a:cxn ang="0">
                    <a:pos x="154" y="0"/>
                  </a:cxn>
                  <a:cxn ang="0">
                    <a:pos x="173" y="2"/>
                  </a:cxn>
                  <a:cxn ang="0">
                    <a:pos x="208" y="9"/>
                  </a:cxn>
                  <a:cxn ang="0">
                    <a:pos x="240" y="24"/>
                  </a:cxn>
                  <a:cxn ang="0">
                    <a:pos x="266" y="45"/>
                  </a:cxn>
                  <a:cxn ang="0">
                    <a:pos x="276" y="58"/>
                  </a:cxn>
                  <a:cxn ang="0">
                    <a:pos x="279" y="67"/>
                  </a:cxn>
                  <a:cxn ang="0">
                    <a:pos x="278" y="74"/>
                  </a:cxn>
                  <a:cxn ang="0">
                    <a:pos x="275" y="78"/>
                  </a:cxn>
                  <a:cxn ang="0">
                    <a:pos x="266" y="83"/>
                  </a:cxn>
                  <a:cxn ang="0">
                    <a:pos x="259" y="84"/>
                  </a:cxn>
                  <a:cxn ang="0">
                    <a:pos x="256" y="83"/>
                  </a:cxn>
                  <a:cxn ang="0">
                    <a:pos x="248" y="80"/>
                  </a:cxn>
                  <a:cxn ang="0">
                    <a:pos x="245" y="76"/>
                  </a:cxn>
                  <a:cxn ang="0">
                    <a:pos x="230" y="59"/>
                  </a:cxn>
                  <a:cxn ang="0">
                    <a:pos x="210" y="47"/>
                  </a:cxn>
                  <a:cxn ang="0">
                    <a:pos x="186" y="40"/>
                  </a:cxn>
                  <a:cxn ang="0">
                    <a:pos x="160" y="37"/>
                  </a:cxn>
                  <a:cxn ang="0">
                    <a:pos x="150" y="37"/>
                  </a:cxn>
                  <a:cxn ang="0">
                    <a:pos x="121" y="42"/>
                  </a:cxn>
                  <a:cxn ang="0">
                    <a:pos x="94" y="51"/>
                  </a:cxn>
                  <a:cxn ang="0">
                    <a:pos x="86" y="56"/>
                  </a:cxn>
                  <a:cxn ang="0">
                    <a:pos x="62" y="71"/>
                  </a:cxn>
                  <a:cxn ang="0">
                    <a:pos x="43" y="84"/>
                  </a:cxn>
                  <a:cxn ang="0">
                    <a:pos x="22" y="94"/>
                  </a:cxn>
                  <a:cxn ang="0">
                    <a:pos x="16" y="94"/>
                  </a:cxn>
                </a:cxnLst>
                <a:rect l="0" t="0" r="r" b="b"/>
                <a:pathLst>
                  <a:path w="279" h="94">
                    <a:moveTo>
                      <a:pt x="16" y="94"/>
                    </a:moveTo>
                    <a:lnTo>
                      <a:pt x="16" y="94"/>
                    </a:lnTo>
                    <a:lnTo>
                      <a:pt x="13" y="94"/>
                    </a:lnTo>
                    <a:lnTo>
                      <a:pt x="9" y="93"/>
                    </a:lnTo>
                    <a:lnTo>
                      <a:pt x="5" y="90"/>
                    </a:lnTo>
                    <a:lnTo>
                      <a:pt x="2" y="85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4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6" y="62"/>
                    </a:lnTo>
                    <a:lnTo>
                      <a:pt x="8" y="60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8" y="57"/>
                    </a:lnTo>
                    <a:lnTo>
                      <a:pt x="22" y="54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8" y="41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95" y="13"/>
                    </a:lnTo>
                    <a:lnTo>
                      <a:pt x="115" y="7"/>
                    </a:lnTo>
                    <a:lnTo>
                      <a:pt x="124" y="4"/>
                    </a:lnTo>
                    <a:lnTo>
                      <a:pt x="134" y="2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73" y="2"/>
                    </a:lnTo>
                    <a:lnTo>
                      <a:pt x="191" y="5"/>
                    </a:lnTo>
                    <a:lnTo>
                      <a:pt x="208" y="9"/>
                    </a:lnTo>
                    <a:lnTo>
                      <a:pt x="224" y="16"/>
                    </a:lnTo>
                    <a:lnTo>
                      <a:pt x="240" y="24"/>
                    </a:lnTo>
                    <a:lnTo>
                      <a:pt x="253" y="34"/>
                    </a:lnTo>
                    <a:lnTo>
                      <a:pt x="266" y="45"/>
                    </a:lnTo>
                    <a:lnTo>
                      <a:pt x="276" y="58"/>
                    </a:lnTo>
                    <a:lnTo>
                      <a:pt x="276" y="58"/>
                    </a:lnTo>
                    <a:lnTo>
                      <a:pt x="278" y="62"/>
                    </a:lnTo>
                    <a:lnTo>
                      <a:pt x="279" y="67"/>
                    </a:lnTo>
                    <a:lnTo>
                      <a:pt x="279" y="70"/>
                    </a:lnTo>
                    <a:lnTo>
                      <a:pt x="278" y="74"/>
                    </a:lnTo>
                    <a:lnTo>
                      <a:pt x="278" y="74"/>
                    </a:lnTo>
                    <a:lnTo>
                      <a:pt x="275" y="78"/>
                    </a:lnTo>
                    <a:lnTo>
                      <a:pt x="271" y="81"/>
                    </a:lnTo>
                    <a:lnTo>
                      <a:pt x="266" y="83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6" y="83"/>
                    </a:lnTo>
                    <a:lnTo>
                      <a:pt x="252" y="82"/>
                    </a:lnTo>
                    <a:lnTo>
                      <a:pt x="248" y="80"/>
                    </a:lnTo>
                    <a:lnTo>
                      <a:pt x="245" y="76"/>
                    </a:lnTo>
                    <a:lnTo>
                      <a:pt x="245" y="76"/>
                    </a:lnTo>
                    <a:lnTo>
                      <a:pt x="238" y="67"/>
                    </a:lnTo>
                    <a:lnTo>
                      <a:pt x="230" y="59"/>
                    </a:lnTo>
                    <a:lnTo>
                      <a:pt x="220" y="52"/>
                    </a:lnTo>
                    <a:lnTo>
                      <a:pt x="210" y="47"/>
                    </a:lnTo>
                    <a:lnTo>
                      <a:pt x="199" y="43"/>
                    </a:lnTo>
                    <a:lnTo>
                      <a:pt x="186" y="40"/>
                    </a:lnTo>
                    <a:lnTo>
                      <a:pt x="174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50" y="37"/>
                    </a:lnTo>
                    <a:lnTo>
                      <a:pt x="141" y="38"/>
                    </a:lnTo>
                    <a:lnTo>
                      <a:pt x="121" y="42"/>
                    </a:lnTo>
                    <a:lnTo>
                      <a:pt x="102" y="48"/>
                    </a:lnTo>
                    <a:lnTo>
                      <a:pt x="94" y="51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74" y="64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43" y="84"/>
                    </a:lnTo>
                    <a:lnTo>
                      <a:pt x="32" y="90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16" y="94"/>
                    </a:lnTo>
                    <a:lnTo>
                      <a:pt x="16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08" name="组合 107"/>
          <p:cNvGrpSpPr/>
          <p:nvPr/>
        </p:nvGrpSpPr>
        <p:grpSpPr>
          <a:xfrm>
            <a:off x="6986505" y="4371855"/>
            <a:ext cx="889884" cy="898847"/>
            <a:chOff x="6480051" y="4589712"/>
            <a:chExt cx="889884" cy="898847"/>
          </a:xfrm>
        </p:grpSpPr>
        <p:sp useBgFill="1">
          <p:nvSpPr>
            <p:cNvPr id="109" name="椭圆 31"/>
            <p:cNvSpPr/>
            <p:nvPr/>
          </p:nvSpPr>
          <p:spPr>
            <a:xfrm rot="15654318">
              <a:off x="6475569" y="4594194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10" name="组合 109"/>
            <p:cNvGrpSpPr/>
            <p:nvPr/>
          </p:nvGrpSpPr>
          <p:grpSpPr>
            <a:xfrm>
              <a:off x="6679330" y="4803299"/>
              <a:ext cx="489734" cy="500458"/>
              <a:chOff x="5268913" y="4124325"/>
              <a:chExt cx="652463" cy="666751"/>
            </a:xfrm>
            <a:solidFill>
              <a:schemeClr val="bg1"/>
            </a:solidFill>
          </p:grpSpPr>
          <p:sp>
            <p:nvSpPr>
              <p:cNvPr id="111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2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3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4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5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6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7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8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9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1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2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3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4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5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7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31" name="组合 130"/>
          <p:cNvGrpSpPr/>
          <p:nvPr/>
        </p:nvGrpSpPr>
        <p:grpSpPr>
          <a:xfrm>
            <a:off x="4361907" y="4381976"/>
            <a:ext cx="889884" cy="898847"/>
            <a:chOff x="6480052" y="3317013"/>
            <a:chExt cx="889884" cy="898847"/>
          </a:xfrm>
        </p:grpSpPr>
        <p:sp useBgFill="1">
          <p:nvSpPr>
            <p:cNvPr id="132" name="椭圆 31"/>
            <p:cNvSpPr/>
            <p:nvPr/>
          </p:nvSpPr>
          <p:spPr>
            <a:xfrm rot="15654318">
              <a:off x="6475570" y="3321495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33" name="组合 132"/>
            <p:cNvGrpSpPr/>
            <p:nvPr/>
          </p:nvGrpSpPr>
          <p:grpSpPr>
            <a:xfrm>
              <a:off x="6686480" y="3540620"/>
              <a:ext cx="530247" cy="465902"/>
              <a:chOff x="6208713" y="1243013"/>
              <a:chExt cx="706438" cy="620713"/>
            </a:xfrm>
            <a:solidFill>
              <a:schemeClr val="bg1"/>
            </a:solidFill>
          </p:grpSpPr>
          <p:sp>
            <p:nvSpPr>
              <p:cNvPr id="134" name="Freeform 804"/>
              <p:cNvSpPr/>
              <p:nvPr/>
            </p:nvSpPr>
            <p:spPr bwMode="auto">
              <a:xfrm>
                <a:off x="6270626" y="1622425"/>
                <a:ext cx="26988" cy="68263"/>
              </a:xfrm>
              <a:custGeom>
                <a:avLst/>
                <a:gdLst/>
                <a:ahLst/>
                <a:cxnLst>
                  <a:cxn ang="0">
                    <a:pos x="51" y="5"/>
                  </a:cxn>
                  <a:cxn ang="0">
                    <a:pos x="51" y="5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8" y="1"/>
                  </a:cxn>
                  <a:cxn ang="0">
                    <a:pos x="46" y="0"/>
                  </a:cxn>
                  <a:cxn ang="0">
                    <a:pos x="44" y="1"/>
                  </a:cxn>
                  <a:cxn ang="0">
                    <a:pos x="43" y="1"/>
                  </a:cxn>
                  <a:cxn ang="0">
                    <a:pos x="42" y="3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14"/>
                  </a:cxn>
                  <a:cxn ang="0">
                    <a:pos x="37" y="25"/>
                  </a:cxn>
                  <a:cxn ang="0">
                    <a:pos x="34" y="35"/>
                  </a:cxn>
                  <a:cxn ang="0">
                    <a:pos x="30" y="44"/>
                  </a:cxn>
                  <a:cxn ang="0">
                    <a:pos x="21" y="64"/>
                  </a:cxn>
                  <a:cxn ang="0">
                    <a:pos x="13" y="82"/>
                  </a:cxn>
                  <a:cxn ang="0">
                    <a:pos x="13" y="82"/>
                  </a:cxn>
                  <a:cxn ang="0">
                    <a:pos x="9" y="92"/>
                  </a:cxn>
                  <a:cxn ang="0">
                    <a:pos x="3" y="105"/>
                  </a:cxn>
                  <a:cxn ang="0">
                    <a:pos x="1" y="112"/>
                  </a:cxn>
                  <a:cxn ang="0">
                    <a:pos x="0" y="119"/>
                  </a:cxn>
                  <a:cxn ang="0">
                    <a:pos x="1" y="124"/>
                  </a:cxn>
                  <a:cxn ang="0">
                    <a:pos x="2" y="126"/>
                  </a:cxn>
                  <a:cxn ang="0">
                    <a:pos x="4" y="128"/>
                  </a:cxn>
                  <a:cxn ang="0">
                    <a:pos x="4" y="128"/>
                  </a:cxn>
                  <a:cxn ang="0">
                    <a:pos x="6" y="129"/>
                  </a:cxn>
                  <a:cxn ang="0">
                    <a:pos x="9" y="129"/>
                  </a:cxn>
                  <a:cxn ang="0">
                    <a:pos x="12" y="128"/>
                  </a:cxn>
                  <a:cxn ang="0">
                    <a:pos x="13" y="126"/>
                  </a:cxn>
                  <a:cxn ang="0">
                    <a:pos x="13" y="125"/>
                  </a:cxn>
                  <a:cxn ang="0">
                    <a:pos x="13" y="123"/>
                  </a:cxn>
                  <a:cxn ang="0">
                    <a:pos x="11" y="122"/>
                  </a:cxn>
                  <a:cxn ang="0">
                    <a:pos x="11" y="122"/>
                  </a:cxn>
                  <a:cxn ang="0">
                    <a:pos x="11" y="120"/>
                  </a:cxn>
                  <a:cxn ang="0">
                    <a:pos x="10" y="117"/>
                  </a:cxn>
                  <a:cxn ang="0">
                    <a:pos x="11" y="109"/>
                  </a:cxn>
                  <a:cxn ang="0">
                    <a:pos x="14" y="100"/>
                  </a:cxn>
                  <a:cxn ang="0">
                    <a:pos x="19" y="90"/>
                  </a:cxn>
                  <a:cxn ang="0">
                    <a:pos x="27" y="69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3" y="36"/>
                  </a:cxn>
                  <a:cxn ang="0">
                    <a:pos x="46" y="26"/>
                  </a:cxn>
                  <a:cxn ang="0">
                    <a:pos x="49" y="14"/>
                  </a:cxn>
                  <a:cxn ang="0">
                    <a:pos x="49" y="14"/>
                  </a:cxn>
                  <a:cxn ang="0">
                    <a:pos x="50" y="13"/>
                  </a:cxn>
                  <a:cxn ang="0">
                    <a:pos x="51" y="11"/>
                  </a:cxn>
                  <a:cxn ang="0">
                    <a:pos x="51" y="5"/>
                  </a:cxn>
                </a:cxnLst>
                <a:rect l="0" t="0" r="r" b="b"/>
                <a:pathLst>
                  <a:path w="51" h="129">
                    <a:moveTo>
                      <a:pt x="51" y="5"/>
                    </a:moveTo>
                    <a:lnTo>
                      <a:pt x="51" y="5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14"/>
                    </a:lnTo>
                    <a:lnTo>
                      <a:pt x="37" y="25"/>
                    </a:lnTo>
                    <a:lnTo>
                      <a:pt x="34" y="35"/>
                    </a:lnTo>
                    <a:lnTo>
                      <a:pt x="30" y="44"/>
                    </a:lnTo>
                    <a:lnTo>
                      <a:pt x="21" y="64"/>
                    </a:lnTo>
                    <a:lnTo>
                      <a:pt x="13" y="82"/>
                    </a:lnTo>
                    <a:lnTo>
                      <a:pt x="13" y="82"/>
                    </a:lnTo>
                    <a:lnTo>
                      <a:pt x="9" y="92"/>
                    </a:lnTo>
                    <a:lnTo>
                      <a:pt x="3" y="105"/>
                    </a:lnTo>
                    <a:lnTo>
                      <a:pt x="1" y="112"/>
                    </a:lnTo>
                    <a:lnTo>
                      <a:pt x="0" y="119"/>
                    </a:lnTo>
                    <a:lnTo>
                      <a:pt x="1" y="124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8"/>
                    </a:lnTo>
                    <a:lnTo>
                      <a:pt x="13" y="126"/>
                    </a:lnTo>
                    <a:lnTo>
                      <a:pt x="13" y="125"/>
                    </a:lnTo>
                    <a:lnTo>
                      <a:pt x="13" y="123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0" y="117"/>
                    </a:lnTo>
                    <a:lnTo>
                      <a:pt x="11" y="109"/>
                    </a:lnTo>
                    <a:lnTo>
                      <a:pt x="14" y="100"/>
                    </a:lnTo>
                    <a:lnTo>
                      <a:pt x="19" y="90"/>
                    </a:lnTo>
                    <a:lnTo>
                      <a:pt x="27" y="69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3" y="36"/>
                    </a:lnTo>
                    <a:lnTo>
                      <a:pt x="46" y="26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5" name="Freeform 805"/>
              <p:cNvSpPr/>
              <p:nvPr/>
            </p:nvSpPr>
            <p:spPr bwMode="auto">
              <a:xfrm>
                <a:off x="6315076" y="1671638"/>
                <a:ext cx="15875" cy="41275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7" y="38"/>
                  </a:cxn>
                  <a:cxn ang="0">
                    <a:pos x="2" y="56"/>
                  </a:cxn>
                  <a:cxn ang="0">
                    <a:pos x="1" y="6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6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9" y="74"/>
                  </a:cxn>
                  <a:cxn ang="0">
                    <a:pos x="9" y="74"/>
                  </a:cxn>
                  <a:cxn ang="0">
                    <a:pos x="10" y="65"/>
                  </a:cxn>
                  <a:cxn ang="0">
                    <a:pos x="11" y="57"/>
                  </a:cxn>
                  <a:cxn ang="0">
                    <a:pos x="16" y="39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2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78">
                    <a:moveTo>
                      <a:pt x="20" y="3"/>
                    </a:moveTo>
                    <a:lnTo>
                      <a:pt x="20" y="3"/>
                    </a:lnTo>
                    <a:lnTo>
                      <a:pt x="7" y="38"/>
                    </a:lnTo>
                    <a:lnTo>
                      <a:pt x="2" y="56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6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10" y="65"/>
                    </a:lnTo>
                    <a:lnTo>
                      <a:pt x="11" y="57"/>
                    </a:lnTo>
                    <a:lnTo>
                      <a:pt x="16" y="39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Freeform 806"/>
              <p:cNvSpPr/>
              <p:nvPr/>
            </p:nvSpPr>
            <p:spPr bwMode="auto">
              <a:xfrm>
                <a:off x="6359526" y="1677988"/>
                <a:ext cx="20638" cy="6985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0" y="33"/>
                  </a:cxn>
                  <a:cxn ang="0">
                    <a:pos x="11" y="63"/>
                  </a:cxn>
                  <a:cxn ang="0">
                    <a:pos x="6" y="79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3" y="129"/>
                  </a:cxn>
                  <a:cxn ang="0">
                    <a:pos x="4" y="130"/>
                  </a:cxn>
                  <a:cxn ang="0">
                    <a:pos x="6" y="129"/>
                  </a:cxn>
                  <a:cxn ang="0">
                    <a:pos x="7" y="128"/>
                  </a:cxn>
                  <a:cxn ang="0">
                    <a:pos x="9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0"/>
                  </a:cxn>
                  <a:cxn ang="0">
                    <a:pos x="12" y="94"/>
                  </a:cxn>
                  <a:cxn ang="0">
                    <a:pos x="16" y="80"/>
                  </a:cxn>
                  <a:cxn ang="0">
                    <a:pos x="20" y="64"/>
                  </a:cxn>
                  <a:cxn ang="0">
                    <a:pos x="30" y="35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30">
                    <a:moveTo>
                      <a:pt x="32" y="4"/>
                    </a:moveTo>
                    <a:lnTo>
                      <a:pt x="32" y="4"/>
                    </a:lnTo>
                    <a:lnTo>
                      <a:pt x="20" y="33"/>
                    </a:lnTo>
                    <a:lnTo>
                      <a:pt x="11" y="63"/>
                    </a:lnTo>
                    <a:lnTo>
                      <a:pt x="6" y="79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3" y="129"/>
                    </a:lnTo>
                    <a:lnTo>
                      <a:pt x="4" y="130"/>
                    </a:lnTo>
                    <a:lnTo>
                      <a:pt x="6" y="129"/>
                    </a:lnTo>
                    <a:lnTo>
                      <a:pt x="7" y="128"/>
                    </a:lnTo>
                    <a:lnTo>
                      <a:pt x="9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0"/>
                    </a:lnTo>
                    <a:lnTo>
                      <a:pt x="12" y="94"/>
                    </a:lnTo>
                    <a:lnTo>
                      <a:pt x="16" y="80"/>
                    </a:lnTo>
                    <a:lnTo>
                      <a:pt x="20" y="64"/>
                    </a:lnTo>
                    <a:lnTo>
                      <a:pt x="30" y="35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7" name="Freeform 807"/>
              <p:cNvSpPr/>
              <p:nvPr/>
            </p:nvSpPr>
            <p:spPr bwMode="auto">
              <a:xfrm>
                <a:off x="6392863" y="1708150"/>
                <a:ext cx="20638" cy="55563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7" y="17"/>
                  </a:cxn>
                  <a:cxn ang="0">
                    <a:pos x="23" y="28"/>
                  </a:cxn>
                  <a:cxn ang="0">
                    <a:pos x="13" y="51"/>
                  </a:cxn>
                  <a:cxn ang="0">
                    <a:pos x="8" y="63"/>
                  </a:cxn>
                  <a:cxn ang="0">
                    <a:pos x="4" y="74"/>
                  </a:cxn>
                  <a:cxn ang="0">
                    <a:pos x="1" y="8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0" y="87"/>
                  </a:cxn>
                  <a:cxn ang="0">
                    <a:pos x="13" y="75"/>
                  </a:cxn>
                  <a:cxn ang="0">
                    <a:pos x="17" y="64"/>
                  </a:cxn>
                  <a:cxn ang="0">
                    <a:pos x="22" y="53"/>
                  </a:cxn>
                  <a:cxn ang="0">
                    <a:pos x="33" y="30"/>
                  </a:cxn>
                  <a:cxn ang="0">
                    <a:pos x="37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4">
                    <a:moveTo>
                      <a:pt x="32" y="4"/>
                    </a:moveTo>
                    <a:lnTo>
                      <a:pt x="32" y="4"/>
                    </a:lnTo>
                    <a:lnTo>
                      <a:pt x="27" y="17"/>
                    </a:lnTo>
                    <a:lnTo>
                      <a:pt x="23" y="28"/>
                    </a:lnTo>
                    <a:lnTo>
                      <a:pt x="13" y="51"/>
                    </a:lnTo>
                    <a:lnTo>
                      <a:pt x="8" y="63"/>
                    </a:lnTo>
                    <a:lnTo>
                      <a:pt x="4" y="74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0" y="87"/>
                    </a:lnTo>
                    <a:lnTo>
                      <a:pt x="13" y="75"/>
                    </a:lnTo>
                    <a:lnTo>
                      <a:pt x="17" y="64"/>
                    </a:lnTo>
                    <a:lnTo>
                      <a:pt x="22" y="53"/>
                    </a:lnTo>
                    <a:lnTo>
                      <a:pt x="33" y="30"/>
                    </a:lnTo>
                    <a:lnTo>
                      <a:pt x="37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8" name="Freeform 809"/>
              <p:cNvSpPr/>
              <p:nvPr/>
            </p:nvSpPr>
            <p:spPr bwMode="auto">
              <a:xfrm>
                <a:off x="6438900" y="1719263"/>
                <a:ext cx="31750" cy="65088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25"/>
                  </a:cxn>
                  <a:cxn ang="0">
                    <a:pos x="25" y="44"/>
                  </a:cxn>
                  <a:cxn ang="0">
                    <a:pos x="14" y="64"/>
                  </a:cxn>
                  <a:cxn ang="0">
                    <a:pos x="6" y="83"/>
                  </a:cxn>
                  <a:cxn ang="0">
                    <a:pos x="2" y="93"/>
                  </a:cxn>
                  <a:cxn ang="0">
                    <a:pos x="0" y="101"/>
                  </a:cxn>
                  <a:cxn ang="0">
                    <a:pos x="0" y="108"/>
                  </a:cxn>
                  <a:cxn ang="0">
                    <a:pos x="1" y="114"/>
                  </a:cxn>
                  <a:cxn ang="0">
                    <a:pos x="2" y="116"/>
                  </a:cxn>
                  <a:cxn ang="0">
                    <a:pos x="5" y="119"/>
                  </a:cxn>
                  <a:cxn ang="0">
                    <a:pos x="7" y="120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12" y="123"/>
                  </a:cxn>
                  <a:cxn ang="0">
                    <a:pos x="14" y="123"/>
                  </a:cxn>
                  <a:cxn ang="0">
                    <a:pos x="15" y="120"/>
                  </a:cxn>
                  <a:cxn ang="0">
                    <a:pos x="16" y="119"/>
                  </a:cxn>
                  <a:cxn ang="0">
                    <a:pos x="15" y="115"/>
                  </a:cxn>
                  <a:cxn ang="0">
                    <a:pos x="14" y="114"/>
                  </a:cxn>
                  <a:cxn ang="0">
                    <a:pos x="13" y="113"/>
                  </a:cxn>
                  <a:cxn ang="0">
                    <a:pos x="13" y="113"/>
                  </a:cxn>
                  <a:cxn ang="0">
                    <a:pos x="11" y="112"/>
                  </a:cxn>
                  <a:cxn ang="0">
                    <a:pos x="10" y="111"/>
                  </a:cxn>
                  <a:cxn ang="0">
                    <a:pos x="10" y="107"/>
                  </a:cxn>
                  <a:cxn ang="0">
                    <a:pos x="10" y="102"/>
                  </a:cxn>
                  <a:cxn ang="0">
                    <a:pos x="12" y="96"/>
                  </a:cxn>
                  <a:cxn ang="0">
                    <a:pos x="18" y="80"/>
                  </a:cxn>
                  <a:cxn ang="0">
                    <a:pos x="27" y="62"/>
                  </a:cxn>
                  <a:cxn ang="0">
                    <a:pos x="47" y="27"/>
                  </a:cxn>
                  <a:cxn ang="0">
                    <a:pos x="59" y="7"/>
                  </a:cxn>
                  <a:cxn ang="0">
                    <a:pos x="59" y="7"/>
                  </a:cxn>
                  <a:cxn ang="0">
                    <a:pos x="60" y="5"/>
                  </a:cxn>
                  <a:cxn ang="0">
                    <a:pos x="59" y="3"/>
                  </a:cxn>
                  <a:cxn ang="0">
                    <a:pos x="59" y="1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0" h="123">
                    <a:moveTo>
                      <a:pt x="51" y="2"/>
                    </a:moveTo>
                    <a:lnTo>
                      <a:pt x="51" y="2"/>
                    </a:lnTo>
                    <a:lnTo>
                      <a:pt x="37" y="25"/>
                    </a:lnTo>
                    <a:lnTo>
                      <a:pt x="25" y="44"/>
                    </a:lnTo>
                    <a:lnTo>
                      <a:pt x="14" y="64"/>
                    </a:lnTo>
                    <a:lnTo>
                      <a:pt x="6" y="83"/>
                    </a:lnTo>
                    <a:lnTo>
                      <a:pt x="2" y="93"/>
                    </a:lnTo>
                    <a:lnTo>
                      <a:pt x="0" y="101"/>
                    </a:lnTo>
                    <a:lnTo>
                      <a:pt x="0" y="108"/>
                    </a:lnTo>
                    <a:lnTo>
                      <a:pt x="1" y="114"/>
                    </a:lnTo>
                    <a:lnTo>
                      <a:pt x="2" y="116"/>
                    </a:lnTo>
                    <a:lnTo>
                      <a:pt x="5" y="119"/>
                    </a:lnTo>
                    <a:lnTo>
                      <a:pt x="7" y="120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4" y="123"/>
                    </a:lnTo>
                    <a:lnTo>
                      <a:pt x="15" y="120"/>
                    </a:lnTo>
                    <a:lnTo>
                      <a:pt x="16" y="119"/>
                    </a:lnTo>
                    <a:lnTo>
                      <a:pt x="15" y="115"/>
                    </a:lnTo>
                    <a:lnTo>
                      <a:pt x="14" y="114"/>
                    </a:lnTo>
                    <a:lnTo>
                      <a:pt x="13" y="113"/>
                    </a:lnTo>
                    <a:lnTo>
                      <a:pt x="13" y="113"/>
                    </a:lnTo>
                    <a:lnTo>
                      <a:pt x="11" y="112"/>
                    </a:lnTo>
                    <a:lnTo>
                      <a:pt x="10" y="111"/>
                    </a:lnTo>
                    <a:lnTo>
                      <a:pt x="10" y="107"/>
                    </a:lnTo>
                    <a:lnTo>
                      <a:pt x="10" y="102"/>
                    </a:lnTo>
                    <a:lnTo>
                      <a:pt x="12" y="96"/>
                    </a:lnTo>
                    <a:lnTo>
                      <a:pt x="18" y="80"/>
                    </a:lnTo>
                    <a:lnTo>
                      <a:pt x="27" y="62"/>
                    </a:lnTo>
                    <a:lnTo>
                      <a:pt x="47" y="2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0" y="5"/>
                    </a:lnTo>
                    <a:lnTo>
                      <a:pt x="59" y="3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9" name="Freeform 810"/>
              <p:cNvSpPr/>
              <p:nvPr/>
            </p:nvSpPr>
            <p:spPr bwMode="auto">
              <a:xfrm>
                <a:off x="6478588" y="1731963"/>
                <a:ext cx="28575" cy="65088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40" y="8"/>
                  </a:cxn>
                  <a:cxn ang="0">
                    <a:pos x="34" y="14"/>
                  </a:cxn>
                  <a:cxn ang="0">
                    <a:pos x="25" y="26"/>
                  </a:cxn>
                  <a:cxn ang="0">
                    <a:pos x="16" y="41"/>
                  </a:cxn>
                  <a:cxn ang="0">
                    <a:pos x="10" y="55"/>
                  </a:cxn>
                  <a:cxn ang="0">
                    <a:pos x="6" y="71"/>
                  </a:cxn>
                  <a:cxn ang="0">
                    <a:pos x="3" y="87"/>
                  </a:cxn>
                  <a:cxn ang="0">
                    <a:pos x="1" y="103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119"/>
                  </a:cxn>
                  <a:cxn ang="0">
                    <a:pos x="10" y="104"/>
                  </a:cxn>
                  <a:cxn ang="0">
                    <a:pos x="12" y="88"/>
                  </a:cxn>
                  <a:cxn ang="0">
                    <a:pos x="15" y="74"/>
                  </a:cxn>
                  <a:cxn ang="0">
                    <a:pos x="19" y="59"/>
                  </a:cxn>
                  <a:cxn ang="0">
                    <a:pos x="25" y="45"/>
                  </a:cxn>
                  <a:cxn ang="0">
                    <a:pos x="33" y="31"/>
                  </a:cxn>
                  <a:cxn ang="0">
                    <a:pos x="41" y="19"/>
                  </a:cxn>
                  <a:cxn ang="0">
                    <a:pos x="53" y="9"/>
                  </a:cxn>
                  <a:cxn ang="0">
                    <a:pos x="53" y="9"/>
                  </a:cxn>
                  <a:cxn ang="0">
                    <a:pos x="54" y="7"/>
                  </a:cxn>
                  <a:cxn ang="0">
                    <a:pos x="54" y="6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0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4" h="123">
                    <a:moveTo>
                      <a:pt x="45" y="1"/>
                    </a:moveTo>
                    <a:lnTo>
                      <a:pt x="45" y="1"/>
                    </a:lnTo>
                    <a:lnTo>
                      <a:pt x="40" y="8"/>
                    </a:lnTo>
                    <a:lnTo>
                      <a:pt x="34" y="14"/>
                    </a:lnTo>
                    <a:lnTo>
                      <a:pt x="25" y="26"/>
                    </a:lnTo>
                    <a:lnTo>
                      <a:pt x="16" y="41"/>
                    </a:lnTo>
                    <a:lnTo>
                      <a:pt x="10" y="55"/>
                    </a:lnTo>
                    <a:lnTo>
                      <a:pt x="6" y="71"/>
                    </a:lnTo>
                    <a:lnTo>
                      <a:pt x="3" y="87"/>
                    </a:lnTo>
                    <a:lnTo>
                      <a:pt x="1" y="10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10" y="104"/>
                    </a:lnTo>
                    <a:lnTo>
                      <a:pt x="12" y="88"/>
                    </a:lnTo>
                    <a:lnTo>
                      <a:pt x="15" y="74"/>
                    </a:lnTo>
                    <a:lnTo>
                      <a:pt x="19" y="59"/>
                    </a:lnTo>
                    <a:lnTo>
                      <a:pt x="25" y="45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0" name="Freeform 811"/>
              <p:cNvSpPr/>
              <p:nvPr/>
            </p:nvSpPr>
            <p:spPr bwMode="auto">
              <a:xfrm>
                <a:off x="6523038" y="1739900"/>
                <a:ext cx="25400" cy="61913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9"/>
                  </a:cxn>
                  <a:cxn ang="0">
                    <a:pos x="17" y="56"/>
                  </a:cxn>
                  <a:cxn ang="0">
                    <a:pos x="8" y="82"/>
                  </a:cxn>
                  <a:cxn ang="0">
                    <a:pos x="4" y="96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4" y="116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10" y="112"/>
                  </a:cxn>
                  <a:cxn ang="0">
                    <a:pos x="10" y="112"/>
                  </a:cxn>
                  <a:cxn ang="0">
                    <a:pos x="13" y="99"/>
                  </a:cxn>
                  <a:cxn ang="0">
                    <a:pos x="16" y="85"/>
                  </a:cxn>
                  <a:cxn ang="0">
                    <a:pos x="25" y="58"/>
                  </a:cxn>
                  <a:cxn ang="0">
                    <a:pos x="37" y="32"/>
                  </a:cxn>
                  <a:cxn ang="0">
                    <a:pos x="47" y="5"/>
                  </a:cxn>
                  <a:cxn ang="0">
                    <a:pos x="47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8" h="117">
                    <a:moveTo>
                      <a:pt x="39" y="3"/>
                    </a:moveTo>
                    <a:lnTo>
                      <a:pt x="39" y="3"/>
                    </a:lnTo>
                    <a:lnTo>
                      <a:pt x="27" y="29"/>
                    </a:lnTo>
                    <a:lnTo>
                      <a:pt x="17" y="56"/>
                    </a:lnTo>
                    <a:lnTo>
                      <a:pt x="8" y="82"/>
                    </a:lnTo>
                    <a:lnTo>
                      <a:pt x="4" y="96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4" y="116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3" y="99"/>
                    </a:lnTo>
                    <a:lnTo>
                      <a:pt x="16" y="85"/>
                    </a:lnTo>
                    <a:lnTo>
                      <a:pt x="25" y="58"/>
                    </a:lnTo>
                    <a:lnTo>
                      <a:pt x="37" y="32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1" name="Freeform 812"/>
              <p:cNvSpPr/>
              <p:nvPr/>
            </p:nvSpPr>
            <p:spPr bwMode="auto">
              <a:xfrm>
                <a:off x="6572250" y="1743075"/>
                <a:ext cx="28575" cy="61913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7" y="14"/>
                  </a:cxn>
                  <a:cxn ang="0">
                    <a:pos x="28" y="27"/>
                  </a:cxn>
                  <a:cxn ang="0">
                    <a:pos x="22" y="40"/>
                  </a:cxn>
                  <a:cxn ang="0">
                    <a:pos x="16" y="54"/>
                  </a:cxn>
                  <a:cxn ang="0">
                    <a:pos x="11" y="67"/>
                  </a:cxn>
                  <a:cxn ang="0">
                    <a:pos x="7" y="82"/>
                  </a:cxn>
                  <a:cxn ang="0">
                    <a:pos x="3" y="96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3" y="116"/>
                  </a:cxn>
                  <a:cxn ang="0">
                    <a:pos x="6" y="117"/>
                  </a:cxn>
                  <a:cxn ang="0">
                    <a:pos x="8" y="115"/>
                  </a:cxn>
                  <a:cxn ang="0">
                    <a:pos x="14" y="108"/>
                  </a:cxn>
                  <a:cxn ang="0">
                    <a:pos x="14" y="108"/>
                  </a:cxn>
                  <a:cxn ang="0">
                    <a:pos x="16" y="106"/>
                  </a:cxn>
                  <a:cxn ang="0">
                    <a:pos x="15" y="104"/>
                  </a:cxn>
                  <a:cxn ang="0">
                    <a:pos x="14" y="102"/>
                  </a:cxn>
                  <a:cxn ang="0">
                    <a:pos x="12" y="101"/>
                  </a:cxn>
                  <a:cxn ang="0">
                    <a:pos x="12" y="101"/>
                  </a:cxn>
                  <a:cxn ang="0">
                    <a:pos x="18" y="75"/>
                  </a:cxn>
                  <a:cxn ang="0">
                    <a:pos x="22" y="63"/>
                  </a:cxn>
                  <a:cxn ang="0">
                    <a:pos x="27" y="52"/>
                  </a:cxn>
                  <a:cxn ang="0">
                    <a:pos x="33" y="39"/>
                  </a:cxn>
                  <a:cxn ang="0">
                    <a:pos x="39" y="28"/>
                  </a:cxn>
                  <a:cxn ang="0">
                    <a:pos x="45" y="18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4" h="117">
                    <a:moveTo>
                      <a:pt x="45" y="2"/>
                    </a:moveTo>
                    <a:lnTo>
                      <a:pt x="45" y="2"/>
                    </a:lnTo>
                    <a:lnTo>
                      <a:pt x="37" y="14"/>
                    </a:lnTo>
                    <a:lnTo>
                      <a:pt x="28" y="27"/>
                    </a:lnTo>
                    <a:lnTo>
                      <a:pt x="22" y="40"/>
                    </a:lnTo>
                    <a:lnTo>
                      <a:pt x="16" y="54"/>
                    </a:lnTo>
                    <a:lnTo>
                      <a:pt x="11" y="67"/>
                    </a:lnTo>
                    <a:lnTo>
                      <a:pt x="7" y="82"/>
                    </a:lnTo>
                    <a:lnTo>
                      <a:pt x="3" y="96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3" y="116"/>
                    </a:lnTo>
                    <a:lnTo>
                      <a:pt x="6" y="117"/>
                    </a:lnTo>
                    <a:lnTo>
                      <a:pt x="8" y="115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6" y="106"/>
                    </a:lnTo>
                    <a:lnTo>
                      <a:pt x="15" y="104"/>
                    </a:lnTo>
                    <a:lnTo>
                      <a:pt x="14" y="102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8" y="75"/>
                    </a:lnTo>
                    <a:lnTo>
                      <a:pt x="22" y="63"/>
                    </a:lnTo>
                    <a:lnTo>
                      <a:pt x="27" y="52"/>
                    </a:lnTo>
                    <a:lnTo>
                      <a:pt x="33" y="39"/>
                    </a:lnTo>
                    <a:lnTo>
                      <a:pt x="39" y="28"/>
                    </a:lnTo>
                    <a:lnTo>
                      <a:pt x="45" y="18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2" name="Freeform 813"/>
              <p:cNvSpPr/>
              <p:nvPr/>
            </p:nvSpPr>
            <p:spPr bwMode="auto">
              <a:xfrm>
                <a:off x="6629400" y="1741488"/>
                <a:ext cx="28575" cy="55563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39" y="14"/>
                  </a:cxn>
                  <a:cxn ang="0">
                    <a:pos x="35" y="26"/>
                  </a:cxn>
                  <a:cxn ang="0">
                    <a:pos x="35" y="26"/>
                  </a:cxn>
                  <a:cxn ang="0">
                    <a:pos x="34" y="32"/>
                  </a:cxn>
                  <a:cxn ang="0">
                    <a:pos x="33" y="38"/>
                  </a:cxn>
                  <a:cxn ang="0">
                    <a:pos x="32" y="44"/>
                  </a:cxn>
                  <a:cxn ang="0">
                    <a:pos x="31" y="48"/>
                  </a:cxn>
                  <a:cxn ang="0">
                    <a:pos x="30" y="50"/>
                  </a:cxn>
                  <a:cxn ang="0">
                    <a:pos x="30" y="50"/>
                  </a:cxn>
                  <a:cxn ang="0">
                    <a:pos x="25" y="55"/>
                  </a:cxn>
                  <a:cxn ang="0">
                    <a:pos x="22" y="61"/>
                  </a:cxn>
                  <a:cxn ang="0">
                    <a:pos x="15" y="73"/>
                  </a:cxn>
                  <a:cxn ang="0">
                    <a:pos x="9" y="86"/>
                  </a:cxn>
                  <a:cxn ang="0">
                    <a:pos x="5" y="91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5"/>
                  </a:cxn>
                  <a:cxn ang="0">
                    <a:pos x="6" y="104"/>
                  </a:cxn>
                  <a:cxn ang="0">
                    <a:pos x="7" y="103"/>
                  </a:cxn>
                  <a:cxn ang="0">
                    <a:pos x="7" y="103"/>
                  </a:cxn>
                  <a:cxn ang="0">
                    <a:pos x="14" y="94"/>
                  </a:cxn>
                  <a:cxn ang="0">
                    <a:pos x="21" y="84"/>
                  </a:cxn>
                  <a:cxn ang="0">
                    <a:pos x="31" y="63"/>
                  </a:cxn>
                  <a:cxn ang="0">
                    <a:pos x="31" y="63"/>
                  </a:cxn>
                  <a:cxn ang="0">
                    <a:pos x="34" y="60"/>
                  </a:cxn>
                  <a:cxn ang="0">
                    <a:pos x="37" y="57"/>
                  </a:cxn>
                  <a:cxn ang="0">
                    <a:pos x="39" y="54"/>
                  </a:cxn>
                  <a:cxn ang="0">
                    <a:pos x="40" y="50"/>
                  </a:cxn>
                  <a:cxn ang="0">
                    <a:pos x="40" y="50"/>
                  </a:cxn>
                  <a:cxn ang="0">
                    <a:pos x="42" y="38"/>
                  </a:cxn>
                  <a:cxn ang="0">
                    <a:pos x="44" y="28"/>
                  </a:cxn>
                  <a:cxn ang="0">
                    <a:pos x="48" y="18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5"/>
                  </a:cxn>
                  <a:cxn ang="0">
                    <a:pos x="53" y="4"/>
                  </a:cxn>
                  <a:cxn ang="0">
                    <a:pos x="51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105">
                    <a:moveTo>
                      <a:pt x="44" y="3"/>
                    </a:moveTo>
                    <a:lnTo>
                      <a:pt x="44" y="3"/>
                    </a:lnTo>
                    <a:lnTo>
                      <a:pt x="39" y="14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4" y="32"/>
                    </a:lnTo>
                    <a:lnTo>
                      <a:pt x="33" y="38"/>
                    </a:lnTo>
                    <a:lnTo>
                      <a:pt x="32" y="44"/>
                    </a:lnTo>
                    <a:lnTo>
                      <a:pt x="31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5" y="55"/>
                    </a:lnTo>
                    <a:lnTo>
                      <a:pt x="22" y="61"/>
                    </a:lnTo>
                    <a:lnTo>
                      <a:pt x="15" y="73"/>
                    </a:lnTo>
                    <a:lnTo>
                      <a:pt x="9" y="86"/>
                    </a:lnTo>
                    <a:lnTo>
                      <a:pt x="5" y="91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5"/>
                    </a:lnTo>
                    <a:lnTo>
                      <a:pt x="6" y="104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14" y="94"/>
                    </a:lnTo>
                    <a:lnTo>
                      <a:pt x="21" y="84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4" y="60"/>
                    </a:lnTo>
                    <a:lnTo>
                      <a:pt x="37" y="57"/>
                    </a:lnTo>
                    <a:lnTo>
                      <a:pt x="39" y="54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2" y="38"/>
                    </a:lnTo>
                    <a:lnTo>
                      <a:pt x="44" y="28"/>
                    </a:lnTo>
                    <a:lnTo>
                      <a:pt x="48" y="18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3" name="Freeform 814"/>
              <p:cNvSpPr/>
              <p:nvPr/>
            </p:nvSpPr>
            <p:spPr bwMode="auto">
              <a:xfrm>
                <a:off x="6673850" y="1739900"/>
                <a:ext cx="20638" cy="539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9" y="16"/>
                  </a:cxn>
                  <a:cxn ang="0">
                    <a:pos x="26" y="28"/>
                  </a:cxn>
                  <a:cxn ang="0">
                    <a:pos x="22" y="40"/>
                  </a:cxn>
                  <a:cxn ang="0">
                    <a:pos x="18" y="51"/>
                  </a:cxn>
                  <a:cxn ang="0">
                    <a:pos x="8" y="74"/>
                  </a:cxn>
                  <a:cxn ang="0">
                    <a:pos x="4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1"/>
                  </a:cxn>
                  <a:cxn ang="0">
                    <a:pos x="2" y="102"/>
                  </a:cxn>
                  <a:cxn ang="0">
                    <a:pos x="4" y="103"/>
                  </a:cxn>
                  <a:cxn ang="0">
                    <a:pos x="5" y="103"/>
                  </a:cxn>
                  <a:cxn ang="0">
                    <a:pos x="7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2" y="88"/>
                  </a:cxn>
                  <a:cxn ang="0">
                    <a:pos x="17" y="76"/>
                  </a:cxn>
                  <a:cxn ang="0">
                    <a:pos x="27" y="53"/>
                  </a:cxn>
                  <a:cxn ang="0">
                    <a:pos x="32" y="41"/>
                  </a:cxn>
                  <a:cxn ang="0">
                    <a:pos x="36" y="29"/>
                  </a:cxn>
                  <a:cxn ang="0">
                    <a:pos x="39" y="16"/>
                  </a:cxn>
                  <a:cxn ang="0">
                    <a:pos x="41" y="4"/>
                  </a:cxn>
                  <a:cxn ang="0">
                    <a:pos x="41" y="4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3">
                    <a:moveTo>
                      <a:pt x="32" y="4"/>
                    </a:moveTo>
                    <a:lnTo>
                      <a:pt x="32" y="4"/>
                    </a:lnTo>
                    <a:lnTo>
                      <a:pt x="29" y="16"/>
                    </a:lnTo>
                    <a:lnTo>
                      <a:pt x="26" y="28"/>
                    </a:lnTo>
                    <a:lnTo>
                      <a:pt x="22" y="40"/>
                    </a:lnTo>
                    <a:lnTo>
                      <a:pt x="18" y="51"/>
                    </a:lnTo>
                    <a:lnTo>
                      <a:pt x="8" y="74"/>
                    </a:lnTo>
                    <a:lnTo>
                      <a:pt x="4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2"/>
                    </a:lnTo>
                    <a:lnTo>
                      <a:pt x="4" y="103"/>
                    </a:lnTo>
                    <a:lnTo>
                      <a:pt x="5" y="103"/>
                    </a:lnTo>
                    <a:lnTo>
                      <a:pt x="7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2" y="88"/>
                    </a:lnTo>
                    <a:lnTo>
                      <a:pt x="17" y="76"/>
                    </a:lnTo>
                    <a:lnTo>
                      <a:pt x="27" y="53"/>
                    </a:lnTo>
                    <a:lnTo>
                      <a:pt x="32" y="41"/>
                    </a:lnTo>
                    <a:lnTo>
                      <a:pt x="36" y="29"/>
                    </a:lnTo>
                    <a:lnTo>
                      <a:pt x="39" y="16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4" name="Freeform 815"/>
              <p:cNvSpPr/>
              <p:nvPr/>
            </p:nvSpPr>
            <p:spPr bwMode="auto">
              <a:xfrm>
                <a:off x="6811963" y="1671638"/>
                <a:ext cx="9525" cy="38100"/>
              </a:xfrm>
              <a:custGeom>
                <a:avLst/>
                <a:gdLst/>
                <a:ahLst/>
                <a:cxnLst>
                  <a:cxn ang="0">
                    <a:pos x="11" y="58"/>
                  </a:cxn>
                  <a:cxn ang="0">
                    <a:pos x="11" y="58"/>
                  </a:cxn>
                  <a:cxn ang="0">
                    <a:pos x="10" y="51"/>
                  </a:cxn>
                  <a:cxn ang="0">
                    <a:pos x="9" y="44"/>
                  </a:cxn>
                  <a:cxn ang="0">
                    <a:pos x="10" y="33"/>
                  </a:cxn>
                  <a:cxn ang="0">
                    <a:pos x="10" y="3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3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1" y="2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9"/>
                  </a:cxn>
                  <a:cxn ang="0">
                    <a:pos x="3" y="63"/>
                  </a:cxn>
                  <a:cxn ang="0">
                    <a:pos x="5" y="66"/>
                  </a:cxn>
                  <a:cxn ang="0">
                    <a:pos x="7" y="69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3" y="72"/>
                  </a:cxn>
                  <a:cxn ang="0">
                    <a:pos x="15" y="72"/>
                  </a:cxn>
                  <a:cxn ang="0">
                    <a:pos x="17" y="70"/>
                  </a:cxn>
                  <a:cxn ang="0">
                    <a:pos x="17" y="68"/>
                  </a:cxn>
                  <a:cxn ang="0">
                    <a:pos x="17" y="62"/>
                  </a:cxn>
                  <a:cxn ang="0">
                    <a:pos x="17" y="62"/>
                  </a:cxn>
                  <a:cxn ang="0">
                    <a:pos x="17" y="59"/>
                  </a:cxn>
                  <a:cxn ang="0">
                    <a:pos x="15" y="58"/>
                  </a:cxn>
                  <a:cxn ang="0">
                    <a:pos x="13" y="57"/>
                  </a:cxn>
                  <a:cxn ang="0">
                    <a:pos x="11" y="58"/>
                  </a:cxn>
                  <a:cxn ang="0">
                    <a:pos x="11" y="58"/>
                  </a:cxn>
                </a:cxnLst>
                <a:rect l="0" t="0" r="r" b="b"/>
                <a:pathLst>
                  <a:path w="17" h="72">
                    <a:moveTo>
                      <a:pt x="11" y="58"/>
                    </a:moveTo>
                    <a:lnTo>
                      <a:pt x="11" y="58"/>
                    </a:lnTo>
                    <a:lnTo>
                      <a:pt x="10" y="51"/>
                    </a:lnTo>
                    <a:lnTo>
                      <a:pt x="9" y="44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2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3" y="63"/>
                    </a:lnTo>
                    <a:lnTo>
                      <a:pt x="5" y="66"/>
                    </a:lnTo>
                    <a:lnTo>
                      <a:pt x="7" y="69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5" y="72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59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8"/>
                    </a:lnTo>
                    <a:lnTo>
                      <a:pt x="11" y="5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Freeform 816"/>
              <p:cNvSpPr/>
              <p:nvPr/>
            </p:nvSpPr>
            <p:spPr bwMode="auto">
              <a:xfrm>
                <a:off x="6843713" y="1644650"/>
                <a:ext cx="22225" cy="55563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9" y="6"/>
                  </a:cxn>
                  <a:cxn ang="0">
                    <a:pos x="26" y="12"/>
                  </a:cxn>
                  <a:cxn ang="0">
                    <a:pos x="20" y="23"/>
                  </a:cxn>
                  <a:cxn ang="0">
                    <a:pos x="16" y="35"/>
                  </a:cxn>
                  <a:cxn ang="0">
                    <a:pos x="13" y="48"/>
                  </a:cxn>
                  <a:cxn ang="0">
                    <a:pos x="8" y="73"/>
                  </a:cxn>
                  <a:cxn ang="0">
                    <a:pos x="5" y="86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2"/>
                  </a:cxn>
                  <a:cxn ang="0">
                    <a:pos x="13" y="91"/>
                  </a:cxn>
                  <a:cxn ang="0">
                    <a:pos x="17" y="81"/>
                  </a:cxn>
                  <a:cxn ang="0">
                    <a:pos x="23" y="58"/>
                  </a:cxn>
                  <a:cxn ang="0">
                    <a:pos x="23" y="58"/>
                  </a:cxn>
                  <a:cxn ang="0">
                    <a:pos x="25" y="45"/>
                  </a:cxn>
                  <a:cxn ang="0">
                    <a:pos x="28" y="32"/>
                  </a:cxn>
                  <a:cxn ang="0">
                    <a:pos x="30" y="26"/>
                  </a:cxn>
                  <a:cxn ang="0">
                    <a:pos x="33" y="20"/>
                  </a:cxn>
                  <a:cxn ang="0">
                    <a:pos x="36" y="1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3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104">
                    <a:moveTo>
                      <a:pt x="33" y="1"/>
                    </a:moveTo>
                    <a:lnTo>
                      <a:pt x="33" y="1"/>
                    </a:lnTo>
                    <a:lnTo>
                      <a:pt x="29" y="6"/>
                    </a:lnTo>
                    <a:lnTo>
                      <a:pt x="26" y="12"/>
                    </a:lnTo>
                    <a:lnTo>
                      <a:pt x="20" y="23"/>
                    </a:lnTo>
                    <a:lnTo>
                      <a:pt x="16" y="35"/>
                    </a:lnTo>
                    <a:lnTo>
                      <a:pt x="13" y="48"/>
                    </a:lnTo>
                    <a:lnTo>
                      <a:pt x="8" y="73"/>
                    </a:lnTo>
                    <a:lnTo>
                      <a:pt x="5" y="86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2"/>
                    </a:lnTo>
                    <a:lnTo>
                      <a:pt x="13" y="91"/>
                    </a:lnTo>
                    <a:lnTo>
                      <a:pt x="17" y="81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5" y="45"/>
                    </a:lnTo>
                    <a:lnTo>
                      <a:pt x="28" y="32"/>
                    </a:lnTo>
                    <a:lnTo>
                      <a:pt x="30" y="26"/>
                    </a:lnTo>
                    <a:lnTo>
                      <a:pt x="33" y="20"/>
                    </a:lnTo>
                    <a:lnTo>
                      <a:pt x="36" y="14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Freeform 817"/>
              <p:cNvSpPr/>
              <p:nvPr/>
            </p:nvSpPr>
            <p:spPr bwMode="auto">
              <a:xfrm>
                <a:off x="6719888" y="1743075"/>
                <a:ext cx="9525" cy="47625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16" y="2"/>
                  </a:cxn>
                  <a:cxn ang="0">
                    <a:pos x="15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8" y="25"/>
                  </a:cxn>
                  <a:cxn ang="0">
                    <a:pos x="8" y="44"/>
                  </a:cxn>
                  <a:cxn ang="0">
                    <a:pos x="8" y="55"/>
                  </a:cxn>
                  <a:cxn ang="0">
                    <a:pos x="7" y="65"/>
                  </a:cxn>
                  <a:cxn ang="0">
                    <a:pos x="4" y="74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3" y="91"/>
                  </a:cxn>
                  <a:cxn ang="0">
                    <a:pos x="4" y="91"/>
                  </a:cxn>
                  <a:cxn ang="0">
                    <a:pos x="7" y="91"/>
                  </a:cxn>
                  <a:cxn ang="0">
                    <a:pos x="8" y="91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13" y="79"/>
                  </a:cxn>
                  <a:cxn ang="0">
                    <a:pos x="15" y="68"/>
                  </a:cxn>
                  <a:cxn ang="0">
                    <a:pos x="17" y="58"/>
                  </a:cxn>
                  <a:cxn ang="0">
                    <a:pos x="17" y="48"/>
                  </a:cxn>
                  <a:cxn ang="0">
                    <a:pos x="17" y="26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17" h="91">
                    <a:moveTo>
                      <a:pt x="16" y="4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25"/>
                    </a:lnTo>
                    <a:lnTo>
                      <a:pt x="8" y="44"/>
                    </a:lnTo>
                    <a:lnTo>
                      <a:pt x="8" y="55"/>
                    </a:lnTo>
                    <a:lnTo>
                      <a:pt x="7" y="65"/>
                    </a:lnTo>
                    <a:lnTo>
                      <a:pt x="4" y="7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13" y="79"/>
                    </a:lnTo>
                    <a:lnTo>
                      <a:pt x="15" y="68"/>
                    </a:lnTo>
                    <a:lnTo>
                      <a:pt x="17" y="58"/>
                    </a:lnTo>
                    <a:lnTo>
                      <a:pt x="17" y="48"/>
                    </a:lnTo>
                    <a:lnTo>
                      <a:pt x="17" y="26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Freeform 818"/>
              <p:cNvSpPr/>
              <p:nvPr/>
            </p:nvSpPr>
            <p:spPr bwMode="auto">
              <a:xfrm>
                <a:off x="6754813" y="1758950"/>
                <a:ext cx="12700" cy="49213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1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18"/>
                  </a:cxn>
                  <a:cxn ang="0">
                    <a:pos x="13" y="30"/>
                  </a:cxn>
                  <a:cxn ang="0">
                    <a:pos x="11" y="42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5" y="63"/>
                  </a:cxn>
                  <a:cxn ang="0">
                    <a:pos x="2" y="72"/>
                  </a:cxn>
                  <a:cxn ang="0">
                    <a:pos x="0" y="76"/>
                  </a:cxn>
                  <a:cxn ang="0">
                    <a:pos x="0" y="82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5" y="91"/>
                  </a:cxn>
                  <a:cxn ang="0">
                    <a:pos x="7" y="92"/>
                  </a:cxn>
                  <a:cxn ang="0">
                    <a:pos x="8" y="92"/>
                  </a:cxn>
                  <a:cxn ang="0">
                    <a:pos x="10" y="91"/>
                  </a:cxn>
                  <a:cxn ang="0">
                    <a:pos x="11" y="90"/>
                  </a:cxn>
                  <a:cxn ang="0">
                    <a:pos x="12" y="88"/>
                  </a:cxn>
                  <a:cxn ang="0">
                    <a:pos x="12" y="87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0" y="82"/>
                  </a:cxn>
                  <a:cxn ang="0">
                    <a:pos x="10" y="77"/>
                  </a:cxn>
                  <a:cxn ang="0">
                    <a:pos x="11" y="72"/>
                  </a:cxn>
                  <a:cxn ang="0">
                    <a:pos x="13" y="68"/>
                  </a:cxn>
                  <a:cxn ang="0">
                    <a:pos x="16" y="59"/>
                  </a:cxn>
                  <a:cxn ang="0">
                    <a:pos x="18" y="51"/>
                  </a:cxn>
                  <a:cxn ang="0">
                    <a:pos x="18" y="51"/>
                  </a:cxn>
                  <a:cxn ang="0">
                    <a:pos x="20" y="39"/>
                  </a:cxn>
                  <a:cxn ang="0">
                    <a:pos x="22" y="28"/>
                  </a:cxn>
                  <a:cxn ang="0">
                    <a:pos x="24" y="17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24" h="92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18"/>
                    </a:lnTo>
                    <a:lnTo>
                      <a:pt x="13" y="30"/>
                    </a:lnTo>
                    <a:lnTo>
                      <a:pt x="11" y="42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2" y="86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10" y="91"/>
                    </a:lnTo>
                    <a:lnTo>
                      <a:pt x="11" y="90"/>
                    </a:lnTo>
                    <a:lnTo>
                      <a:pt x="12" y="88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0" y="82"/>
                    </a:lnTo>
                    <a:lnTo>
                      <a:pt x="10" y="77"/>
                    </a:lnTo>
                    <a:lnTo>
                      <a:pt x="11" y="72"/>
                    </a:lnTo>
                    <a:lnTo>
                      <a:pt x="13" y="68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20" y="39"/>
                    </a:lnTo>
                    <a:lnTo>
                      <a:pt x="22" y="28"/>
                    </a:lnTo>
                    <a:lnTo>
                      <a:pt x="24" y="17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Freeform 821"/>
              <p:cNvSpPr/>
              <p:nvPr/>
            </p:nvSpPr>
            <p:spPr bwMode="auto">
              <a:xfrm>
                <a:off x="6418263" y="1346200"/>
                <a:ext cx="39688" cy="65088"/>
              </a:xfrm>
              <a:custGeom>
                <a:avLst/>
                <a:gdLst/>
                <a:ahLst/>
                <a:cxnLst>
                  <a:cxn ang="0">
                    <a:pos x="63" y="3"/>
                  </a:cxn>
                  <a:cxn ang="0">
                    <a:pos x="63" y="3"/>
                  </a:cxn>
                  <a:cxn ang="0">
                    <a:pos x="61" y="12"/>
                  </a:cxn>
                  <a:cxn ang="0">
                    <a:pos x="59" y="19"/>
                  </a:cxn>
                  <a:cxn ang="0">
                    <a:pos x="52" y="33"/>
                  </a:cxn>
                  <a:cxn ang="0">
                    <a:pos x="43" y="48"/>
                  </a:cxn>
                  <a:cxn ang="0">
                    <a:pos x="33" y="61"/>
                  </a:cxn>
                  <a:cxn ang="0">
                    <a:pos x="24" y="75"/>
                  </a:cxn>
                  <a:cxn ang="0">
                    <a:pos x="15" y="88"/>
                  </a:cxn>
                  <a:cxn ang="0">
                    <a:pos x="6" y="102"/>
                  </a:cxn>
                  <a:cxn ang="0">
                    <a:pos x="3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2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1"/>
                  </a:cxn>
                  <a:cxn ang="0">
                    <a:pos x="10" y="120"/>
                  </a:cxn>
                  <a:cxn ang="0">
                    <a:pos x="10" y="120"/>
                  </a:cxn>
                  <a:cxn ang="0">
                    <a:pos x="13" y="112"/>
                  </a:cxn>
                  <a:cxn ang="0">
                    <a:pos x="16" y="105"/>
                  </a:cxn>
                  <a:cxn ang="0">
                    <a:pos x="24" y="90"/>
                  </a:cxn>
                  <a:cxn ang="0">
                    <a:pos x="33" y="77"/>
                  </a:cxn>
                  <a:cxn ang="0">
                    <a:pos x="43" y="63"/>
                  </a:cxn>
                  <a:cxn ang="0">
                    <a:pos x="52" y="50"/>
                  </a:cxn>
                  <a:cxn ang="0">
                    <a:pos x="61" y="36"/>
                  </a:cxn>
                  <a:cxn ang="0">
                    <a:pos x="67" y="22"/>
                  </a:cxn>
                  <a:cxn ang="0">
                    <a:pos x="70" y="14"/>
                  </a:cxn>
                  <a:cxn ang="0">
                    <a:pos x="73" y="6"/>
                  </a:cxn>
                  <a:cxn ang="0">
                    <a:pos x="73" y="6"/>
                  </a:cxn>
                  <a:cxn ang="0">
                    <a:pos x="73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0"/>
                  </a:cxn>
                  <a:cxn ang="0">
                    <a:pos x="64" y="1"/>
                  </a:cxn>
                  <a:cxn ang="0">
                    <a:pos x="63" y="3"/>
                  </a:cxn>
                  <a:cxn ang="0">
                    <a:pos x="63" y="3"/>
                  </a:cxn>
                </a:cxnLst>
                <a:rect l="0" t="0" r="r" b="b"/>
                <a:pathLst>
                  <a:path w="73" h="123">
                    <a:moveTo>
                      <a:pt x="63" y="3"/>
                    </a:moveTo>
                    <a:lnTo>
                      <a:pt x="63" y="3"/>
                    </a:lnTo>
                    <a:lnTo>
                      <a:pt x="61" y="12"/>
                    </a:lnTo>
                    <a:lnTo>
                      <a:pt x="59" y="19"/>
                    </a:lnTo>
                    <a:lnTo>
                      <a:pt x="52" y="33"/>
                    </a:lnTo>
                    <a:lnTo>
                      <a:pt x="43" y="48"/>
                    </a:lnTo>
                    <a:lnTo>
                      <a:pt x="33" y="61"/>
                    </a:lnTo>
                    <a:lnTo>
                      <a:pt x="24" y="75"/>
                    </a:lnTo>
                    <a:lnTo>
                      <a:pt x="15" y="88"/>
                    </a:lnTo>
                    <a:lnTo>
                      <a:pt x="6" y="102"/>
                    </a:lnTo>
                    <a:lnTo>
                      <a:pt x="3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2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1"/>
                    </a:lnTo>
                    <a:lnTo>
                      <a:pt x="10" y="120"/>
                    </a:lnTo>
                    <a:lnTo>
                      <a:pt x="10" y="120"/>
                    </a:lnTo>
                    <a:lnTo>
                      <a:pt x="13" y="112"/>
                    </a:lnTo>
                    <a:lnTo>
                      <a:pt x="16" y="105"/>
                    </a:lnTo>
                    <a:lnTo>
                      <a:pt x="24" y="90"/>
                    </a:lnTo>
                    <a:lnTo>
                      <a:pt x="33" y="77"/>
                    </a:lnTo>
                    <a:lnTo>
                      <a:pt x="43" y="63"/>
                    </a:lnTo>
                    <a:lnTo>
                      <a:pt x="52" y="50"/>
                    </a:lnTo>
                    <a:lnTo>
                      <a:pt x="61" y="36"/>
                    </a:lnTo>
                    <a:lnTo>
                      <a:pt x="67" y="22"/>
                    </a:lnTo>
                    <a:lnTo>
                      <a:pt x="70" y="14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63" y="3"/>
                    </a:lnTo>
                    <a:lnTo>
                      <a:pt x="6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Freeform 822"/>
              <p:cNvSpPr/>
              <p:nvPr/>
            </p:nvSpPr>
            <p:spPr bwMode="auto">
              <a:xfrm>
                <a:off x="6462713" y="1366838"/>
                <a:ext cx="34925" cy="5080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8" y="2"/>
                  </a:cxn>
                  <a:cxn ang="0">
                    <a:pos x="42" y="24"/>
                  </a:cxn>
                  <a:cxn ang="0">
                    <a:pos x="29" y="46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1" y="95"/>
                  </a:cxn>
                  <a:cxn ang="0">
                    <a:pos x="3" y="97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8" y="97"/>
                  </a:cxn>
                  <a:cxn ang="0">
                    <a:pos x="9" y="95"/>
                  </a:cxn>
                  <a:cxn ang="0">
                    <a:pos x="9" y="95"/>
                  </a:cxn>
                  <a:cxn ang="0">
                    <a:pos x="37" y="51"/>
                  </a:cxn>
                  <a:cxn ang="0">
                    <a:pos x="50" y="28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7" y="3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2"/>
                  </a:cxn>
                  <a:cxn ang="0">
                    <a:pos x="58" y="2"/>
                  </a:cxn>
                </a:cxnLst>
                <a:rect l="0" t="0" r="r" b="b"/>
                <a:pathLst>
                  <a:path w="67" h="97">
                    <a:moveTo>
                      <a:pt x="58" y="2"/>
                    </a:moveTo>
                    <a:lnTo>
                      <a:pt x="58" y="2"/>
                    </a:lnTo>
                    <a:lnTo>
                      <a:pt x="42" y="24"/>
                    </a:lnTo>
                    <a:lnTo>
                      <a:pt x="29" y="46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37" y="51"/>
                    </a:lnTo>
                    <a:lnTo>
                      <a:pt x="50" y="28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0" name="Freeform 823"/>
              <p:cNvSpPr/>
              <p:nvPr/>
            </p:nvSpPr>
            <p:spPr bwMode="auto">
              <a:xfrm>
                <a:off x="6569075" y="1604963"/>
                <a:ext cx="28575" cy="68263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5" y="3"/>
                  </a:cxn>
                  <a:cxn ang="0">
                    <a:pos x="43" y="10"/>
                  </a:cxn>
                  <a:cxn ang="0">
                    <a:pos x="40" y="16"/>
                  </a:cxn>
                  <a:cxn ang="0">
                    <a:pos x="32" y="29"/>
                  </a:cxn>
                  <a:cxn ang="0">
                    <a:pos x="25" y="41"/>
                  </a:cxn>
                  <a:cxn ang="0">
                    <a:pos x="22" y="47"/>
                  </a:cxn>
                  <a:cxn ang="0">
                    <a:pos x="20" y="53"/>
                  </a:cxn>
                  <a:cxn ang="0">
                    <a:pos x="20" y="53"/>
                  </a:cxn>
                  <a:cxn ang="0">
                    <a:pos x="14" y="71"/>
                  </a:cxn>
                  <a:cxn ang="0">
                    <a:pos x="9" y="89"/>
                  </a:cxn>
                  <a:cxn ang="0">
                    <a:pos x="3" y="106"/>
                  </a:cxn>
                  <a:cxn ang="0">
                    <a:pos x="1" y="115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1" y="127"/>
                  </a:cxn>
                  <a:cxn ang="0">
                    <a:pos x="2" y="128"/>
                  </a:cxn>
                  <a:cxn ang="0">
                    <a:pos x="3" y="129"/>
                  </a:cxn>
                  <a:cxn ang="0">
                    <a:pos x="5" y="129"/>
                  </a:cxn>
                  <a:cxn ang="0">
                    <a:pos x="6" y="129"/>
                  </a:cxn>
                  <a:cxn ang="0">
                    <a:pos x="9" y="128"/>
                  </a:cxn>
                  <a:cxn ang="0">
                    <a:pos x="10" y="127"/>
                  </a:cxn>
                  <a:cxn ang="0">
                    <a:pos x="10" y="125"/>
                  </a:cxn>
                  <a:cxn ang="0">
                    <a:pos x="10" y="125"/>
                  </a:cxn>
                  <a:cxn ang="0">
                    <a:pos x="12" y="108"/>
                  </a:cxn>
                  <a:cxn ang="0">
                    <a:pos x="16" y="93"/>
                  </a:cxn>
                  <a:cxn ang="0">
                    <a:pos x="21" y="78"/>
                  </a:cxn>
                  <a:cxn ang="0">
                    <a:pos x="28" y="64"/>
                  </a:cxn>
                  <a:cxn ang="0">
                    <a:pos x="42" y="35"/>
                  </a:cxn>
                  <a:cxn ang="0">
                    <a:pos x="49" y="20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6" y="2"/>
                  </a:cxn>
                  <a:cxn ang="0">
                    <a:pos x="45" y="3"/>
                  </a:cxn>
                  <a:cxn ang="0">
                    <a:pos x="45" y="3"/>
                  </a:cxn>
                </a:cxnLst>
                <a:rect l="0" t="0" r="r" b="b"/>
                <a:pathLst>
                  <a:path w="54" h="129">
                    <a:moveTo>
                      <a:pt x="45" y="3"/>
                    </a:moveTo>
                    <a:lnTo>
                      <a:pt x="45" y="3"/>
                    </a:lnTo>
                    <a:lnTo>
                      <a:pt x="43" y="10"/>
                    </a:lnTo>
                    <a:lnTo>
                      <a:pt x="40" y="16"/>
                    </a:lnTo>
                    <a:lnTo>
                      <a:pt x="32" y="29"/>
                    </a:lnTo>
                    <a:lnTo>
                      <a:pt x="25" y="41"/>
                    </a:lnTo>
                    <a:lnTo>
                      <a:pt x="22" y="47"/>
                    </a:lnTo>
                    <a:lnTo>
                      <a:pt x="20" y="53"/>
                    </a:lnTo>
                    <a:lnTo>
                      <a:pt x="20" y="53"/>
                    </a:lnTo>
                    <a:lnTo>
                      <a:pt x="14" y="71"/>
                    </a:lnTo>
                    <a:lnTo>
                      <a:pt x="9" y="89"/>
                    </a:lnTo>
                    <a:lnTo>
                      <a:pt x="3" y="106"/>
                    </a:lnTo>
                    <a:lnTo>
                      <a:pt x="1" y="11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1" y="127"/>
                    </a:lnTo>
                    <a:lnTo>
                      <a:pt x="2" y="128"/>
                    </a:lnTo>
                    <a:lnTo>
                      <a:pt x="3" y="129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9" y="128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2" y="108"/>
                    </a:lnTo>
                    <a:lnTo>
                      <a:pt x="16" y="93"/>
                    </a:lnTo>
                    <a:lnTo>
                      <a:pt x="21" y="78"/>
                    </a:lnTo>
                    <a:lnTo>
                      <a:pt x="28" y="64"/>
                    </a:lnTo>
                    <a:lnTo>
                      <a:pt x="42" y="35"/>
                    </a:lnTo>
                    <a:lnTo>
                      <a:pt x="49" y="20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6" y="2"/>
                    </a:lnTo>
                    <a:lnTo>
                      <a:pt x="45" y="3"/>
                    </a:lnTo>
                    <a:lnTo>
                      <a:pt x="4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1" name="Freeform 824"/>
              <p:cNvSpPr/>
              <p:nvPr/>
            </p:nvSpPr>
            <p:spPr bwMode="auto">
              <a:xfrm>
                <a:off x="6619875" y="1614488"/>
                <a:ext cx="25400" cy="44450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2" y="11"/>
                  </a:cxn>
                  <a:cxn ang="0">
                    <a:pos x="25" y="19"/>
                  </a:cxn>
                  <a:cxn ang="0">
                    <a:pos x="19" y="28"/>
                  </a:cxn>
                  <a:cxn ang="0">
                    <a:pos x="13" y="39"/>
                  </a:cxn>
                  <a:cxn ang="0">
                    <a:pos x="8" y="49"/>
                  </a:cxn>
                  <a:cxn ang="0">
                    <a:pos x="4" y="59"/>
                  </a:cxn>
                  <a:cxn ang="0">
                    <a:pos x="1" y="71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3" y="86"/>
                  </a:cxn>
                  <a:cxn ang="0">
                    <a:pos x="5" y="86"/>
                  </a:cxn>
                  <a:cxn ang="0">
                    <a:pos x="6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71"/>
                  </a:cxn>
                  <a:cxn ang="0">
                    <a:pos x="14" y="61"/>
                  </a:cxn>
                  <a:cxn ang="0">
                    <a:pos x="17" y="51"/>
                  </a:cxn>
                  <a:cxn ang="0">
                    <a:pos x="22" y="42"/>
                  </a:cxn>
                  <a:cxn ang="0">
                    <a:pos x="27" y="33"/>
                  </a:cxn>
                  <a:cxn ang="0">
                    <a:pos x="33" y="24"/>
                  </a:cxn>
                  <a:cxn ang="0">
                    <a:pos x="40" y="16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8" y="8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1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48" h="86">
                    <a:moveTo>
                      <a:pt x="40" y="2"/>
                    </a:moveTo>
                    <a:lnTo>
                      <a:pt x="40" y="2"/>
                    </a:lnTo>
                    <a:lnTo>
                      <a:pt x="32" y="11"/>
                    </a:lnTo>
                    <a:lnTo>
                      <a:pt x="25" y="19"/>
                    </a:lnTo>
                    <a:lnTo>
                      <a:pt x="19" y="28"/>
                    </a:lnTo>
                    <a:lnTo>
                      <a:pt x="13" y="39"/>
                    </a:lnTo>
                    <a:lnTo>
                      <a:pt x="8" y="49"/>
                    </a:lnTo>
                    <a:lnTo>
                      <a:pt x="4" y="59"/>
                    </a:lnTo>
                    <a:lnTo>
                      <a:pt x="1" y="7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3" y="86"/>
                    </a:lnTo>
                    <a:lnTo>
                      <a:pt x="5" y="86"/>
                    </a:lnTo>
                    <a:lnTo>
                      <a:pt x="6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71"/>
                    </a:lnTo>
                    <a:lnTo>
                      <a:pt x="14" y="61"/>
                    </a:lnTo>
                    <a:lnTo>
                      <a:pt x="17" y="51"/>
                    </a:lnTo>
                    <a:lnTo>
                      <a:pt x="22" y="42"/>
                    </a:lnTo>
                    <a:lnTo>
                      <a:pt x="27" y="33"/>
                    </a:lnTo>
                    <a:lnTo>
                      <a:pt x="33" y="24"/>
                    </a:lnTo>
                    <a:lnTo>
                      <a:pt x="40" y="16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2" name="Freeform 825"/>
              <p:cNvSpPr/>
              <p:nvPr/>
            </p:nvSpPr>
            <p:spPr bwMode="auto">
              <a:xfrm>
                <a:off x="6659563" y="1624013"/>
                <a:ext cx="28575" cy="46038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8" y="10"/>
                  </a:cxn>
                  <a:cxn ang="0">
                    <a:pos x="32" y="17"/>
                  </a:cxn>
                  <a:cxn ang="0">
                    <a:pos x="25" y="26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3" y="44"/>
                  </a:cxn>
                  <a:cxn ang="0">
                    <a:pos x="9" y="56"/>
                  </a:cxn>
                  <a:cxn ang="0">
                    <a:pos x="5" y="67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0" y="82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3"/>
                  </a:cxn>
                  <a:cxn ang="0">
                    <a:pos x="8" y="83"/>
                  </a:cxn>
                  <a:cxn ang="0">
                    <a:pos x="16" y="63"/>
                  </a:cxn>
                  <a:cxn ang="0">
                    <a:pos x="26" y="42"/>
                  </a:cxn>
                  <a:cxn ang="0">
                    <a:pos x="26" y="42"/>
                  </a:cxn>
                  <a:cxn ang="0">
                    <a:pos x="28" y="37"/>
                  </a:cxn>
                  <a:cxn ang="0">
                    <a:pos x="31" y="33"/>
                  </a:cxn>
                  <a:cxn ang="0">
                    <a:pos x="38" y="25"/>
                  </a:cxn>
                  <a:cxn ang="0">
                    <a:pos x="46" y="15"/>
                  </a:cxn>
                  <a:cxn ang="0">
                    <a:pos x="52" y="7"/>
                  </a:cxn>
                  <a:cxn ang="0">
                    <a:pos x="52" y="7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52" y="2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3" h="85">
                    <a:moveTo>
                      <a:pt x="44" y="2"/>
                    </a:moveTo>
                    <a:lnTo>
                      <a:pt x="44" y="2"/>
                    </a:lnTo>
                    <a:lnTo>
                      <a:pt x="38" y="10"/>
                    </a:lnTo>
                    <a:lnTo>
                      <a:pt x="32" y="17"/>
                    </a:lnTo>
                    <a:lnTo>
                      <a:pt x="25" y="26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9" y="56"/>
                    </a:lnTo>
                    <a:lnTo>
                      <a:pt x="5" y="6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6" y="63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37"/>
                    </a:lnTo>
                    <a:lnTo>
                      <a:pt x="31" y="33"/>
                    </a:lnTo>
                    <a:lnTo>
                      <a:pt x="38" y="25"/>
                    </a:lnTo>
                    <a:lnTo>
                      <a:pt x="46" y="15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3" name="Freeform 826"/>
              <p:cNvSpPr/>
              <p:nvPr/>
            </p:nvSpPr>
            <p:spPr bwMode="auto">
              <a:xfrm>
                <a:off x="6746875" y="1463675"/>
                <a:ext cx="23813" cy="4127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2" y="10"/>
                  </a:cxn>
                  <a:cxn ang="0">
                    <a:pos x="27" y="18"/>
                  </a:cxn>
                  <a:cxn ang="0">
                    <a:pos x="22" y="27"/>
                  </a:cxn>
                  <a:cxn ang="0">
                    <a:pos x="18" y="35"/>
                  </a:cxn>
                  <a:cxn ang="0">
                    <a:pos x="9" y="54"/>
                  </a:cxn>
                  <a:cxn ang="0">
                    <a:pos x="5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13" y="68"/>
                  </a:cxn>
                  <a:cxn ang="0">
                    <a:pos x="18" y="59"/>
                  </a:cxn>
                  <a:cxn ang="0">
                    <a:pos x="26" y="42"/>
                  </a:cxn>
                  <a:cxn ang="0">
                    <a:pos x="30" y="32"/>
                  </a:cxn>
                  <a:cxn ang="0">
                    <a:pos x="34" y="24"/>
                  </a:cxn>
                  <a:cxn ang="0">
                    <a:pos x="39" y="16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3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6" h="79">
                    <a:moveTo>
                      <a:pt x="39" y="1"/>
                    </a:moveTo>
                    <a:lnTo>
                      <a:pt x="39" y="1"/>
                    </a:lnTo>
                    <a:lnTo>
                      <a:pt x="32" y="10"/>
                    </a:lnTo>
                    <a:lnTo>
                      <a:pt x="27" y="18"/>
                    </a:lnTo>
                    <a:lnTo>
                      <a:pt x="22" y="27"/>
                    </a:lnTo>
                    <a:lnTo>
                      <a:pt x="18" y="35"/>
                    </a:lnTo>
                    <a:lnTo>
                      <a:pt x="9" y="54"/>
                    </a:lnTo>
                    <a:lnTo>
                      <a:pt x="5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13" y="68"/>
                    </a:lnTo>
                    <a:lnTo>
                      <a:pt x="18" y="59"/>
                    </a:lnTo>
                    <a:lnTo>
                      <a:pt x="26" y="42"/>
                    </a:lnTo>
                    <a:lnTo>
                      <a:pt x="30" y="32"/>
                    </a:lnTo>
                    <a:lnTo>
                      <a:pt x="34" y="24"/>
                    </a:lnTo>
                    <a:lnTo>
                      <a:pt x="39" y="16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4" name="Freeform 827"/>
              <p:cNvSpPr/>
              <p:nvPr/>
            </p:nvSpPr>
            <p:spPr bwMode="auto">
              <a:xfrm>
                <a:off x="6792913" y="1493838"/>
                <a:ext cx="9525" cy="7938"/>
              </a:xfrm>
              <a:custGeom>
                <a:avLst/>
                <a:gdLst/>
                <a:ahLst/>
                <a:cxnLst>
                  <a:cxn ang="0">
                    <a:pos x="8" y="1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1" y="9"/>
                  </a:cxn>
                  <a:cxn ang="0">
                    <a:pos x="0" y="11"/>
                  </a:cxn>
                  <a:cxn ang="0">
                    <a:pos x="1" y="13"/>
                  </a:cxn>
                  <a:cxn ang="0">
                    <a:pos x="2" y="14"/>
                  </a:cxn>
                  <a:cxn ang="0">
                    <a:pos x="3" y="16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8" y="14"/>
                  </a:cxn>
                  <a:cxn ang="0">
                    <a:pos x="14" y="8"/>
                  </a:cxn>
                  <a:cxn ang="0">
                    <a:pos x="14" y="8"/>
                  </a:cxn>
                  <a:cxn ang="0">
                    <a:pos x="15" y="6"/>
                  </a:cxn>
                  <a:cxn ang="0">
                    <a:pos x="16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8" y="1"/>
                  </a:cxn>
                </a:cxnLst>
                <a:rect l="0" t="0" r="r" b="b"/>
                <a:pathLst>
                  <a:path w="16" h="16">
                    <a:moveTo>
                      <a:pt x="8" y="1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Freeform 828"/>
              <p:cNvSpPr>
                <a:spLocks noEditPoints="1"/>
              </p:cNvSpPr>
              <p:nvPr/>
            </p:nvSpPr>
            <p:spPr bwMode="auto">
              <a:xfrm>
                <a:off x="6208713" y="1243013"/>
                <a:ext cx="706438" cy="620713"/>
              </a:xfrm>
              <a:custGeom>
                <a:avLst/>
                <a:gdLst/>
                <a:ahLst/>
                <a:cxnLst>
                  <a:cxn ang="0">
                    <a:pos x="1208" y="1175"/>
                  </a:cxn>
                  <a:cxn ang="0">
                    <a:pos x="1095" y="1131"/>
                  </a:cxn>
                  <a:cxn ang="0">
                    <a:pos x="938" y="1062"/>
                  </a:cxn>
                  <a:cxn ang="0">
                    <a:pos x="899" y="1051"/>
                  </a:cxn>
                  <a:cxn ang="0">
                    <a:pos x="728" y="1088"/>
                  </a:cxn>
                  <a:cxn ang="0">
                    <a:pos x="531" y="1080"/>
                  </a:cxn>
                  <a:cxn ang="0">
                    <a:pos x="322" y="1026"/>
                  </a:cxn>
                  <a:cxn ang="0">
                    <a:pos x="161" y="920"/>
                  </a:cxn>
                  <a:cxn ang="0">
                    <a:pos x="51" y="762"/>
                  </a:cxn>
                  <a:cxn ang="0">
                    <a:pos x="8" y="609"/>
                  </a:cxn>
                  <a:cxn ang="0">
                    <a:pos x="4" y="424"/>
                  </a:cxn>
                  <a:cxn ang="0">
                    <a:pos x="39" y="285"/>
                  </a:cxn>
                  <a:cxn ang="0">
                    <a:pos x="97" y="185"/>
                  </a:cxn>
                  <a:cxn ang="0">
                    <a:pos x="167" y="114"/>
                  </a:cxn>
                  <a:cxn ang="0">
                    <a:pos x="255" y="62"/>
                  </a:cxn>
                  <a:cxn ang="0">
                    <a:pos x="439" y="14"/>
                  </a:cxn>
                  <a:cxn ang="0">
                    <a:pos x="700" y="5"/>
                  </a:cxn>
                  <a:cxn ang="0">
                    <a:pos x="714" y="7"/>
                  </a:cxn>
                  <a:cxn ang="0">
                    <a:pos x="803" y="0"/>
                  </a:cxn>
                  <a:cxn ang="0">
                    <a:pos x="994" y="43"/>
                  </a:cxn>
                  <a:cxn ang="0">
                    <a:pos x="1175" y="156"/>
                  </a:cxn>
                  <a:cxn ang="0">
                    <a:pos x="1247" y="243"/>
                  </a:cxn>
                  <a:cxn ang="0">
                    <a:pos x="1289" y="328"/>
                  </a:cxn>
                  <a:cxn ang="0">
                    <a:pos x="1324" y="456"/>
                  </a:cxn>
                  <a:cxn ang="0">
                    <a:pos x="1336" y="593"/>
                  </a:cxn>
                  <a:cxn ang="0">
                    <a:pos x="1319" y="726"/>
                  </a:cxn>
                  <a:cxn ang="0">
                    <a:pos x="1266" y="842"/>
                  </a:cxn>
                  <a:cxn ang="0">
                    <a:pos x="1204" y="907"/>
                  </a:cxn>
                  <a:cxn ang="0">
                    <a:pos x="1205" y="990"/>
                  </a:cxn>
                  <a:cxn ang="0">
                    <a:pos x="1239" y="1150"/>
                  </a:cxn>
                  <a:cxn ang="0">
                    <a:pos x="1234" y="1167"/>
                  </a:cxn>
                  <a:cxn ang="0">
                    <a:pos x="912" y="999"/>
                  </a:cxn>
                  <a:cxn ang="0">
                    <a:pos x="967" y="1032"/>
                  </a:cxn>
                  <a:cxn ang="0">
                    <a:pos x="1119" y="1098"/>
                  </a:cxn>
                  <a:cxn ang="0">
                    <a:pos x="1181" y="1067"/>
                  </a:cxn>
                  <a:cxn ang="0">
                    <a:pos x="1156" y="912"/>
                  </a:cxn>
                  <a:cxn ang="0">
                    <a:pos x="1170" y="893"/>
                  </a:cxn>
                  <a:cxn ang="0">
                    <a:pos x="1193" y="864"/>
                  </a:cxn>
                  <a:cxn ang="0">
                    <a:pos x="1262" y="762"/>
                  </a:cxn>
                  <a:cxn ang="0">
                    <a:pos x="1294" y="636"/>
                  </a:cxn>
                  <a:cxn ang="0">
                    <a:pos x="1293" y="502"/>
                  </a:cxn>
                  <a:cxn ang="0">
                    <a:pos x="1265" y="373"/>
                  </a:cxn>
                  <a:cxn ang="0">
                    <a:pos x="1214" y="265"/>
                  </a:cxn>
                  <a:cxn ang="0">
                    <a:pos x="1124" y="168"/>
                  </a:cxn>
                  <a:cxn ang="0">
                    <a:pos x="962" y="75"/>
                  </a:cxn>
                  <a:cxn ang="0">
                    <a:pos x="786" y="39"/>
                  </a:cxn>
                  <a:cxn ang="0">
                    <a:pos x="705" y="49"/>
                  </a:cxn>
                  <a:cxn ang="0">
                    <a:pos x="686" y="45"/>
                  </a:cxn>
                  <a:cxn ang="0">
                    <a:pos x="459" y="52"/>
                  </a:cxn>
                  <a:cxn ang="0">
                    <a:pos x="295" y="89"/>
                  </a:cxn>
                  <a:cxn ang="0">
                    <a:pos x="184" y="153"/>
                  </a:cxn>
                  <a:cxn ang="0">
                    <a:pos x="109" y="238"/>
                  </a:cxn>
                  <a:cxn ang="0">
                    <a:pos x="62" y="340"/>
                  </a:cxn>
                  <a:cxn ang="0">
                    <a:pos x="40" y="448"/>
                  </a:cxn>
                  <a:cxn ang="0">
                    <a:pos x="55" y="647"/>
                  </a:cxn>
                  <a:cxn ang="0">
                    <a:pos x="121" y="805"/>
                  </a:cxn>
                  <a:cxn ang="0">
                    <a:pos x="251" y="941"/>
                  </a:cxn>
                  <a:cxn ang="0">
                    <a:pos x="434" y="1017"/>
                  </a:cxn>
                  <a:cxn ang="0">
                    <a:pos x="592" y="1043"/>
                  </a:cxn>
                  <a:cxn ang="0">
                    <a:pos x="736" y="1045"/>
                  </a:cxn>
                  <a:cxn ang="0">
                    <a:pos x="890" y="1012"/>
                  </a:cxn>
                  <a:cxn ang="0">
                    <a:pos x="900" y="1005"/>
                  </a:cxn>
                </a:cxnLst>
                <a:rect l="0" t="0" r="r" b="b"/>
                <a:pathLst>
                  <a:path w="1336" h="1175">
                    <a:moveTo>
                      <a:pt x="1214" y="1175"/>
                    </a:moveTo>
                    <a:lnTo>
                      <a:pt x="1214" y="1175"/>
                    </a:lnTo>
                    <a:lnTo>
                      <a:pt x="1210" y="1175"/>
                    </a:lnTo>
                    <a:lnTo>
                      <a:pt x="1209" y="1175"/>
                    </a:lnTo>
                    <a:lnTo>
                      <a:pt x="1208" y="1175"/>
                    </a:lnTo>
                    <a:lnTo>
                      <a:pt x="1208" y="1175"/>
                    </a:lnTo>
                    <a:lnTo>
                      <a:pt x="1202" y="1174"/>
                    </a:lnTo>
                    <a:lnTo>
                      <a:pt x="1198" y="1173"/>
                    </a:lnTo>
                    <a:lnTo>
                      <a:pt x="1198" y="1173"/>
                    </a:lnTo>
                    <a:lnTo>
                      <a:pt x="1172" y="1162"/>
                    </a:lnTo>
                    <a:lnTo>
                      <a:pt x="1147" y="1152"/>
                    </a:lnTo>
                    <a:lnTo>
                      <a:pt x="1095" y="1131"/>
                    </a:lnTo>
                    <a:lnTo>
                      <a:pt x="1095" y="1131"/>
                    </a:lnTo>
                    <a:lnTo>
                      <a:pt x="1050" y="1113"/>
                    </a:lnTo>
                    <a:lnTo>
                      <a:pt x="1005" y="1095"/>
                    </a:lnTo>
                    <a:lnTo>
                      <a:pt x="982" y="1084"/>
                    </a:lnTo>
                    <a:lnTo>
                      <a:pt x="960" y="1073"/>
                    </a:lnTo>
                    <a:lnTo>
                      <a:pt x="938" y="1062"/>
                    </a:lnTo>
                    <a:lnTo>
                      <a:pt x="918" y="1048"/>
                    </a:lnTo>
                    <a:lnTo>
                      <a:pt x="911" y="1044"/>
                    </a:lnTo>
                    <a:lnTo>
                      <a:pt x="904" y="1048"/>
                    </a:lnTo>
                    <a:lnTo>
                      <a:pt x="904" y="1048"/>
                    </a:lnTo>
                    <a:lnTo>
                      <a:pt x="899" y="1051"/>
                    </a:lnTo>
                    <a:lnTo>
                      <a:pt x="899" y="1051"/>
                    </a:lnTo>
                    <a:lnTo>
                      <a:pt x="873" y="1061"/>
                    </a:lnTo>
                    <a:lnTo>
                      <a:pt x="847" y="1068"/>
                    </a:lnTo>
                    <a:lnTo>
                      <a:pt x="819" y="1075"/>
                    </a:lnTo>
                    <a:lnTo>
                      <a:pt x="789" y="1080"/>
                    </a:lnTo>
                    <a:lnTo>
                      <a:pt x="759" y="1084"/>
                    </a:lnTo>
                    <a:lnTo>
                      <a:pt x="728" y="1088"/>
                    </a:lnTo>
                    <a:lnTo>
                      <a:pt x="696" y="1090"/>
                    </a:lnTo>
                    <a:lnTo>
                      <a:pt x="664" y="1090"/>
                    </a:lnTo>
                    <a:lnTo>
                      <a:pt x="664" y="1090"/>
                    </a:lnTo>
                    <a:lnTo>
                      <a:pt x="620" y="1089"/>
                    </a:lnTo>
                    <a:lnTo>
                      <a:pt x="576" y="1086"/>
                    </a:lnTo>
                    <a:lnTo>
                      <a:pt x="531" y="1080"/>
                    </a:lnTo>
                    <a:lnTo>
                      <a:pt x="488" y="1073"/>
                    </a:lnTo>
                    <a:lnTo>
                      <a:pt x="445" y="1064"/>
                    </a:lnTo>
                    <a:lnTo>
                      <a:pt x="402" y="1052"/>
                    </a:lnTo>
                    <a:lnTo>
                      <a:pt x="361" y="1040"/>
                    </a:lnTo>
                    <a:lnTo>
                      <a:pt x="322" y="1026"/>
                    </a:lnTo>
                    <a:lnTo>
                      <a:pt x="322" y="1026"/>
                    </a:lnTo>
                    <a:lnTo>
                      <a:pt x="292" y="1012"/>
                    </a:lnTo>
                    <a:lnTo>
                      <a:pt x="263" y="997"/>
                    </a:lnTo>
                    <a:lnTo>
                      <a:pt x="235" y="980"/>
                    </a:lnTo>
                    <a:lnTo>
                      <a:pt x="209" y="962"/>
                    </a:lnTo>
                    <a:lnTo>
                      <a:pt x="184" y="942"/>
                    </a:lnTo>
                    <a:lnTo>
                      <a:pt x="161" y="920"/>
                    </a:lnTo>
                    <a:lnTo>
                      <a:pt x="138" y="898"/>
                    </a:lnTo>
                    <a:lnTo>
                      <a:pt x="117" y="873"/>
                    </a:lnTo>
                    <a:lnTo>
                      <a:pt x="99" y="847"/>
                    </a:lnTo>
                    <a:lnTo>
                      <a:pt x="81" y="820"/>
                    </a:lnTo>
                    <a:lnTo>
                      <a:pt x="66" y="792"/>
                    </a:lnTo>
                    <a:lnTo>
                      <a:pt x="51" y="762"/>
                    </a:lnTo>
                    <a:lnTo>
                      <a:pt x="39" y="732"/>
                    </a:lnTo>
                    <a:lnTo>
                      <a:pt x="28" y="700"/>
                    </a:lnTo>
                    <a:lnTo>
                      <a:pt x="19" y="668"/>
                    </a:lnTo>
                    <a:lnTo>
                      <a:pt x="12" y="634"/>
                    </a:lnTo>
                    <a:lnTo>
                      <a:pt x="12" y="634"/>
                    </a:lnTo>
                    <a:lnTo>
                      <a:pt x="8" y="609"/>
                    </a:lnTo>
                    <a:lnTo>
                      <a:pt x="5" y="582"/>
                    </a:lnTo>
                    <a:lnTo>
                      <a:pt x="2" y="554"/>
                    </a:lnTo>
                    <a:lnTo>
                      <a:pt x="1" y="524"/>
                    </a:lnTo>
                    <a:lnTo>
                      <a:pt x="0" y="492"/>
                    </a:lnTo>
                    <a:lnTo>
                      <a:pt x="1" y="459"/>
                    </a:lnTo>
                    <a:lnTo>
                      <a:pt x="4" y="424"/>
                    </a:lnTo>
                    <a:lnTo>
                      <a:pt x="9" y="389"/>
                    </a:lnTo>
                    <a:lnTo>
                      <a:pt x="16" y="354"/>
                    </a:lnTo>
                    <a:lnTo>
                      <a:pt x="21" y="337"/>
                    </a:lnTo>
                    <a:lnTo>
                      <a:pt x="26" y="320"/>
                    </a:lnTo>
                    <a:lnTo>
                      <a:pt x="33" y="303"/>
                    </a:lnTo>
                    <a:lnTo>
                      <a:pt x="39" y="285"/>
                    </a:lnTo>
                    <a:lnTo>
                      <a:pt x="46" y="267"/>
                    </a:lnTo>
                    <a:lnTo>
                      <a:pt x="54" y="251"/>
                    </a:lnTo>
                    <a:lnTo>
                      <a:pt x="64" y="234"/>
                    </a:lnTo>
                    <a:lnTo>
                      <a:pt x="74" y="218"/>
                    </a:lnTo>
                    <a:lnTo>
                      <a:pt x="84" y="201"/>
                    </a:lnTo>
                    <a:lnTo>
                      <a:pt x="97" y="185"/>
                    </a:lnTo>
                    <a:lnTo>
                      <a:pt x="109" y="169"/>
                    </a:lnTo>
                    <a:lnTo>
                      <a:pt x="123" y="154"/>
                    </a:lnTo>
                    <a:lnTo>
                      <a:pt x="138" y="139"/>
                    </a:lnTo>
                    <a:lnTo>
                      <a:pt x="153" y="125"/>
                    </a:lnTo>
                    <a:lnTo>
                      <a:pt x="153" y="125"/>
                    </a:lnTo>
                    <a:lnTo>
                      <a:pt x="167" y="114"/>
                    </a:lnTo>
                    <a:lnTo>
                      <a:pt x="180" y="103"/>
                    </a:lnTo>
                    <a:lnTo>
                      <a:pt x="195" y="94"/>
                    </a:lnTo>
                    <a:lnTo>
                      <a:pt x="209" y="86"/>
                    </a:lnTo>
                    <a:lnTo>
                      <a:pt x="224" y="76"/>
                    </a:lnTo>
                    <a:lnTo>
                      <a:pt x="239" y="69"/>
                    </a:lnTo>
                    <a:lnTo>
                      <a:pt x="255" y="62"/>
                    </a:lnTo>
                    <a:lnTo>
                      <a:pt x="270" y="56"/>
                    </a:lnTo>
                    <a:lnTo>
                      <a:pt x="303" y="43"/>
                    </a:lnTo>
                    <a:lnTo>
                      <a:pt x="336" y="34"/>
                    </a:lnTo>
                    <a:lnTo>
                      <a:pt x="369" y="26"/>
                    </a:lnTo>
                    <a:lnTo>
                      <a:pt x="403" y="20"/>
                    </a:lnTo>
                    <a:lnTo>
                      <a:pt x="439" y="14"/>
                    </a:lnTo>
                    <a:lnTo>
                      <a:pt x="473" y="11"/>
                    </a:lnTo>
                    <a:lnTo>
                      <a:pt x="507" y="8"/>
                    </a:lnTo>
                    <a:lnTo>
                      <a:pt x="541" y="6"/>
                    </a:lnTo>
                    <a:lnTo>
                      <a:pt x="607" y="5"/>
                    </a:lnTo>
                    <a:lnTo>
                      <a:pt x="669" y="5"/>
                    </a:lnTo>
                    <a:lnTo>
                      <a:pt x="700" y="5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6"/>
                    </a:lnTo>
                    <a:lnTo>
                      <a:pt x="711" y="7"/>
                    </a:lnTo>
                    <a:lnTo>
                      <a:pt x="714" y="7"/>
                    </a:lnTo>
                    <a:lnTo>
                      <a:pt x="714" y="7"/>
                    </a:lnTo>
                    <a:lnTo>
                      <a:pt x="732" y="4"/>
                    </a:lnTo>
                    <a:lnTo>
                      <a:pt x="749" y="2"/>
                    </a:lnTo>
                    <a:lnTo>
                      <a:pt x="768" y="1"/>
                    </a:lnTo>
                    <a:lnTo>
                      <a:pt x="787" y="0"/>
                    </a:lnTo>
                    <a:lnTo>
                      <a:pt x="787" y="0"/>
                    </a:lnTo>
                    <a:lnTo>
                      <a:pt x="803" y="0"/>
                    </a:lnTo>
                    <a:lnTo>
                      <a:pt x="821" y="1"/>
                    </a:lnTo>
                    <a:lnTo>
                      <a:pt x="856" y="5"/>
                    </a:lnTo>
                    <a:lnTo>
                      <a:pt x="891" y="11"/>
                    </a:lnTo>
                    <a:lnTo>
                      <a:pt x="926" y="21"/>
                    </a:lnTo>
                    <a:lnTo>
                      <a:pt x="960" y="31"/>
                    </a:lnTo>
                    <a:lnTo>
                      <a:pt x="994" y="43"/>
                    </a:lnTo>
                    <a:lnTo>
                      <a:pt x="1028" y="59"/>
                    </a:lnTo>
                    <a:lnTo>
                      <a:pt x="1060" y="75"/>
                    </a:lnTo>
                    <a:lnTo>
                      <a:pt x="1091" y="93"/>
                    </a:lnTo>
                    <a:lnTo>
                      <a:pt x="1121" y="112"/>
                    </a:lnTo>
                    <a:lnTo>
                      <a:pt x="1149" y="134"/>
                    </a:lnTo>
                    <a:lnTo>
                      <a:pt x="1175" y="156"/>
                    </a:lnTo>
                    <a:lnTo>
                      <a:pt x="1199" y="180"/>
                    </a:lnTo>
                    <a:lnTo>
                      <a:pt x="1210" y="192"/>
                    </a:lnTo>
                    <a:lnTo>
                      <a:pt x="1220" y="204"/>
                    </a:lnTo>
                    <a:lnTo>
                      <a:pt x="1230" y="217"/>
                    </a:lnTo>
                    <a:lnTo>
                      <a:pt x="1239" y="229"/>
                    </a:lnTo>
                    <a:lnTo>
                      <a:pt x="1247" y="243"/>
                    </a:lnTo>
                    <a:lnTo>
                      <a:pt x="1256" y="255"/>
                    </a:lnTo>
                    <a:lnTo>
                      <a:pt x="1256" y="255"/>
                    </a:lnTo>
                    <a:lnTo>
                      <a:pt x="1264" y="273"/>
                    </a:lnTo>
                    <a:lnTo>
                      <a:pt x="1272" y="290"/>
                    </a:lnTo>
                    <a:lnTo>
                      <a:pt x="1280" y="310"/>
                    </a:lnTo>
                    <a:lnTo>
                      <a:pt x="1289" y="328"/>
                    </a:lnTo>
                    <a:lnTo>
                      <a:pt x="1296" y="349"/>
                    </a:lnTo>
                    <a:lnTo>
                      <a:pt x="1302" y="370"/>
                    </a:lnTo>
                    <a:lnTo>
                      <a:pt x="1308" y="390"/>
                    </a:lnTo>
                    <a:lnTo>
                      <a:pt x="1314" y="412"/>
                    </a:lnTo>
                    <a:lnTo>
                      <a:pt x="1320" y="434"/>
                    </a:lnTo>
                    <a:lnTo>
                      <a:pt x="1324" y="456"/>
                    </a:lnTo>
                    <a:lnTo>
                      <a:pt x="1328" y="478"/>
                    </a:lnTo>
                    <a:lnTo>
                      <a:pt x="1331" y="501"/>
                    </a:lnTo>
                    <a:lnTo>
                      <a:pt x="1333" y="524"/>
                    </a:lnTo>
                    <a:lnTo>
                      <a:pt x="1335" y="547"/>
                    </a:lnTo>
                    <a:lnTo>
                      <a:pt x="1336" y="570"/>
                    </a:lnTo>
                    <a:lnTo>
                      <a:pt x="1336" y="593"/>
                    </a:lnTo>
                    <a:lnTo>
                      <a:pt x="1335" y="616"/>
                    </a:lnTo>
                    <a:lnTo>
                      <a:pt x="1334" y="638"/>
                    </a:lnTo>
                    <a:lnTo>
                      <a:pt x="1332" y="660"/>
                    </a:lnTo>
                    <a:lnTo>
                      <a:pt x="1328" y="683"/>
                    </a:lnTo>
                    <a:lnTo>
                      <a:pt x="1324" y="704"/>
                    </a:lnTo>
                    <a:lnTo>
                      <a:pt x="1319" y="726"/>
                    </a:lnTo>
                    <a:lnTo>
                      <a:pt x="1312" y="747"/>
                    </a:lnTo>
                    <a:lnTo>
                      <a:pt x="1305" y="767"/>
                    </a:lnTo>
                    <a:lnTo>
                      <a:pt x="1297" y="787"/>
                    </a:lnTo>
                    <a:lnTo>
                      <a:pt x="1288" y="806"/>
                    </a:lnTo>
                    <a:lnTo>
                      <a:pt x="1277" y="824"/>
                    </a:lnTo>
                    <a:lnTo>
                      <a:pt x="1266" y="842"/>
                    </a:lnTo>
                    <a:lnTo>
                      <a:pt x="1253" y="859"/>
                    </a:lnTo>
                    <a:lnTo>
                      <a:pt x="1239" y="875"/>
                    </a:lnTo>
                    <a:lnTo>
                      <a:pt x="1225" y="890"/>
                    </a:lnTo>
                    <a:lnTo>
                      <a:pt x="1208" y="904"/>
                    </a:lnTo>
                    <a:lnTo>
                      <a:pt x="1208" y="904"/>
                    </a:lnTo>
                    <a:lnTo>
                      <a:pt x="1204" y="907"/>
                    </a:lnTo>
                    <a:lnTo>
                      <a:pt x="1197" y="911"/>
                    </a:lnTo>
                    <a:lnTo>
                      <a:pt x="1197" y="918"/>
                    </a:lnTo>
                    <a:lnTo>
                      <a:pt x="1197" y="918"/>
                    </a:lnTo>
                    <a:lnTo>
                      <a:pt x="1198" y="937"/>
                    </a:lnTo>
                    <a:lnTo>
                      <a:pt x="1200" y="954"/>
                    </a:lnTo>
                    <a:lnTo>
                      <a:pt x="1205" y="990"/>
                    </a:lnTo>
                    <a:lnTo>
                      <a:pt x="1212" y="1026"/>
                    </a:lnTo>
                    <a:lnTo>
                      <a:pt x="1220" y="1061"/>
                    </a:lnTo>
                    <a:lnTo>
                      <a:pt x="1220" y="1061"/>
                    </a:lnTo>
                    <a:lnTo>
                      <a:pt x="1231" y="1104"/>
                    </a:lnTo>
                    <a:lnTo>
                      <a:pt x="1235" y="1127"/>
                    </a:lnTo>
                    <a:lnTo>
                      <a:pt x="1239" y="1150"/>
                    </a:lnTo>
                    <a:lnTo>
                      <a:pt x="1239" y="1150"/>
                    </a:lnTo>
                    <a:lnTo>
                      <a:pt x="1239" y="1154"/>
                    </a:lnTo>
                    <a:lnTo>
                      <a:pt x="1238" y="1159"/>
                    </a:lnTo>
                    <a:lnTo>
                      <a:pt x="1236" y="1163"/>
                    </a:lnTo>
                    <a:lnTo>
                      <a:pt x="1234" y="1167"/>
                    </a:lnTo>
                    <a:lnTo>
                      <a:pt x="1234" y="1167"/>
                    </a:lnTo>
                    <a:lnTo>
                      <a:pt x="1230" y="1170"/>
                    </a:lnTo>
                    <a:lnTo>
                      <a:pt x="1225" y="1173"/>
                    </a:lnTo>
                    <a:lnTo>
                      <a:pt x="1219" y="1175"/>
                    </a:lnTo>
                    <a:lnTo>
                      <a:pt x="1214" y="1175"/>
                    </a:lnTo>
                    <a:lnTo>
                      <a:pt x="1214" y="1175"/>
                    </a:lnTo>
                    <a:close/>
                    <a:moveTo>
                      <a:pt x="912" y="999"/>
                    </a:moveTo>
                    <a:lnTo>
                      <a:pt x="912" y="999"/>
                    </a:lnTo>
                    <a:lnTo>
                      <a:pt x="916" y="1000"/>
                    </a:lnTo>
                    <a:lnTo>
                      <a:pt x="920" y="1003"/>
                    </a:lnTo>
                    <a:lnTo>
                      <a:pt x="920" y="1003"/>
                    </a:lnTo>
                    <a:lnTo>
                      <a:pt x="944" y="1018"/>
                    </a:lnTo>
                    <a:lnTo>
                      <a:pt x="967" y="1032"/>
                    </a:lnTo>
                    <a:lnTo>
                      <a:pt x="992" y="1045"/>
                    </a:lnTo>
                    <a:lnTo>
                      <a:pt x="1017" y="1057"/>
                    </a:lnTo>
                    <a:lnTo>
                      <a:pt x="1043" y="1068"/>
                    </a:lnTo>
                    <a:lnTo>
                      <a:pt x="1069" y="1078"/>
                    </a:lnTo>
                    <a:lnTo>
                      <a:pt x="1119" y="1098"/>
                    </a:lnTo>
                    <a:lnTo>
                      <a:pt x="1119" y="1098"/>
                    </a:lnTo>
                    <a:lnTo>
                      <a:pt x="1173" y="1120"/>
                    </a:lnTo>
                    <a:lnTo>
                      <a:pt x="1195" y="1128"/>
                    </a:lnTo>
                    <a:lnTo>
                      <a:pt x="1189" y="1105"/>
                    </a:lnTo>
                    <a:lnTo>
                      <a:pt x="1189" y="1105"/>
                    </a:lnTo>
                    <a:lnTo>
                      <a:pt x="1181" y="1067"/>
                    </a:lnTo>
                    <a:lnTo>
                      <a:pt x="1181" y="1067"/>
                    </a:lnTo>
                    <a:lnTo>
                      <a:pt x="1172" y="1029"/>
                    </a:lnTo>
                    <a:lnTo>
                      <a:pt x="1165" y="990"/>
                    </a:lnTo>
                    <a:lnTo>
                      <a:pt x="1162" y="971"/>
                    </a:lnTo>
                    <a:lnTo>
                      <a:pt x="1158" y="951"/>
                    </a:lnTo>
                    <a:lnTo>
                      <a:pt x="1157" y="932"/>
                    </a:lnTo>
                    <a:lnTo>
                      <a:pt x="1156" y="912"/>
                    </a:lnTo>
                    <a:lnTo>
                      <a:pt x="1156" y="912"/>
                    </a:lnTo>
                    <a:lnTo>
                      <a:pt x="1156" y="907"/>
                    </a:lnTo>
                    <a:lnTo>
                      <a:pt x="1158" y="903"/>
                    </a:lnTo>
                    <a:lnTo>
                      <a:pt x="1161" y="899"/>
                    </a:lnTo>
                    <a:lnTo>
                      <a:pt x="1165" y="896"/>
                    </a:lnTo>
                    <a:lnTo>
                      <a:pt x="1170" y="893"/>
                    </a:lnTo>
                    <a:lnTo>
                      <a:pt x="1171" y="887"/>
                    </a:lnTo>
                    <a:lnTo>
                      <a:pt x="1171" y="887"/>
                    </a:lnTo>
                    <a:lnTo>
                      <a:pt x="1173" y="882"/>
                    </a:lnTo>
                    <a:lnTo>
                      <a:pt x="1177" y="878"/>
                    </a:lnTo>
                    <a:lnTo>
                      <a:pt x="1177" y="878"/>
                    </a:lnTo>
                    <a:lnTo>
                      <a:pt x="1193" y="864"/>
                    </a:lnTo>
                    <a:lnTo>
                      <a:pt x="1207" y="849"/>
                    </a:lnTo>
                    <a:lnTo>
                      <a:pt x="1220" y="833"/>
                    </a:lnTo>
                    <a:lnTo>
                      <a:pt x="1233" y="817"/>
                    </a:lnTo>
                    <a:lnTo>
                      <a:pt x="1243" y="799"/>
                    </a:lnTo>
                    <a:lnTo>
                      <a:pt x="1253" y="782"/>
                    </a:lnTo>
                    <a:lnTo>
                      <a:pt x="1262" y="762"/>
                    </a:lnTo>
                    <a:lnTo>
                      <a:pt x="1270" y="743"/>
                    </a:lnTo>
                    <a:lnTo>
                      <a:pt x="1276" y="723"/>
                    </a:lnTo>
                    <a:lnTo>
                      <a:pt x="1282" y="701"/>
                    </a:lnTo>
                    <a:lnTo>
                      <a:pt x="1287" y="681"/>
                    </a:lnTo>
                    <a:lnTo>
                      <a:pt x="1291" y="659"/>
                    </a:lnTo>
                    <a:lnTo>
                      <a:pt x="1294" y="636"/>
                    </a:lnTo>
                    <a:lnTo>
                      <a:pt x="1296" y="614"/>
                    </a:lnTo>
                    <a:lnTo>
                      <a:pt x="1297" y="592"/>
                    </a:lnTo>
                    <a:lnTo>
                      <a:pt x="1297" y="569"/>
                    </a:lnTo>
                    <a:lnTo>
                      <a:pt x="1296" y="546"/>
                    </a:lnTo>
                    <a:lnTo>
                      <a:pt x="1295" y="525"/>
                    </a:lnTo>
                    <a:lnTo>
                      <a:pt x="1293" y="502"/>
                    </a:lnTo>
                    <a:lnTo>
                      <a:pt x="1290" y="479"/>
                    </a:lnTo>
                    <a:lnTo>
                      <a:pt x="1286" y="457"/>
                    </a:lnTo>
                    <a:lnTo>
                      <a:pt x="1281" y="436"/>
                    </a:lnTo>
                    <a:lnTo>
                      <a:pt x="1276" y="414"/>
                    </a:lnTo>
                    <a:lnTo>
                      <a:pt x="1271" y="393"/>
                    </a:lnTo>
                    <a:lnTo>
                      <a:pt x="1265" y="373"/>
                    </a:lnTo>
                    <a:lnTo>
                      <a:pt x="1258" y="353"/>
                    </a:lnTo>
                    <a:lnTo>
                      <a:pt x="1250" y="334"/>
                    </a:lnTo>
                    <a:lnTo>
                      <a:pt x="1242" y="316"/>
                    </a:lnTo>
                    <a:lnTo>
                      <a:pt x="1233" y="298"/>
                    </a:lnTo>
                    <a:lnTo>
                      <a:pt x="1225" y="281"/>
                    </a:lnTo>
                    <a:lnTo>
                      <a:pt x="1214" y="265"/>
                    </a:lnTo>
                    <a:lnTo>
                      <a:pt x="1205" y="251"/>
                    </a:lnTo>
                    <a:lnTo>
                      <a:pt x="1205" y="251"/>
                    </a:lnTo>
                    <a:lnTo>
                      <a:pt x="1187" y="229"/>
                    </a:lnTo>
                    <a:lnTo>
                      <a:pt x="1169" y="208"/>
                    </a:lnTo>
                    <a:lnTo>
                      <a:pt x="1147" y="187"/>
                    </a:lnTo>
                    <a:lnTo>
                      <a:pt x="1124" y="168"/>
                    </a:lnTo>
                    <a:lnTo>
                      <a:pt x="1101" y="150"/>
                    </a:lnTo>
                    <a:lnTo>
                      <a:pt x="1075" y="132"/>
                    </a:lnTo>
                    <a:lnTo>
                      <a:pt x="1048" y="116"/>
                    </a:lnTo>
                    <a:lnTo>
                      <a:pt x="1020" y="101"/>
                    </a:lnTo>
                    <a:lnTo>
                      <a:pt x="991" y="88"/>
                    </a:lnTo>
                    <a:lnTo>
                      <a:pt x="962" y="75"/>
                    </a:lnTo>
                    <a:lnTo>
                      <a:pt x="932" y="65"/>
                    </a:lnTo>
                    <a:lnTo>
                      <a:pt x="902" y="56"/>
                    </a:lnTo>
                    <a:lnTo>
                      <a:pt x="872" y="49"/>
                    </a:lnTo>
                    <a:lnTo>
                      <a:pt x="843" y="44"/>
                    </a:lnTo>
                    <a:lnTo>
                      <a:pt x="815" y="41"/>
                    </a:lnTo>
                    <a:lnTo>
                      <a:pt x="786" y="39"/>
                    </a:lnTo>
                    <a:lnTo>
                      <a:pt x="786" y="39"/>
                    </a:lnTo>
                    <a:lnTo>
                      <a:pt x="765" y="40"/>
                    </a:lnTo>
                    <a:lnTo>
                      <a:pt x="744" y="42"/>
                    </a:lnTo>
                    <a:lnTo>
                      <a:pt x="725" y="45"/>
                    </a:lnTo>
                    <a:lnTo>
                      <a:pt x="705" y="49"/>
                    </a:lnTo>
                    <a:lnTo>
                      <a:pt x="705" y="49"/>
                    </a:lnTo>
                    <a:lnTo>
                      <a:pt x="700" y="50"/>
                    </a:lnTo>
                    <a:lnTo>
                      <a:pt x="700" y="50"/>
                    </a:lnTo>
                    <a:lnTo>
                      <a:pt x="695" y="49"/>
                    </a:lnTo>
                    <a:lnTo>
                      <a:pt x="690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33" y="44"/>
                    </a:lnTo>
                    <a:lnTo>
                      <a:pt x="633" y="44"/>
                    </a:lnTo>
                    <a:lnTo>
                      <a:pt x="575" y="45"/>
                    </a:lnTo>
                    <a:lnTo>
                      <a:pt x="516" y="47"/>
                    </a:lnTo>
                    <a:lnTo>
                      <a:pt x="488" y="49"/>
                    </a:lnTo>
                    <a:lnTo>
                      <a:pt x="459" y="52"/>
                    </a:lnTo>
                    <a:lnTo>
                      <a:pt x="430" y="56"/>
                    </a:lnTo>
                    <a:lnTo>
                      <a:pt x="402" y="60"/>
                    </a:lnTo>
                    <a:lnTo>
                      <a:pt x="374" y="65"/>
                    </a:lnTo>
                    <a:lnTo>
                      <a:pt x="348" y="71"/>
                    </a:lnTo>
                    <a:lnTo>
                      <a:pt x="321" y="79"/>
                    </a:lnTo>
                    <a:lnTo>
                      <a:pt x="295" y="89"/>
                    </a:lnTo>
                    <a:lnTo>
                      <a:pt x="270" y="99"/>
                    </a:lnTo>
                    <a:lnTo>
                      <a:pt x="245" y="111"/>
                    </a:lnTo>
                    <a:lnTo>
                      <a:pt x="223" y="125"/>
                    </a:lnTo>
                    <a:lnTo>
                      <a:pt x="200" y="140"/>
                    </a:lnTo>
                    <a:lnTo>
                      <a:pt x="200" y="140"/>
                    </a:lnTo>
                    <a:lnTo>
                      <a:pt x="184" y="153"/>
                    </a:lnTo>
                    <a:lnTo>
                      <a:pt x="169" y="165"/>
                    </a:lnTo>
                    <a:lnTo>
                      <a:pt x="156" y="179"/>
                    </a:lnTo>
                    <a:lnTo>
                      <a:pt x="142" y="193"/>
                    </a:lnTo>
                    <a:lnTo>
                      <a:pt x="131" y="208"/>
                    </a:lnTo>
                    <a:lnTo>
                      <a:pt x="119" y="223"/>
                    </a:lnTo>
                    <a:lnTo>
                      <a:pt x="109" y="238"/>
                    </a:lnTo>
                    <a:lnTo>
                      <a:pt x="99" y="254"/>
                    </a:lnTo>
                    <a:lnTo>
                      <a:pt x="90" y="271"/>
                    </a:lnTo>
                    <a:lnTo>
                      <a:pt x="82" y="287"/>
                    </a:lnTo>
                    <a:lnTo>
                      <a:pt x="74" y="305"/>
                    </a:lnTo>
                    <a:lnTo>
                      <a:pt x="68" y="321"/>
                    </a:lnTo>
                    <a:lnTo>
                      <a:pt x="62" y="340"/>
                    </a:lnTo>
                    <a:lnTo>
                      <a:pt x="56" y="357"/>
                    </a:lnTo>
                    <a:lnTo>
                      <a:pt x="52" y="375"/>
                    </a:lnTo>
                    <a:lnTo>
                      <a:pt x="48" y="393"/>
                    </a:lnTo>
                    <a:lnTo>
                      <a:pt x="45" y="412"/>
                    </a:lnTo>
                    <a:lnTo>
                      <a:pt x="42" y="431"/>
                    </a:lnTo>
                    <a:lnTo>
                      <a:pt x="40" y="448"/>
                    </a:lnTo>
                    <a:lnTo>
                      <a:pt x="39" y="467"/>
                    </a:lnTo>
                    <a:lnTo>
                      <a:pt x="38" y="504"/>
                    </a:lnTo>
                    <a:lnTo>
                      <a:pt x="39" y="541"/>
                    </a:lnTo>
                    <a:lnTo>
                      <a:pt x="43" y="577"/>
                    </a:lnTo>
                    <a:lnTo>
                      <a:pt x="48" y="612"/>
                    </a:lnTo>
                    <a:lnTo>
                      <a:pt x="55" y="647"/>
                    </a:lnTo>
                    <a:lnTo>
                      <a:pt x="65" y="679"/>
                    </a:lnTo>
                    <a:lnTo>
                      <a:pt x="65" y="679"/>
                    </a:lnTo>
                    <a:lnTo>
                      <a:pt x="77" y="713"/>
                    </a:lnTo>
                    <a:lnTo>
                      <a:pt x="90" y="745"/>
                    </a:lnTo>
                    <a:lnTo>
                      <a:pt x="105" y="776"/>
                    </a:lnTo>
                    <a:lnTo>
                      <a:pt x="121" y="805"/>
                    </a:lnTo>
                    <a:lnTo>
                      <a:pt x="139" y="831"/>
                    </a:lnTo>
                    <a:lnTo>
                      <a:pt x="159" y="856"/>
                    </a:lnTo>
                    <a:lnTo>
                      <a:pt x="179" y="880"/>
                    </a:lnTo>
                    <a:lnTo>
                      <a:pt x="201" y="902"/>
                    </a:lnTo>
                    <a:lnTo>
                      <a:pt x="225" y="922"/>
                    </a:lnTo>
                    <a:lnTo>
                      <a:pt x="251" y="941"/>
                    </a:lnTo>
                    <a:lnTo>
                      <a:pt x="277" y="957"/>
                    </a:lnTo>
                    <a:lnTo>
                      <a:pt x="305" y="973"/>
                    </a:lnTo>
                    <a:lnTo>
                      <a:pt x="335" y="986"/>
                    </a:lnTo>
                    <a:lnTo>
                      <a:pt x="367" y="998"/>
                    </a:lnTo>
                    <a:lnTo>
                      <a:pt x="400" y="1008"/>
                    </a:lnTo>
                    <a:lnTo>
                      <a:pt x="434" y="1017"/>
                    </a:lnTo>
                    <a:lnTo>
                      <a:pt x="434" y="1017"/>
                    </a:lnTo>
                    <a:lnTo>
                      <a:pt x="468" y="1025"/>
                    </a:lnTo>
                    <a:lnTo>
                      <a:pt x="500" y="1031"/>
                    </a:lnTo>
                    <a:lnTo>
                      <a:pt x="533" y="1036"/>
                    </a:lnTo>
                    <a:lnTo>
                      <a:pt x="562" y="1040"/>
                    </a:lnTo>
                    <a:lnTo>
                      <a:pt x="592" y="1043"/>
                    </a:lnTo>
                    <a:lnTo>
                      <a:pt x="622" y="1045"/>
                    </a:lnTo>
                    <a:lnTo>
                      <a:pt x="650" y="1046"/>
                    </a:lnTo>
                    <a:lnTo>
                      <a:pt x="678" y="1047"/>
                    </a:lnTo>
                    <a:lnTo>
                      <a:pt x="678" y="1047"/>
                    </a:lnTo>
                    <a:lnTo>
                      <a:pt x="707" y="1046"/>
                    </a:lnTo>
                    <a:lnTo>
                      <a:pt x="736" y="1045"/>
                    </a:lnTo>
                    <a:lnTo>
                      <a:pt x="764" y="1042"/>
                    </a:lnTo>
                    <a:lnTo>
                      <a:pt x="791" y="1038"/>
                    </a:lnTo>
                    <a:lnTo>
                      <a:pt x="817" y="1033"/>
                    </a:lnTo>
                    <a:lnTo>
                      <a:pt x="842" y="1028"/>
                    </a:lnTo>
                    <a:lnTo>
                      <a:pt x="866" y="1020"/>
                    </a:lnTo>
                    <a:lnTo>
                      <a:pt x="890" y="1012"/>
                    </a:lnTo>
                    <a:lnTo>
                      <a:pt x="890" y="1012"/>
                    </a:lnTo>
                    <a:lnTo>
                      <a:pt x="892" y="1011"/>
                    </a:lnTo>
                    <a:lnTo>
                      <a:pt x="895" y="1010"/>
                    </a:lnTo>
                    <a:lnTo>
                      <a:pt x="897" y="1007"/>
                    </a:lnTo>
                    <a:lnTo>
                      <a:pt x="897" y="1007"/>
                    </a:lnTo>
                    <a:lnTo>
                      <a:pt x="900" y="1005"/>
                    </a:lnTo>
                    <a:lnTo>
                      <a:pt x="903" y="1002"/>
                    </a:lnTo>
                    <a:lnTo>
                      <a:pt x="912" y="999"/>
                    </a:lnTo>
                    <a:lnTo>
                      <a:pt x="912" y="99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reeform 829"/>
              <p:cNvSpPr/>
              <p:nvPr/>
            </p:nvSpPr>
            <p:spPr bwMode="auto">
              <a:xfrm>
                <a:off x="6411913" y="1501775"/>
                <a:ext cx="71438" cy="65088"/>
              </a:xfrm>
              <a:custGeom>
                <a:avLst/>
                <a:gdLst/>
                <a:ahLst/>
                <a:cxnLst>
                  <a:cxn ang="0">
                    <a:pos x="76" y="123"/>
                  </a:cxn>
                  <a:cxn ang="0">
                    <a:pos x="76" y="123"/>
                  </a:cxn>
                  <a:cxn ang="0">
                    <a:pos x="71" y="123"/>
                  </a:cxn>
                  <a:cxn ang="0">
                    <a:pos x="66" y="122"/>
                  </a:cxn>
                  <a:cxn ang="0">
                    <a:pos x="64" y="121"/>
                  </a:cxn>
                  <a:cxn ang="0">
                    <a:pos x="64" y="121"/>
                  </a:cxn>
                  <a:cxn ang="0">
                    <a:pos x="57" y="121"/>
                  </a:cxn>
                  <a:cxn ang="0">
                    <a:pos x="57" y="121"/>
                  </a:cxn>
                  <a:cxn ang="0">
                    <a:pos x="55" y="121"/>
                  </a:cxn>
                  <a:cxn ang="0">
                    <a:pos x="55" y="121"/>
                  </a:cxn>
                  <a:cxn ang="0">
                    <a:pos x="45" y="119"/>
                  </a:cxn>
                  <a:cxn ang="0">
                    <a:pos x="36" y="115"/>
                  </a:cxn>
                  <a:cxn ang="0">
                    <a:pos x="27" y="110"/>
                  </a:cxn>
                  <a:cxn ang="0">
                    <a:pos x="19" y="104"/>
                  </a:cxn>
                  <a:cxn ang="0">
                    <a:pos x="13" y="98"/>
                  </a:cxn>
                  <a:cxn ang="0">
                    <a:pos x="8" y="89"/>
                  </a:cxn>
                  <a:cxn ang="0">
                    <a:pos x="4" y="81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63"/>
                  </a:cxn>
                  <a:cxn ang="0">
                    <a:pos x="1" y="53"/>
                  </a:cxn>
                  <a:cxn ang="0">
                    <a:pos x="2" y="44"/>
                  </a:cxn>
                  <a:cxn ang="0">
                    <a:pos x="5" y="36"/>
                  </a:cxn>
                  <a:cxn ang="0">
                    <a:pos x="9" y="27"/>
                  </a:cxn>
                  <a:cxn ang="0">
                    <a:pos x="13" y="20"/>
                  </a:cxn>
                  <a:cxn ang="0">
                    <a:pos x="19" y="14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33" y="5"/>
                  </a:cxn>
                  <a:cxn ang="0">
                    <a:pos x="40" y="2"/>
                  </a:cxn>
                  <a:cxn ang="0">
                    <a:pos x="47" y="1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64" y="1"/>
                  </a:cxn>
                  <a:cxn ang="0">
                    <a:pos x="72" y="3"/>
                  </a:cxn>
                  <a:cxn ang="0">
                    <a:pos x="80" y="6"/>
                  </a:cxn>
                  <a:cxn ang="0">
                    <a:pos x="89" y="9"/>
                  </a:cxn>
                  <a:cxn ang="0">
                    <a:pos x="89" y="9"/>
                  </a:cxn>
                  <a:cxn ang="0">
                    <a:pos x="99" y="15"/>
                  </a:cxn>
                  <a:cxn ang="0">
                    <a:pos x="108" y="22"/>
                  </a:cxn>
                  <a:cxn ang="0">
                    <a:pos x="118" y="31"/>
                  </a:cxn>
                  <a:cxn ang="0">
                    <a:pos x="125" y="40"/>
                  </a:cxn>
                  <a:cxn ang="0">
                    <a:pos x="130" y="49"/>
                  </a:cxn>
                  <a:cxn ang="0">
                    <a:pos x="132" y="54"/>
                  </a:cxn>
                  <a:cxn ang="0">
                    <a:pos x="134" y="59"/>
                  </a:cxn>
                  <a:cxn ang="0">
                    <a:pos x="134" y="65"/>
                  </a:cxn>
                  <a:cxn ang="0">
                    <a:pos x="134" y="70"/>
                  </a:cxn>
                  <a:cxn ang="0">
                    <a:pos x="134" y="75"/>
                  </a:cxn>
                  <a:cxn ang="0">
                    <a:pos x="132" y="80"/>
                  </a:cxn>
                  <a:cxn ang="0">
                    <a:pos x="132" y="80"/>
                  </a:cxn>
                  <a:cxn ang="0">
                    <a:pos x="128" y="88"/>
                  </a:cxn>
                  <a:cxn ang="0">
                    <a:pos x="123" y="96"/>
                  </a:cxn>
                  <a:cxn ang="0">
                    <a:pos x="116" y="103"/>
                  </a:cxn>
                  <a:cxn ang="0">
                    <a:pos x="109" y="110"/>
                  </a:cxn>
                  <a:cxn ang="0">
                    <a:pos x="101" y="115"/>
                  </a:cxn>
                  <a:cxn ang="0">
                    <a:pos x="93" y="120"/>
                  </a:cxn>
                  <a:cxn ang="0">
                    <a:pos x="84" y="122"/>
                  </a:cxn>
                  <a:cxn ang="0">
                    <a:pos x="76" y="123"/>
                  </a:cxn>
                  <a:cxn ang="0">
                    <a:pos x="76" y="123"/>
                  </a:cxn>
                </a:cxnLst>
                <a:rect l="0" t="0" r="r" b="b"/>
                <a:pathLst>
                  <a:path w="134" h="123">
                    <a:moveTo>
                      <a:pt x="76" y="123"/>
                    </a:moveTo>
                    <a:lnTo>
                      <a:pt x="76" y="123"/>
                    </a:lnTo>
                    <a:lnTo>
                      <a:pt x="71" y="123"/>
                    </a:lnTo>
                    <a:lnTo>
                      <a:pt x="66" y="122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57" y="121"/>
                    </a:lnTo>
                    <a:lnTo>
                      <a:pt x="57" y="121"/>
                    </a:lnTo>
                    <a:lnTo>
                      <a:pt x="55" y="121"/>
                    </a:lnTo>
                    <a:lnTo>
                      <a:pt x="55" y="121"/>
                    </a:lnTo>
                    <a:lnTo>
                      <a:pt x="45" y="119"/>
                    </a:lnTo>
                    <a:lnTo>
                      <a:pt x="36" y="115"/>
                    </a:lnTo>
                    <a:lnTo>
                      <a:pt x="27" y="110"/>
                    </a:lnTo>
                    <a:lnTo>
                      <a:pt x="19" y="104"/>
                    </a:lnTo>
                    <a:lnTo>
                      <a:pt x="13" y="98"/>
                    </a:lnTo>
                    <a:lnTo>
                      <a:pt x="8" y="89"/>
                    </a:lnTo>
                    <a:lnTo>
                      <a:pt x="4" y="81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63"/>
                    </a:lnTo>
                    <a:lnTo>
                      <a:pt x="1" y="53"/>
                    </a:lnTo>
                    <a:lnTo>
                      <a:pt x="2" y="44"/>
                    </a:lnTo>
                    <a:lnTo>
                      <a:pt x="5" y="36"/>
                    </a:lnTo>
                    <a:lnTo>
                      <a:pt x="9" y="27"/>
                    </a:lnTo>
                    <a:lnTo>
                      <a:pt x="13" y="20"/>
                    </a:lnTo>
                    <a:lnTo>
                      <a:pt x="19" y="14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33" y="5"/>
                    </a:lnTo>
                    <a:lnTo>
                      <a:pt x="40" y="2"/>
                    </a:lnTo>
                    <a:lnTo>
                      <a:pt x="47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4" y="1"/>
                    </a:lnTo>
                    <a:lnTo>
                      <a:pt x="72" y="3"/>
                    </a:lnTo>
                    <a:lnTo>
                      <a:pt x="80" y="6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99" y="15"/>
                    </a:lnTo>
                    <a:lnTo>
                      <a:pt x="108" y="22"/>
                    </a:lnTo>
                    <a:lnTo>
                      <a:pt x="118" y="31"/>
                    </a:lnTo>
                    <a:lnTo>
                      <a:pt x="125" y="40"/>
                    </a:lnTo>
                    <a:lnTo>
                      <a:pt x="130" y="49"/>
                    </a:lnTo>
                    <a:lnTo>
                      <a:pt x="132" y="54"/>
                    </a:lnTo>
                    <a:lnTo>
                      <a:pt x="134" y="59"/>
                    </a:lnTo>
                    <a:lnTo>
                      <a:pt x="134" y="65"/>
                    </a:lnTo>
                    <a:lnTo>
                      <a:pt x="134" y="70"/>
                    </a:lnTo>
                    <a:lnTo>
                      <a:pt x="134" y="75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28" y="88"/>
                    </a:lnTo>
                    <a:lnTo>
                      <a:pt x="123" y="96"/>
                    </a:lnTo>
                    <a:lnTo>
                      <a:pt x="116" y="103"/>
                    </a:lnTo>
                    <a:lnTo>
                      <a:pt x="109" y="110"/>
                    </a:lnTo>
                    <a:lnTo>
                      <a:pt x="101" y="115"/>
                    </a:lnTo>
                    <a:lnTo>
                      <a:pt x="93" y="120"/>
                    </a:lnTo>
                    <a:lnTo>
                      <a:pt x="84" y="122"/>
                    </a:lnTo>
                    <a:lnTo>
                      <a:pt x="76" y="123"/>
                    </a:lnTo>
                    <a:lnTo>
                      <a:pt x="76" y="1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Freeform 830"/>
              <p:cNvSpPr/>
              <p:nvPr/>
            </p:nvSpPr>
            <p:spPr bwMode="auto">
              <a:xfrm>
                <a:off x="6535738" y="1511300"/>
                <a:ext cx="63500" cy="57150"/>
              </a:xfrm>
              <a:custGeom>
                <a:avLst/>
                <a:gdLst/>
                <a:ahLst/>
                <a:cxnLst>
                  <a:cxn ang="0">
                    <a:pos x="66" y="110"/>
                  </a:cxn>
                  <a:cxn ang="0">
                    <a:pos x="46" y="106"/>
                  </a:cxn>
                  <a:cxn ang="0">
                    <a:pos x="44" y="106"/>
                  </a:cxn>
                  <a:cxn ang="0">
                    <a:pos x="42" y="106"/>
                  </a:cxn>
                  <a:cxn ang="0">
                    <a:pos x="38" y="106"/>
                  </a:cxn>
                  <a:cxn ang="0">
                    <a:pos x="33" y="104"/>
                  </a:cxn>
                  <a:cxn ang="0">
                    <a:pos x="29" y="100"/>
                  </a:cxn>
                  <a:cxn ang="0">
                    <a:pos x="28" y="99"/>
                  </a:cxn>
                  <a:cxn ang="0">
                    <a:pos x="11" y="83"/>
                  </a:cxn>
                  <a:cxn ang="0">
                    <a:pos x="1" y="62"/>
                  </a:cxn>
                  <a:cxn ang="0">
                    <a:pos x="0" y="52"/>
                  </a:cxn>
                  <a:cxn ang="0">
                    <a:pos x="3" y="33"/>
                  </a:cxn>
                  <a:cxn ang="0">
                    <a:pos x="7" y="26"/>
                  </a:cxn>
                  <a:cxn ang="0">
                    <a:pos x="15" y="18"/>
                  </a:cxn>
                  <a:cxn ang="0">
                    <a:pos x="35" y="5"/>
                  </a:cxn>
                  <a:cxn ang="0">
                    <a:pos x="49" y="1"/>
                  </a:cxn>
                  <a:cxn ang="0">
                    <a:pos x="58" y="0"/>
                  </a:cxn>
                  <a:cxn ang="0">
                    <a:pos x="61" y="0"/>
                  </a:cxn>
                  <a:cxn ang="0">
                    <a:pos x="63" y="0"/>
                  </a:cxn>
                  <a:cxn ang="0">
                    <a:pos x="80" y="1"/>
                  </a:cxn>
                  <a:cxn ang="0">
                    <a:pos x="89" y="4"/>
                  </a:cxn>
                  <a:cxn ang="0">
                    <a:pos x="102" y="11"/>
                  </a:cxn>
                  <a:cxn ang="0">
                    <a:pos x="112" y="21"/>
                  </a:cxn>
                  <a:cxn ang="0">
                    <a:pos x="119" y="35"/>
                  </a:cxn>
                  <a:cxn ang="0">
                    <a:pos x="120" y="43"/>
                  </a:cxn>
                  <a:cxn ang="0">
                    <a:pos x="120" y="60"/>
                  </a:cxn>
                  <a:cxn ang="0">
                    <a:pos x="116" y="76"/>
                  </a:cxn>
                  <a:cxn ang="0">
                    <a:pos x="109" y="91"/>
                  </a:cxn>
                  <a:cxn ang="0">
                    <a:pos x="99" y="100"/>
                  </a:cxn>
                  <a:cxn ang="0">
                    <a:pos x="99" y="103"/>
                  </a:cxn>
                  <a:cxn ang="0">
                    <a:pos x="93" y="105"/>
                  </a:cxn>
                  <a:cxn ang="0">
                    <a:pos x="85" y="109"/>
                  </a:cxn>
                  <a:cxn ang="0">
                    <a:pos x="76" y="109"/>
                  </a:cxn>
                  <a:cxn ang="0">
                    <a:pos x="66" y="110"/>
                  </a:cxn>
                </a:cxnLst>
                <a:rect l="0" t="0" r="r" b="b"/>
                <a:pathLst>
                  <a:path w="121" h="110">
                    <a:moveTo>
                      <a:pt x="66" y="110"/>
                    </a:moveTo>
                    <a:lnTo>
                      <a:pt x="66" y="110"/>
                    </a:lnTo>
                    <a:lnTo>
                      <a:pt x="56" y="109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2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6" y="105"/>
                    </a:lnTo>
                    <a:lnTo>
                      <a:pt x="33" y="104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18" y="92"/>
                    </a:lnTo>
                    <a:lnTo>
                      <a:pt x="11" y="83"/>
                    </a:lnTo>
                    <a:lnTo>
                      <a:pt x="4" y="7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1" y="21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35" y="5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71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9" y="4"/>
                    </a:lnTo>
                    <a:lnTo>
                      <a:pt x="96" y="7"/>
                    </a:lnTo>
                    <a:lnTo>
                      <a:pt x="102" y="11"/>
                    </a:lnTo>
                    <a:lnTo>
                      <a:pt x="108" y="16"/>
                    </a:lnTo>
                    <a:lnTo>
                      <a:pt x="112" y="21"/>
                    </a:lnTo>
                    <a:lnTo>
                      <a:pt x="115" y="2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20" y="43"/>
                    </a:lnTo>
                    <a:lnTo>
                      <a:pt x="121" y="52"/>
                    </a:lnTo>
                    <a:lnTo>
                      <a:pt x="120" y="60"/>
                    </a:lnTo>
                    <a:lnTo>
                      <a:pt x="119" y="68"/>
                    </a:lnTo>
                    <a:lnTo>
                      <a:pt x="116" y="76"/>
                    </a:lnTo>
                    <a:lnTo>
                      <a:pt x="113" y="84"/>
                    </a:lnTo>
                    <a:lnTo>
                      <a:pt x="109" y="91"/>
                    </a:lnTo>
                    <a:lnTo>
                      <a:pt x="104" y="97"/>
                    </a:lnTo>
                    <a:lnTo>
                      <a:pt x="99" y="100"/>
                    </a:lnTo>
                    <a:lnTo>
                      <a:pt x="99" y="103"/>
                    </a:lnTo>
                    <a:lnTo>
                      <a:pt x="99" y="103"/>
                    </a:lnTo>
                    <a:lnTo>
                      <a:pt x="97" y="103"/>
                    </a:lnTo>
                    <a:lnTo>
                      <a:pt x="93" y="105"/>
                    </a:lnTo>
                    <a:lnTo>
                      <a:pt x="93" y="105"/>
                    </a:lnTo>
                    <a:lnTo>
                      <a:pt x="85" y="109"/>
                    </a:lnTo>
                    <a:lnTo>
                      <a:pt x="77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66" y="110"/>
                    </a:lnTo>
                    <a:lnTo>
                      <a:pt x="66" y="1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8" name="Freeform 831"/>
              <p:cNvSpPr/>
              <p:nvPr/>
            </p:nvSpPr>
            <p:spPr bwMode="auto">
              <a:xfrm>
                <a:off x="6656388" y="1506538"/>
                <a:ext cx="73025" cy="68263"/>
              </a:xfrm>
              <a:custGeom>
                <a:avLst/>
                <a:gdLst/>
                <a:ahLst/>
                <a:cxnLst>
                  <a:cxn ang="0">
                    <a:pos x="62" y="128"/>
                  </a:cxn>
                  <a:cxn ang="0">
                    <a:pos x="46" y="124"/>
                  </a:cxn>
                  <a:cxn ang="0">
                    <a:pos x="42" y="122"/>
                  </a:cxn>
                  <a:cxn ang="0">
                    <a:pos x="30" y="109"/>
                  </a:cxn>
                  <a:cxn ang="0">
                    <a:pos x="18" y="85"/>
                  </a:cxn>
                  <a:cxn ang="0">
                    <a:pos x="15" y="79"/>
                  </a:cxn>
                  <a:cxn ang="0">
                    <a:pos x="11" y="75"/>
                  </a:cxn>
                  <a:cxn ang="0">
                    <a:pos x="4" y="64"/>
                  </a:cxn>
                  <a:cxn ang="0">
                    <a:pos x="0" y="51"/>
                  </a:cxn>
                  <a:cxn ang="0">
                    <a:pos x="3" y="39"/>
                  </a:cxn>
                  <a:cxn ang="0">
                    <a:pos x="6" y="34"/>
                  </a:cxn>
                  <a:cxn ang="0">
                    <a:pos x="18" y="20"/>
                  </a:cxn>
                  <a:cxn ang="0">
                    <a:pos x="35" y="10"/>
                  </a:cxn>
                  <a:cxn ang="0">
                    <a:pos x="53" y="3"/>
                  </a:cxn>
                  <a:cxn ang="0">
                    <a:pos x="72" y="0"/>
                  </a:cxn>
                  <a:cxn ang="0">
                    <a:pos x="80" y="1"/>
                  </a:cxn>
                  <a:cxn ang="0">
                    <a:pos x="94" y="6"/>
                  </a:cxn>
                  <a:cxn ang="0">
                    <a:pos x="102" y="13"/>
                  </a:cxn>
                  <a:cxn ang="0">
                    <a:pos x="105" y="14"/>
                  </a:cxn>
                  <a:cxn ang="0">
                    <a:pos x="114" y="18"/>
                  </a:cxn>
                  <a:cxn ang="0">
                    <a:pos x="122" y="26"/>
                  </a:cxn>
                  <a:cxn ang="0">
                    <a:pos x="135" y="45"/>
                  </a:cxn>
                  <a:cxn ang="0">
                    <a:pos x="138" y="56"/>
                  </a:cxn>
                  <a:cxn ang="0">
                    <a:pos x="139" y="70"/>
                  </a:cxn>
                  <a:cxn ang="0">
                    <a:pos x="136" y="81"/>
                  </a:cxn>
                  <a:cxn ang="0">
                    <a:pos x="134" y="86"/>
                  </a:cxn>
                  <a:cxn ang="0">
                    <a:pos x="120" y="98"/>
                  </a:cxn>
                  <a:cxn ang="0">
                    <a:pos x="104" y="104"/>
                  </a:cxn>
                  <a:cxn ang="0">
                    <a:pos x="96" y="109"/>
                  </a:cxn>
                  <a:cxn ang="0">
                    <a:pos x="90" y="116"/>
                  </a:cxn>
                  <a:cxn ang="0">
                    <a:pos x="84" y="121"/>
                  </a:cxn>
                  <a:cxn ang="0">
                    <a:pos x="70" y="128"/>
                  </a:cxn>
                  <a:cxn ang="0">
                    <a:pos x="62" y="128"/>
                  </a:cxn>
                </a:cxnLst>
                <a:rect l="0" t="0" r="r" b="b"/>
                <a:pathLst>
                  <a:path w="139" h="128">
                    <a:moveTo>
                      <a:pt x="62" y="128"/>
                    </a:moveTo>
                    <a:lnTo>
                      <a:pt x="62" y="128"/>
                    </a:lnTo>
                    <a:lnTo>
                      <a:pt x="54" y="127"/>
                    </a:lnTo>
                    <a:lnTo>
                      <a:pt x="46" y="124"/>
                    </a:lnTo>
                    <a:lnTo>
                      <a:pt x="46" y="124"/>
                    </a:lnTo>
                    <a:lnTo>
                      <a:pt x="42" y="122"/>
                    </a:lnTo>
                    <a:lnTo>
                      <a:pt x="38" y="118"/>
                    </a:lnTo>
                    <a:lnTo>
                      <a:pt x="30" y="109"/>
                    </a:lnTo>
                    <a:lnTo>
                      <a:pt x="24" y="98"/>
                    </a:lnTo>
                    <a:lnTo>
                      <a:pt x="18" y="85"/>
                    </a:lnTo>
                    <a:lnTo>
                      <a:pt x="17" y="81"/>
                    </a:lnTo>
                    <a:lnTo>
                      <a:pt x="15" y="79"/>
                    </a:lnTo>
                    <a:lnTo>
                      <a:pt x="15" y="79"/>
                    </a:lnTo>
                    <a:lnTo>
                      <a:pt x="11" y="75"/>
                    </a:lnTo>
                    <a:lnTo>
                      <a:pt x="7" y="70"/>
                    </a:lnTo>
                    <a:lnTo>
                      <a:pt x="4" y="64"/>
                    </a:lnTo>
                    <a:lnTo>
                      <a:pt x="2" y="58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8" y="20"/>
                    </a:lnTo>
                    <a:lnTo>
                      <a:pt x="26" y="15"/>
                    </a:lnTo>
                    <a:lnTo>
                      <a:pt x="35" y="10"/>
                    </a:lnTo>
                    <a:lnTo>
                      <a:pt x="44" y="6"/>
                    </a:lnTo>
                    <a:lnTo>
                      <a:pt x="53" y="3"/>
                    </a:lnTo>
                    <a:lnTo>
                      <a:pt x="62" y="1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80" y="1"/>
                    </a:lnTo>
                    <a:lnTo>
                      <a:pt x="87" y="3"/>
                    </a:lnTo>
                    <a:lnTo>
                      <a:pt x="94" y="6"/>
                    </a:lnTo>
                    <a:lnTo>
                      <a:pt x="100" y="11"/>
                    </a:lnTo>
                    <a:lnTo>
                      <a:pt x="102" y="13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22"/>
                    </a:lnTo>
                    <a:lnTo>
                      <a:pt x="122" y="26"/>
                    </a:lnTo>
                    <a:lnTo>
                      <a:pt x="130" y="35"/>
                    </a:lnTo>
                    <a:lnTo>
                      <a:pt x="135" y="45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63"/>
                    </a:lnTo>
                    <a:lnTo>
                      <a:pt x="139" y="70"/>
                    </a:lnTo>
                    <a:lnTo>
                      <a:pt x="137" y="78"/>
                    </a:lnTo>
                    <a:lnTo>
                      <a:pt x="136" y="81"/>
                    </a:lnTo>
                    <a:lnTo>
                      <a:pt x="134" y="86"/>
                    </a:lnTo>
                    <a:lnTo>
                      <a:pt x="134" y="86"/>
                    </a:lnTo>
                    <a:lnTo>
                      <a:pt x="128" y="92"/>
                    </a:lnTo>
                    <a:lnTo>
                      <a:pt x="120" y="98"/>
                    </a:lnTo>
                    <a:lnTo>
                      <a:pt x="113" y="101"/>
                    </a:lnTo>
                    <a:lnTo>
                      <a:pt x="104" y="104"/>
                    </a:lnTo>
                    <a:lnTo>
                      <a:pt x="99" y="105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0" y="116"/>
                    </a:lnTo>
                    <a:lnTo>
                      <a:pt x="90" y="116"/>
                    </a:lnTo>
                    <a:lnTo>
                      <a:pt x="84" y="121"/>
                    </a:lnTo>
                    <a:lnTo>
                      <a:pt x="78" y="125"/>
                    </a:lnTo>
                    <a:lnTo>
                      <a:pt x="70" y="128"/>
                    </a:lnTo>
                    <a:lnTo>
                      <a:pt x="62" y="128"/>
                    </a:lnTo>
                    <a:lnTo>
                      <a:pt x="62" y="12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59" name="组合 158"/>
          <p:cNvGrpSpPr/>
          <p:nvPr/>
        </p:nvGrpSpPr>
        <p:grpSpPr>
          <a:xfrm>
            <a:off x="4414044" y="2141814"/>
            <a:ext cx="889884" cy="898847"/>
            <a:chOff x="1746814" y="1981505"/>
            <a:chExt cx="889884" cy="898847"/>
          </a:xfrm>
        </p:grpSpPr>
        <p:sp useBgFill="1">
          <p:nvSpPr>
            <p:cNvPr id="160" name="椭圆 31"/>
            <p:cNvSpPr/>
            <p:nvPr/>
          </p:nvSpPr>
          <p:spPr>
            <a:xfrm rot="15654318">
              <a:off x="1742332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61" name="组合 160"/>
            <p:cNvGrpSpPr/>
            <p:nvPr/>
          </p:nvGrpSpPr>
          <p:grpSpPr>
            <a:xfrm>
              <a:off x="1927519" y="2159252"/>
              <a:ext cx="555270" cy="543354"/>
              <a:chOff x="2159000" y="1141413"/>
              <a:chExt cx="739775" cy="723900"/>
            </a:xfrm>
            <a:solidFill>
              <a:schemeClr val="bg1"/>
            </a:solidFill>
          </p:grpSpPr>
          <p:sp>
            <p:nvSpPr>
              <p:cNvPr id="162" name="Freeform 832"/>
              <p:cNvSpPr/>
              <p:nvPr/>
            </p:nvSpPr>
            <p:spPr bwMode="auto">
              <a:xfrm>
                <a:off x="2216150" y="1428750"/>
                <a:ext cx="14288" cy="6350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7" y="2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7" y="22"/>
                  </a:cxn>
                  <a:cxn ang="0">
                    <a:pos x="14" y="39"/>
                  </a:cxn>
                  <a:cxn ang="0">
                    <a:pos x="9" y="56"/>
                  </a:cxn>
                  <a:cxn ang="0">
                    <a:pos x="4" y="73"/>
                  </a:cxn>
                  <a:cxn ang="0">
                    <a:pos x="4" y="73"/>
                  </a:cxn>
                  <a:cxn ang="0">
                    <a:pos x="2" y="84"/>
                  </a:cxn>
                  <a:cxn ang="0">
                    <a:pos x="1" y="95"/>
                  </a:cxn>
                  <a:cxn ang="0">
                    <a:pos x="0" y="100"/>
                  </a:cxn>
                  <a:cxn ang="0">
                    <a:pos x="1" y="106"/>
                  </a:cxn>
                  <a:cxn ang="0">
                    <a:pos x="2" y="111"/>
                  </a:cxn>
                  <a:cxn ang="0">
                    <a:pos x="4" y="116"/>
                  </a:cxn>
                  <a:cxn ang="0">
                    <a:pos x="4" y="116"/>
                  </a:cxn>
                  <a:cxn ang="0">
                    <a:pos x="5" y="117"/>
                  </a:cxn>
                  <a:cxn ang="0">
                    <a:pos x="7" y="118"/>
                  </a:cxn>
                  <a:cxn ang="0">
                    <a:pos x="8" y="118"/>
                  </a:cxn>
                  <a:cxn ang="0">
                    <a:pos x="10" y="118"/>
                  </a:cxn>
                  <a:cxn ang="0">
                    <a:pos x="12" y="116"/>
                  </a:cxn>
                  <a:cxn ang="0">
                    <a:pos x="13" y="115"/>
                  </a:cxn>
                  <a:cxn ang="0">
                    <a:pos x="14" y="113"/>
                  </a:cxn>
                  <a:cxn ang="0">
                    <a:pos x="13" y="111"/>
                  </a:cxn>
                  <a:cxn ang="0">
                    <a:pos x="13" y="111"/>
                  </a:cxn>
                  <a:cxn ang="0">
                    <a:pos x="10" y="104"/>
                  </a:cxn>
                  <a:cxn ang="0">
                    <a:pos x="9" y="97"/>
                  </a:cxn>
                  <a:cxn ang="0">
                    <a:pos x="10" y="91"/>
                  </a:cxn>
                  <a:cxn ang="0">
                    <a:pos x="12" y="83"/>
                  </a:cxn>
                  <a:cxn ang="0">
                    <a:pos x="16" y="68"/>
                  </a:cxn>
                  <a:cxn ang="0">
                    <a:pos x="20" y="56"/>
                  </a:cxn>
                  <a:cxn ang="0">
                    <a:pos x="20" y="56"/>
                  </a:cxn>
                  <a:cxn ang="0">
                    <a:pos x="23" y="44"/>
                  </a:cxn>
                  <a:cxn ang="0">
                    <a:pos x="26" y="30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27" h="118">
                    <a:moveTo>
                      <a:pt x="27" y="4"/>
                    </a:moveTo>
                    <a:lnTo>
                      <a:pt x="27" y="4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7" y="22"/>
                    </a:lnTo>
                    <a:lnTo>
                      <a:pt x="14" y="39"/>
                    </a:lnTo>
                    <a:lnTo>
                      <a:pt x="9" y="56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2" y="84"/>
                    </a:lnTo>
                    <a:lnTo>
                      <a:pt x="1" y="95"/>
                    </a:lnTo>
                    <a:lnTo>
                      <a:pt x="0" y="100"/>
                    </a:lnTo>
                    <a:lnTo>
                      <a:pt x="1" y="106"/>
                    </a:lnTo>
                    <a:lnTo>
                      <a:pt x="2" y="111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5" y="117"/>
                    </a:lnTo>
                    <a:lnTo>
                      <a:pt x="7" y="118"/>
                    </a:lnTo>
                    <a:lnTo>
                      <a:pt x="8" y="118"/>
                    </a:lnTo>
                    <a:lnTo>
                      <a:pt x="10" y="118"/>
                    </a:lnTo>
                    <a:lnTo>
                      <a:pt x="12" y="116"/>
                    </a:lnTo>
                    <a:lnTo>
                      <a:pt x="13" y="115"/>
                    </a:lnTo>
                    <a:lnTo>
                      <a:pt x="14" y="113"/>
                    </a:lnTo>
                    <a:lnTo>
                      <a:pt x="13" y="111"/>
                    </a:lnTo>
                    <a:lnTo>
                      <a:pt x="13" y="111"/>
                    </a:lnTo>
                    <a:lnTo>
                      <a:pt x="10" y="104"/>
                    </a:lnTo>
                    <a:lnTo>
                      <a:pt x="9" y="97"/>
                    </a:lnTo>
                    <a:lnTo>
                      <a:pt x="10" y="91"/>
                    </a:lnTo>
                    <a:lnTo>
                      <a:pt x="12" y="83"/>
                    </a:lnTo>
                    <a:lnTo>
                      <a:pt x="16" y="68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3" y="44"/>
                    </a:lnTo>
                    <a:lnTo>
                      <a:pt x="26" y="30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3" name="Freeform 833"/>
              <p:cNvSpPr/>
              <p:nvPr/>
            </p:nvSpPr>
            <p:spPr bwMode="auto">
              <a:xfrm>
                <a:off x="2251075" y="1462088"/>
                <a:ext cx="9525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0" y="5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0" y="61"/>
                  </a:cxn>
                  <a:cxn ang="0">
                    <a:pos x="8" y="66"/>
                  </a:cxn>
                  <a:cxn ang="0">
                    <a:pos x="5" y="78"/>
                  </a:cxn>
                  <a:cxn ang="0">
                    <a:pos x="2" y="8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8" y="103"/>
                  </a:cxn>
                  <a:cxn ang="0">
                    <a:pos x="10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2" y="90"/>
                  </a:cxn>
                  <a:cxn ang="0">
                    <a:pos x="15" y="81"/>
                  </a:cxn>
                  <a:cxn ang="0">
                    <a:pos x="18" y="71"/>
                  </a:cxn>
                  <a:cxn ang="0">
                    <a:pos x="20" y="62"/>
                  </a:cxn>
                  <a:cxn ang="0">
                    <a:pos x="20" y="62"/>
                  </a:cxn>
                  <a:cxn ang="0">
                    <a:pos x="20" y="48"/>
                  </a:cxn>
                  <a:cxn ang="0">
                    <a:pos x="20" y="33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0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61"/>
                    </a:lnTo>
                    <a:lnTo>
                      <a:pt x="8" y="66"/>
                    </a:lnTo>
                    <a:lnTo>
                      <a:pt x="5" y="78"/>
                    </a:lnTo>
                    <a:lnTo>
                      <a:pt x="2" y="8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2" y="90"/>
                    </a:lnTo>
                    <a:lnTo>
                      <a:pt x="15" y="81"/>
                    </a:lnTo>
                    <a:lnTo>
                      <a:pt x="18" y="71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0" y="48"/>
                    </a:lnTo>
                    <a:lnTo>
                      <a:pt x="20" y="33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4" name="Freeform 834"/>
              <p:cNvSpPr/>
              <p:nvPr/>
            </p:nvSpPr>
            <p:spPr bwMode="auto">
              <a:xfrm>
                <a:off x="2278063" y="1493838"/>
                <a:ext cx="9525" cy="5873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30"/>
                  </a:cxn>
                  <a:cxn ang="0">
                    <a:pos x="4" y="55"/>
                  </a:cxn>
                  <a:cxn ang="0">
                    <a:pos x="1" y="80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7"/>
                  </a:cxn>
                  <a:cxn ang="0">
                    <a:pos x="3" y="109"/>
                  </a:cxn>
                  <a:cxn ang="0">
                    <a:pos x="4" y="109"/>
                  </a:cxn>
                  <a:cxn ang="0">
                    <a:pos x="6" y="109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80"/>
                  </a:cxn>
                  <a:cxn ang="0">
                    <a:pos x="13" y="55"/>
                  </a:cxn>
                  <a:cxn ang="0">
                    <a:pos x="16" y="30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109">
                    <a:moveTo>
                      <a:pt x="9" y="4"/>
                    </a:moveTo>
                    <a:lnTo>
                      <a:pt x="9" y="4"/>
                    </a:lnTo>
                    <a:lnTo>
                      <a:pt x="7" y="30"/>
                    </a:lnTo>
                    <a:lnTo>
                      <a:pt x="4" y="55"/>
                    </a:lnTo>
                    <a:lnTo>
                      <a:pt x="1" y="8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3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80"/>
                    </a:lnTo>
                    <a:lnTo>
                      <a:pt x="13" y="55"/>
                    </a:lnTo>
                    <a:lnTo>
                      <a:pt x="16" y="30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Freeform 835"/>
              <p:cNvSpPr/>
              <p:nvPr/>
            </p:nvSpPr>
            <p:spPr bwMode="auto">
              <a:xfrm>
                <a:off x="2308225" y="1528763"/>
                <a:ext cx="12700" cy="55563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17"/>
                  </a:cxn>
                  <a:cxn ang="0">
                    <a:pos x="12" y="29"/>
                  </a:cxn>
                  <a:cxn ang="0">
                    <a:pos x="8" y="52"/>
                  </a:cxn>
                  <a:cxn ang="0">
                    <a:pos x="4" y="7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4" y="105"/>
                  </a:cxn>
                  <a:cxn ang="0">
                    <a:pos x="5" y="105"/>
                  </a:cxn>
                  <a:cxn ang="0">
                    <a:pos x="7" y="105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7"/>
                  </a:cxn>
                  <a:cxn ang="0">
                    <a:pos x="17" y="53"/>
                  </a:cxn>
                  <a:cxn ang="0">
                    <a:pos x="21" y="29"/>
                  </a:cxn>
                  <a:cxn ang="0">
                    <a:pos x="22" y="17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23" h="105">
                    <a:moveTo>
                      <a:pt x="14" y="5"/>
                    </a:moveTo>
                    <a:lnTo>
                      <a:pt x="14" y="5"/>
                    </a:lnTo>
                    <a:lnTo>
                      <a:pt x="13" y="17"/>
                    </a:lnTo>
                    <a:lnTo>
                      <a:pt x="12" y="29"/>
                    </a:lnTo>
                    <a:lnTo>
                      <a:pt x="8" y="52"/>
                    </a:lnTo>
                    <a:lnTo>
                      <a:pt x="4" y="7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4" y="105"/>
                    </a:lnTo>
                    <a:lnTo>
                      <a:pt x="5" y="105"/>
                    </a:lnTo>
                    <a:lnTo>
                      <a:pt x="7" y="105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7"/>
                    </a:lnTo>
                    <a:lnTo>
                      <a:pt x="17" y="53"/>
                    </a:lnTo>
                    <a:lnTo>
                      <a:pt x="21" y="29"/>
                    </a:lnTo>
                    <a:lnTo>
                      <a:pt x="22" y="17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Freeform 836"/>
              <p:cNvSpPr/>
              <p:nvPr/>
            </p:nvSpPr>
            <p:spPr bwMode="auto">
              <a:xfrm>
                <a:off x="2328863" y="1558925"/>
                <a:ext cx="14288" cy="52388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7" y="17"/>
                  </a:cxn>
                  <a:cxn ang="0">
                    <a:pos x="15" y="28"/>
                  </a:cxn>
                  <a:cxn ang="0">
                    <a:pos x="10" y="50"/>
                  </a:cxn>
                  <a:cxn ang="0">
                    <a:pos x="5" y="71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8" y="96"/>
                  </a:cxn>
                  <a:cxn ang="0">
                    <a:pos x="8" y="96"/>
                  </a:cxn>
                  <a:cxn ang="0">
                    <a:pos x="14" y="73"/>
                  </a:cxn>
                  <a:cxn ang="0">
                    <a:pos x="20" y="51"/>
                  </a:cxn>
                  <a:cxn ang="0">
                    <a:pos x="26" y="28"/>
                  </a:cxn>
                  <a:cxn ang="0">
                    <a:pos x="27" y="17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8" h="99">
                    <a:moveTo>
                      <a:pt x="19" y="5"/>
                    </a:moveTo>
                    <a:lnTo>
                      <a:pt x="19" y="5"/>
                    </a:lnTo>
                    <a:lnTo>
                      <a:pt x="17" y="17"/>
                    </a:lnTo>
                    <a:lnTo>
                      <a:pt x="15" y="28"/>
                    </a:lnTo>
                    <a:lnTo>
                      <a:pt x="10" y="50"/>
                    </a:lnTo>
                    <a:lnTo>
                      <a:pt x="5" y="71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14" y="73"/>
                    </a:lnTo>
                    <a:lnTo>
                      <a:pt x="20" y="51"/>
                    </a:lnTo>
                    <a:lnTo>
                      <a:pt x="26" y="28"/>
                    </a:lnTo>
                    <a:lnTo>
                      <a:pt x="27" y="1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7" name="Freeform 837"/>
              <p:cNvSpPr/>
              <p:nvPr/>
            </p:nvSpPr>
            <p:spPr bwMode="auto">
              <a:xfrm>
                <a:off x="2359025" y="1576388"/>
                <a:ext cx="22225" cy="63500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1" y="10"/>
                  </a:cxn>
                  <a:cxn ang="0">
                    <a:pos x="28" y="18"/>
                  </a:cxn>
                  <a:cxn ang="0">
                    <a:pos x="23" y="33"/>
                  </a:cxn>
                  <a:cxn ang="0">
                    <a:pos x="20" y="49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9" y="89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4" y="119"/>
                  </a:cxn>
                  <a:cxn ang="0">
                    <a:pos x="7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0" y="116"/>
                  </a:cxn>
                  <a:cxn ang="0">
                    <a:pos x="23" y="75"/>
                  </a:cxn>
                  <a:cxn ang="0">
                    <a:pos x="23" y="75"/>
                  </a:cxn>
                  <a:cxn ang="0">
                    <a:pos x="28" y="58"/>
                  </a:cxn>
                  <a:cxn ang="0">
                    <a:pos x="31" y="40"/>
                  </a:cxn>
                  <a:cxn ang="0">
                    <a:pos x="36" y="24"/>
                  </a:cxn>
                  <a:cxn ang="0">
                    <a:pos x="39" y="16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3" y="5"/>
                  </a:cxn>
                  <a:cxn ang="0">
                    <a:pos x="43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3" h="119">
                    <a:moveTo>
                      <a:pt x="34" y="3"/>
                    </a:moveTo>
                    <a:lnTo>
                      <a:pt x="34" y="3"/>
                    </a:lnTo>
                    <a:lnTo>
                      <a:pt x="31" y="10"/>
                    </a:lnTo>
                    <a:lnTo>
                      <a:pt x="28" y="18"/>
                    </a:lnTo>
                    <a:lnTo>
                      <a:pt x="23" y="33"/>
                    </a:lnTo>
                    <a:lnTo>
                      <a:pt x="20" y="49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9" y="89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4" y="119"/>
                    </a:lnTo>
                    <a:lnTo>
                      <a:pt x="7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0" y="116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8" y="58"/>
                    </a:lnTo>
                    <a:lnTo>
                      <a:pt x="31" y="40"/>
                    </a:lnTo>
                    <a:lnTo>
                      <a:pt x="36" y="24"/>
                    </a:lnTo>
                    <a:lnTo>
                      <a:pt x="39" y="16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8" name="Freeform 838"/>
              <p:cNvSpPr/>
              <p:nvPr/>
            </p:nvSpPr>
            <p:spPr bwMode="auto">
              <a:xfrm>
                <a:off x="2393950" y="1608138"/>
                <a:ext cx="22225" cy="61913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23" y="30"/>
                  </a:cxn>
                  <a:cxn ang="0">
                    <a:pos x="11" y="57"/>
                  </a:cxn>
                  <a:cxn ang="0">
                    <a:pos x="7" y="70"/>
                  </a:cxn>
                  <a:cxn ang="0">
                    <a:pos x="4" y="84"/>
                  </a:cxn>
                  <a:cxn ang="0">
                    <a:pos x="1" y="98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3" y="118"/>
                  </a:cxn>
                  <a:cxn ang="0">
                    <a:pos x="4" y="118"/>
                  </a:cxn>
                  <a:cxn ang="0">
                    <a:pos x="6" y="118"/>
                  </a:cxn>
                  <a:cxn ang="0">
                    <a:pos x="7" y="117"/>
                  </a:cxn>
                  <a:cxn ang="0">
                    <a:pos x="9" y="115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0" y="99"/>
                  </a:cxn>
                  <a:cxn ang="0">
                    <a:pos x="13" y="85"/>
                  </a:cxn>
                  <a:cxn ang="0">
                    <a:pos x="16" y="71"/>
                  </a:cxn>
                  <a:cxn ang="0">
                    <a:pos x="22" y="58"/>
                  </a:cxn>
                  <a:cxn ang="0">
                    <a:pos x="32" y="32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8">
                    <a:moveTo>
                      <a:pt x="33" y="3"/>
                    </a:moveTo>
                    <a:lnTo>
                      <a:pt x="33" y="3"/>
                    </a:lnTo>
                    <a:lnTo>
                      <a:pt x="23" y="30"/>
                    </a:lnTo>
                    <a:lnTo>
                      <a:pt x="11" y="57"/>
                    </a:lnTo>
                    <a:lnTo>
                      <a:pt x="7" y="70"/>
                    </a:lnTo>
                    <a:lnTo>
                      <a:pt x="4" y="84"/>
                    </a:lnTo>
                    <a:lnTo>
                      <a:pt x="1" y="9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3" y="118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7" y="117"/>
                    </a:lnTo>
                    <a:lnTo>
                      <a:pt x="9" y="115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0" y="99"/>
                    </a:lnTo>
                    <a:lnTo>
                      <a:pt x="13" y="85"/>
                    </a:lnTo>
                    <a:lnTo>
                      <a:pt x="16" y="71"/>
                    </a:lnTo>
                    <a:lnTo>
                      <a:pt x="22" y="58"/>
                    </a:lnTo>
                    <a:lnTo>
                      <a:pt x="32" y="32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Freeform 839"/>
              <p:cNvSpPr/>
              <p:nvPr/>
            </p:nvSpPr>
            <p:spPr bwMode="auto">
              <a:xfrm>
                <a:off x="2420938" y="1644650"/>
                <a:ext cx="20638" cy="587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3" y="14"/>
                  </a:cxn>
                  <a:cxn ang="0">
                    <a:pos x="18" y="25"/>
                  </a:cxn>
                  <a:cxn ang="0">
                    <a:pos x="15" y="37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6" y="77"/>
                  </a:cxn>
                  <a:cxn ang="0">
                    <a:pos x="3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2" y="107"/>
                  </a:cxn>
                  <a:cxn ang="0">
                    <a:pos x="3" y="108"/>
                  </a:cxn>
                  <a:cxn ang="0">
                    <a:pos x="4" y="109"/>
                  </a:cxn>
                  <a:cxn ang="0">
                    <a:pos x="6" y="110"/>
                  </a:cxn>
                  <a:cxn ang="0">
                    <a:pos x="7" y="109"/>
                  </a:cxn>
                  <a:cxn ang="0">
                    <a:pos x="9" y="108"/>
                  </a:cxn>
                  <a:cxn ang="0">
                    <a:pos x="10" y="107"/>
                  </a:cxn>
                  <a:cxn ang="0">
                    <a:pos x="10" y="104"/>
                  </a:cxn>
                  <a:cxn ang="0">
                    <a:pos x="10" y="104"/>
                  </a:cxn>
                  <a:cxn ang="0">
                    <a:pos x="12" y="94"/>
                  </a:cxn>
                  <a:cxn ang="0">
                    <a:pos x="15" y="84"/>
                  </a:cxn>
                  <a:cxn ang="0">
                    <a:pos x="18" y="73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21" y="48"/>
                  </a:cxn>
                  <a:cxn ang="0">
                    <a:pos x="25" y="34"/>
                  </a:cxn>
                  <a:cxn ang="0">
                    <a:pos x="30" y="20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9" y="5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9" h="110">
                    <a:moveTo>
                      <a:pt x="29" y="2"/>
                    </a:moveTo>
                    <a:lnTo>
                      <a:pt x="29" y="2"/>
                    </a:lnTo>
                    <a:lnTo>
                      <a:pt x="23" y="14"/>
                    </a:lnTo>
                    <a:lnTo>
                      <a:pt x="18" y="25"/>
                    </a:lnTo>
                    <a:lnTo>
                      <a:pt x="15" y="37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6" y="77"/>
                    </a:lnTo>
                    <a:lnTo>
                      <a:pt x="3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3" y="108"/>
                    </a:lnTo>
                    <a:lnTo>
                      <a:pt x="4" y="109"/>
                    </a:lnTo>
                    <a:lnTo>
                      <a:pt x="6" y="110"/>
                    </a:lnTo>
                    <a:lnTo>
                      <a:pt x="7" y="109"/>
                    </a:lnTo>
                    <a:lnTo>
                      <a:pt x="9" y="108"/>
                    </a:lnTo>
                    <a:lnTo>
                      <a:pt x="10" y="107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12" y="94"/>
                    </a:lnTo>
                    <a:lnTo>
                      <a:pt x="15" y="84"/>
                    </a:lnTo>
                    <a:lnTo>
                      <a:pt x="18" y="73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21" y="48"/>
                    </a:lnTo>
                    <a:lnTo>
                      <a:pt x="25" y="34"/>
                    </a:lnTo>
                    <a:lnTo>
                      <a:pt x="30" y="20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0" name="Freeform 840"/>
              <p:cNvSpPr/>
              <p:nvPr/>
            </p:nvSpPr>
            <p:spPr bwMode="auto">
              <a:xfrm>
                <a:off x="2451100" y="1674813"/>
                <a:ext cx="12700" cy="55563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29"/>
                  </a:cxn>
                  <a:cxn ang="0">
                    <a:pos x="11" y="53"/>
                  </a:cxn>
                  <a:cxn ang="0">
                    <a:pos x="7" y="75"/>
                  </a:cxn>
                  <a:cxn ang="0">
                    <a:pos x="1" y="98"/>
                  </a:cxn>
                  <a:cxn ang="0">
                    <a:pos x="1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7" y="104"/>
                  </a:cxn>
                  <a:cxn ang="0">
                    <a:pos x="8" y="104"/>
                  </a:cxn>
                  <a:cxn ang="0">
                    <a:pos x="10" y="103"/>
                  </a:cxn>
                  <a:cxn ang="0">
                    <a:pos x="10" y="101"/>
                  </a:cxn>
                  <a:cxn ang="0">
                    <a:pos x="10" y="101"/>
                  </a:cxn>
                  <a:cxn ang="0">
                    <a:pos x="16" y="77"/>
                  </a:cxn>
                  <a:cxn ang="0">
                    <a:pos x="20" y="54"/>
                  </a:cxn>
                  <a:cxn ang="0">
                    <a:pos x="23" y="29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2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8" y="1"/>
                  </a:cxn>
                  <a:cxn ang="0">
                    <a:pos x="17" y="2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4" h="104">
                    <a:moveTo>
                      <a:pt x="15" y="5"/>
                    </a:moveTo>
                    <a:lnTo>
                      <a:pt x="15" y="5"/>
                    </a:lnTo>
                    <a:lnTo>
                      <a:pt x="13" y="29"/>
                    </a:lnTo>
                    <a:lnTo>
                      <a:pt x="11" y="53"/>
                    </a:lnTo>
                    <a:lnTo>
                      <a:pt x="7" y="75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7" y="104"/>
                    </a:lnTo>
                    <a:lnTo>
                      <a:pt x="8" y="104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16" y="77"/>
                    </a:lnTo>
                    <a:lnTo>
                      <a:pt x="20" y="54"/>
                    </a:lnTo>
                    <a:lnTo>
                      <a:pt x="23" y="29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1" name="Freeform 841"/>
              <p:cNvSpPr/>
              <p:nvPr/>
            </p:nvSpPr>
            <p:spPr bwMode="auto">
              <a:xfrm>
                <a:off x="2479675" y="1695450"/>
                <a:ext cx="22225" cy="60325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19" y="56"/>
                  </a:cxn>
                  <a:cxn ang="0">
                    <a:pos x="9" y="83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3" y="114"/>
                  </a:cxn>
                  <a:cxn ang="0">
                    <a:pos x="6" y="113"/>
                  </a:cxn>
                  <a:cxn ang="0">
                    <a:pos x="8" y="112"/>
                  </a:cxn>
                  <a:cxn ang="0">
                    <a:pos x="9" y="111"/>
                  </a:cxn>
                  <a:cxn ang="0">
                    <a:pos x="9" y="111"/>
                  </a:cxn>
                  <a:cxn ang="0">
                    <a:pos x="19" y="85"/>
                  </a:cxn>
                  <a:cxn ang="0">
                    <a:pos x="27" y="5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4">
                    <a:moveTo>
                      <a:pt x="33" y="3"/>
                    </a:moveTo>
                    <a:lnTo>
                      <a:pt x="33" y="3"/>
                    </a:lnTo>
                    <a:lnTo>
                      <a:pt x="19" y="56"/>
                    </a:lnTo>
                    <a:lnTo>
                      <a:pt x="9" y="83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3" y="114"/>
                    </a:lnTo>
                    <a:lnTo>
                      <a:pt x="6" y="113"/>
                    </a:lnTo>
                    <a:lnTo>
                      <a:pt x="8" y="112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9" y="85"/>
                    </a:lnTo>
                    <a:lnTo>
                      <a:pt x="27" y="5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2" name="Freeform 842"/>
              <p:cNvSpPr/>
              <p:nvPr/>
            </p:nvSpPr>
            <p:spPr bwMode="auto">
              <a:xfrm>
                <a:off x="2509838" y="1725613"/>
                <a:ext cx="14288" cy="53975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7" y="16"/>
                  </a:cxn>
                  <a:cxn ang="0">
                    <a:pos x="14" y="27"/>
                  </a:cxn>
                  <a:cxn ang="0">
                    <a:pos x="11" y="37"/>
                  </a:cxn>
                  <a:cxn ang="0">
                    <a:pos x="8" y="49"/>
                  </a:cxn>
                  <a:cxn ang="0">
                    <a:pos x="8" y="49"/>
                  </a:cxn>
                  <a:cxn ang="0">
                    <a:pos x="6" y="61"/>
                  </a:cxn>
                  <a:cxn ang="0">
                    <a:pos x="4" y="73"/>
                  </a:cxn>
                  <a:cxn ang="0">
                    <a:pos x="2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6"/>
                  </a:cxn>
                  <a:cxn ang="0">
                    <a:pos x="17" y="51"/>
                  </a:cxn>
                  <a:cxn ang="0">
                    <a:pos x="17" y="51"/>
                  </a:cxn>
                  <a:cxn ang="0">
                    <a:pos x="19" y="39"/>
                  </a:cxn>
                  <a:cxn ang="0">
                    <a:pos x="24" y="28"/>
                  </a:cxn>
                  <a:cxn ang="0">
                    <a:pos x="27" y="16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29" h="104">
                    <a:moveTo>
                      <a:pt x="18" y="5"/>
                    </a:moveTo>
                    <a:lnTo>
                      <a:pt x="18" y="5"/>
                    </a:lnTo>
                    <a:lnTo>
                      <a:pt x="17" y="16"/>
                    </a:lnTo>
                    <a:lnTo>
                      <a:pt x="14" y="27"/>
                    </a:lnTo>
                    <a:lnTo>
                      <a:pt x="11" y="37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6" y="61"/>
                    </a:lnTo>
                    <a:lnTo>
                      <a:pt x="4" y="73"/>
                    </a:lnTo>
                    <a:lnTo>
                      <a:pt x="2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6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9" y="39"/>
                    </a:lnTo>
                    <a:lnTo>
                      <a:pt x="24" y="28"/>
                    </a:lnTo>
                    <a:lnTo>
                      <a:pt x="27" y="16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3" name="Freeform 843"/>
              <p:cNvSpPr/>
              <p:nvPr/>
            </p:nvSpPr>
            <p:spPr bwMode="auto">
              <a:xfrm>
                <a:off x="2528888" y="1752600"/>
                <a:ext cx="17463" cy="57150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20" y="14"/>
                  </a:cxn>
                  <a:cxn ang="0">
                    <a:pos x="16" y="28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3" y="79"/>
                  </a:cxn>
                  <a:cxn ang="0">
                    <a:pos x="1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5"/>
                  </a:cxn>
                  <a:cxn ang="0">
                    <a:pos x="1" y="107"/>
                  </a:cxn>
                  <a:cxn ang="0">
                    <a:pos x="2" y="108"/>
                  </a:cxn>
                  <a:cxn ang="0">
                    <a:pos x="4" y="108"/>
                  </a:cxn>
                  <a:cxn ang="0">
                    <a:pos x="6" y="108"/>
                  </a:cxn>
                  <a:cxn ang="0">
                    <a:pos x="7" y="107"/>
                  </a:cxn>
                  <a:cxn ang="0">
                    <a:pos x="8" y="105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92"/>
                  </a:cxn>
                  <a:cxn ang="0">
                    <a:pos x="12" y="80"/>
                  </a:cxn>
                  <a:cxn ang="0">
                    <a:pos x="19" y="57"/>
                  </a:cxn>
                  <a:cxn ang="0">
                    <a:pos x="19" y="57"/>
                  </a:cxn>
                  <a:cxn ang="0">
                    <a:pos x="22" y="44"/>
                  </a:cxn>
                  <a:cxn ang="0">
                    <a:pos x="25" y="32"/>
                  </a:cxn>
                  <a:cxn ang="0">
                    <a:pos x="28" y="19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3" y="5"/>
                  </a:cxn>
                  <a:cxn ang="0">
                    <a:pos x="32" y="3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3" h="108">
                    <a:moveTo>
                      <a:pt x="24" y="2"/>
                    </a:moveTo>
                    <a:lnTo>
                      <a:pt x="24" y="2"/>
                    </a:lnTo>
                    <a:lnTo>
                      <a:pt x="20" y="14"/>
                    </a:lnTo>
                    <a:lnTo>
                      <a:pt x="16" y="28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3" y="79"/>
                    </a:lnTo>
                    <a:lnTo>
                      <a:pt x="1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5"/>
                    </a:lnTo>
                    <a:lnTo>
                      <a:pt x="1" y="107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6" y="108"/>
                    </a:lnTo>
                    <a:lnTo>
                      <a:pt x="7" y="107"/>
                    </a:lnTo>
                    <a:lnTo>
                      <a:pt x="8" y="105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92"/>
                    </a:lnTo>
                    <a:lnTo>
                      <a:pt x="12" y="80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22" y="44"/>
                    </a:lnTo>
                    <a:lnTo>
                      <a:pt x="25" y="32"/>
                    </a:lnTo>
                    <a:lnTo>
                      <a:pt x="28" y="19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4" name="Freeform 844"/>
              <p:cNvSpPr/>
              <p:nvPr/>
            </p:nvSpPr>
            <p:spPr bwMode="auto">
              <a:xfrm>
                <a:off x="2557463" y="1774825"/>
                <a:ext cx="11113" cy="5238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13" y="15"/>
                  </a:cxn>
                  <a:cxn ang="0">
                    <a:pos x="12" y="27"/>
                  </a:cxn>
                  <a:cxn ang="0">
                    <a:pos x="9" y="5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4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8" y="51"/>
                  </a:cxn>
                  <a:cxn ang="0">
                    <a:pos x="21" y="28"/>
                  </a:cxn>
                  <a:cxn ang="0">
                    <a:pos x="23" y="17"/>
                  </a:cxn>
                  <a:cxn ang="0">
                    <a:pos x="23" y="4"/>
                  </a:cxn>
                  <a:cxn ang="0">
                    <a:pos x="23" y="4"/>
                  </a:cxn>
                  <a:cxn ang="0">
                    <a:pos x="23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3" h="99">
                    <a:moveTo>
                      <a:pt x="14" y="4"/>
                    </a:moveTo>
                    <a:lnTo>
                      <a:pt x="14" y="4"/>
                    </a:lnTo>
                    <a:lnTo>
                      <a:pt x="13" y="15"/>
                    </a:lnTo>
                    <a:lnTo>
                      <a:pt x="12" y="27"/>
                    </a:lnTo>
                    <a:lnTo>
                      <a:pt x="9" y="5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8" y="51"/>
                    </a:lnTo>
                    <a:lnTo>
                      <a:pt x="21" y="28"/>
                    </a:lnTo>
                    <a:lnTo>
                      <a:pt x="23" y="17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5" name="Freeform 847"/>
              <p:cNvSpPr/>
              <p:nvPr/>
            </p:nvSpPr>
            <p:spPr bwMode="auto">
              <a:xfrm>
                <a:off x="2640013" y="1768475"/>
                <a:ext cx="7938" cy="57150"/>
              </a:xfrm>
              <a:custGeom>
                <a:avLst/>
                <a:gdLst/>
                <a:ahLst/>
                <a:cxnLst>
                  <a:cxn ang="0">
                    <a:pos x="13" y="73"/>
                  </a:cxn>
                  <a:cxn ang="0">
                    <a:pos x="13" y="73"/>
                  </a:cxn>
                  <a:cxn ang="0">
                    <a:pos x="14" y="39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80"/>
                  </a:cxn>
                  <a:cxn ang="0">
                    <a:pos x="4" y="94"/>
                  </a:cxn>
                  <a:cxn ang="0">
                    <a:pos x="3" y="98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7" y="108"/>
                  </a:cxn>
                  <a:cxn ang="0">
                    <a:pos x="7" y="108"/>
                  </a:cxn>
                  <a:cxn ang="0">
                    <a:pos x="9" y="106"/>
                  </a:cxn>
                  <a:cxn ang="0">
                    <a:pos x="11" y="102"/>
                  </a:cxn>
                  <a:cxn ang="0">
                    <a:pos x="12" y="97"/>
                  </a:cxn>
                  <a:cxn ang="0">
                    <a:pos x="13" y="91"/>
                  </a:cxn>
                  <a:cxn ang="0">
                    <a:pos x="13" y="81"/>
                  </a:cxn>
                  <a:cxn ang="0">
                    <a:pos x="13" y="73"/>
                  </a:cxn>
                  <a:cxn ang="0">
                    <a:pos x="13" y="73"/>
                  </a:cxn>
                </a:cxnLst>
                <a:rect l="0" t="0" r="r" b="b"/>
                <a:pathLst>
                  <a:path w="14" h="109">
                    <a:moveTo>
                      <a:pt x="13" y="73"/>
                    </a:moveTo>
                    <a:lnTo>
                      <a:pt x="13" y="73"/>
                    </a:lnTo>
                    <a:lnTo>
                      <a:pt x="14" y="39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80"/>
                    </a:lnTo>
                    <a:lnTo>
                      <a:pt x="4" y="94"/>
                    </a:lnTo>
                    <a:lnTo>
                      <a:pt x="3" y="98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9" y="106"/>
                    </a:lnTo>
                    <a:lnTo>
                      <a:pt x="11" y="102"/>
                    </a:lnTo>
                    <a:lnTo>
                      <a:pt x="12" y="97"/>
                    </a:lnTo>
                    <a:lnTo>
                      <a:pt x="13" y="91"/>
                    </a:lnTo>
                    <a:lnTo>
                      <a:pt x="13" y="81"/>
                    </a:lnTo>
                    <a:lnTo>
                      <a:pt x="13" y="73"/>
                    </a:lnTo>
                    <a:lnTo>
                      <a:pt x="13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6" name="Freeform 848"/>
              <p:cNvSpPr/>
              <p:nvPr/>
            </p:nvSpPr>
            <p:spPr bwMode="auto">
              <a:xfrm>
                <a:off x="2665413" y="1757363"/>
                <a:ext cx="19050" cy="52388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7" y="14"/>
                  </a:cxn>
                  <a:cxn ang="0">
                    <a:pos x="24" y="24"/>
                  </a:cxn>
                  <a:cxn ang="0">
                    <a:pos x="20" y="33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56"/>
                  </a:cxn>
                  <a:cxn ang="0">
                    <a:pos x="8" y="68"/>
                  </a:cxn>
                  <a:cxn ang="0">
                    <a:pos x="4" y="81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7" y="73"/>
                  </a:cxn>
                  <a:cxn ang="0">
                    <a:pos x="26" y="51"/>
                  </a:cxn>
                  <a:cxn ang="0">
                    <a:pos x="30" y="39"/>
                  </a:cxn>
                  <a:cxn ang="0">
                    <a:pos x="33" y="28"/>
                  </a:cxn>
                  <a:cxn ang="0">
                    <a:pos x="36" y="16"/>
                  </a:cxn>
                  <a:cxn ang="0">
                    <a:pos x="37" y="4"/>
                  </a:cxn>
                  <a:cxn ang="0">
                    <a:pos x="37" y="4"/>
                  </a:cxn>
                  <a:cxn ang="0">
                    <a:pos x="37" y="2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7" h="99">
                    <a:moveTo>
                      <a:pt x="28" y="4"/>
                    </a:moveTo>
                    <a:lnTo>
                      <a:pt x="28" y="4"/>
                    </a:lnTo>
                    <a:lnTo>
                      <a:pt x="27" y="14"/>
                    </a:lnTo>
                    <a:lnTo>
                      <a:pt x="24" y="24"/>
                    </a:lnTo>
                    <a:lnTo>
                      <a:pt x="20" y="33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56"/>
                    </a:lnTo>
                    <a:lnTo>
                      <a:pt x="8" y="68"/>
                    </a:lnTo>
                    <a:lnTo>
                      <a:pt x="4" y="81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7" y="73"/>
                    </a:lnTo>
                    <a:lnTo>
                      <a:pt x="26" y="51"/>
                    </a:lnTo>
                    <a:lnTo>
                      <a:pt x="30" y="39"/>
                    </a:lnTo>
                    <a:lnTo>
                      <a:pt x="33" y="28"/>
                    </a:lnTo>
                    <a:lnTo>
                      <a:pt x="36" y="16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7" name="Freeform 849"/>
              <p:cNvSpPr/>
              <p:nvPr/>
            </p:nvSpPr>
            <p:spPr bwMode="auto">
              <a:xfrm>
                <a:off x="2697163" y="1725613"/>
                <a:ext cx="15875" cy="52388"/>
              </a:xfrm>
              <a:custGeom>
                <a:avLst/>
                <a:gdLst/>
                <a:ahLst/>
                <a:cxnLst>
                  <a:cxn ang="0">
                    <a:pos x="15" y="91"/>
                  </a:cxn>
                  <a:cxn ang="0">
                    <a:pos x="15" y="91"/>
                  </a:cxn>
                  <a:cxn ang="0">
                    <a:pos x="20" y="82"/>
                  </a:cxn>
                  <a:cxn ang="0">
                    <a:pos x="24" y="71"/>
                  </a:cxn>
                  <a:cxn ang="0">
                    <a:pos x="27" y="61"/>
                  </a:cxn>
                  <a:cxn ang="0">
                    <a:pos x="28" y="50"/>
                  </a:cxn>
                  <a:cxn ang="0">
                    <a:pos x="29" y="38"/>
                  </a:cxn>
                  <a:cxn ang="0">
                    <a:pos x="29" y="27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26"/>
                  </a:cxn>
                  <a:cxn ang="0">
                    <a:pos x="19" y="47"/>
                  </a:cxn>
                  <a:cxn ang="0">
                    <a:pos x="18" y="58"/>
                  </a:cxn>
                  <a:cxn ang="0">
                    <a:pos x="16" y="67"/>
                  </a:cxn>
                  <a:cxn ang="0">
                    <a:pos x="11" y="76"/>
                  </a:cxn>
                  <a:cxn ang="0">
                    <a:pos x="6" y="86"/>
                  </a:cxn>
                  <a:cxn ang="0">
                    <a:pos x="6" y="86"/>
                  </a:cxn>
                  <a:cxn ang="0">
                    <a:pos x="3" y="87"/>
                  </a:cxn>
                  <a:cxn ang="0">
                    <a:pos x="2" y="89"/>
                  </a:cxn>
                  <a:cxn ang="0">
                    <a:pos x="1" y="91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8" y="98"/>
                  </a:cxn>
                  <a:cxn ang="0">
                    <a:pos x="11" y="94"/>
                  </a:cxn>
                  <a:cxn ang="0">
                    <a:pos x="11" y="94"/>
                  </a:cxn>
                  <a:cxn ang="0">
                    <a:pos x="14" y="93"/>
                  </a:cxn>
                  <a:cxn ang="0">
                    <a:pos x="15" y="91"/>
                  </a:cxn>
                  <a:cxn ang="0">
                    <a:pos x="15" y="91"/>
                  </a:cxn>
                </a:cxnLst>
                <a:rect l="0" t="0" r="r" b="b"/>
                <a:pathLst>
                  <a:path w="29" h="99">
                    <a:moveTo>
                      <a:pt x="15" y="91"/>
                    </a:moveTo>
                    <a:lnTo>
                      <a:pt x="15" y="91"/>
                    </a:lnTo>
                    <a:lnTo>
                      <a:pt x="20" y="82"/>
                    </a:lnTo>
                    <a:lnTo>
                      <a:pt x="24" y="71"/>
                    </a:lnTo>
                    <a:lnTo>
                      <a:pt x="27" y="61"/>
                    </a:lnTo>
                    <a:lnTo>
                      <a:pt x="28" y="50"/>
                    </a:lnTo>
                    <a:lnTo>
                      <a:pt x="29" y="38"/>
                    </a:lnTo>
                    <a:lnTo>
                      <a:pt x="29" y="2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26"/>
                    </a:lnTo>
                    <a:lnTo>
                      <a:pt x="19" y="47"/>
                    </a:lnTo>
                    <a:lnTo>
                      <a:pt x="18" y="58"/>
                    </a:lnTo>
                    <a:lnTo>
                      <a:pt x="16" y="67"/>
                    </a:lnTo>
                    <a:lnTo>
                      <a:pt x="11" y="76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3" y="87"/>
                    </a:lnTo>
                    <a:lnTo>
                      <a:pt x="2" y="89"/>
                    </a:lnTo>
                    <a:lnTo>
                      <a:pt x="1" y="91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1" y="94"/>
                    </a:lnTo>
                    <a:lnTo>
                      <a:pt x="11" y="94"/>
                    </a:lnTo>
                    <a:lnTo>
                      <a:pt x="14" y="93"/>
                    </a:lnTo>
                    <a:lnTo>
                      <a:pt x="15" y="91"/>
                    </a:lnTo>
                    <a:lnTo>
                      <a:pt x="15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8" name="Freeform 850"/>
              <p:cNvSpPr/>
              <p:nvPr/>
            </p:nvSpPr>
            <p:spPr bwMode="auto">
              <a:xfrm>
                <a:off x="2732088" y="1708150"/>
                <a:ext cx="11113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2" y="28"/>
                  </a:cxn>
                  <a:cxn ang="0">
                    <a:pos x="13" y="53"/>
                  </a:cxn>
                  <a:cxn ang="0">
                    <a:pos x="13" y="64"/>
                  </a:cxn>
                  <a:cxn ang="0">
                    <a:pos x="11" y="75"/>
                  </a:cxn>
                  <a:cxn ang="0">
                    <a:pos x="7" y="87"/>
                  </a:cxn>
                  <a:cxn ang="0">
                    <a:pos x="4" y="92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10" y="102"/>
                  </a:cxn>
                  <a:cxn ang="0">
                    <a:pos x="10" y="102"/>
                  </a:cxn>
                  <a:cxn ang="0">
                    <a:pos x="13" y="96"/>
                  </a:cxn>
                  <a:cxn ang="0">
                    <a:pos x="16" y="91"/>
                  </a:cxn>
                  <a:cxn ang="0">
                    <a:pos x="20" y="79"/>
                  </a:cxn>
                  <a:cxn ang="0">
                    <a:pos x="22" y="67"/>
                  </a:cxn>
                  <a:cxn ang="0">
                    <a:pos x="22" y="55"/>
                  </a:cxn>
                  <a:cxn ang="0">
                    <a:pos x="22" y="42"/>
                  </a:cxn>
                  <a:cxn ang="0">
                    <a:pos x="21" y="29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2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28"/>
                    </a:lnTo>
                    <a:lnTo>
                      <a:pt x="13" y="53"/>
                    </a:lnTo>
                    <a:lnTo>
                      <a:pt x="13" y="64"/>
                    </a:lnTo>
                    <a:lnTo>
                      <a:pt x="11" y="75"/>
                    </a:lnTo>
                    <a:lnTo>
                      <a:pt x="7" y="87"/>
                    </a:lnTo>
                    <a:lnTo>
                      <a:pt x="4" y="92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10" y="102"/>
                    </a:lnTo>
                    <a:lnTo>
                      <a:pt x="10" y="102"/>
                    </a:lnTo>
                    <a:lnTo>
                      <a:pt x="13" y="96"/>
                    </a:lnTo>
                    <a:lnTo>
                      <a:pt x="16" y="91"/>
                    </a:lnTo>
                    <a:lnTo>
                      <a:pt x="20" y="79"/>
                    </a:lnTo>
                    <a:lnTo>
                      <a:pt x="22" y="67"/>
                    </a:lnTo>
                    <a:lnTo>
                      <a:pt x="22" y="55"/>
                    </a:lnTo>
                    <a:lnTo>
                      <a:pt x="22" y="42"/>
                    </a:lnTo>
                    <a:lnTo>
                      <a:pt x="21" y="29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9" name="Freeform 851"/>
              <p:cNvSpPr/>
              <p:nvPr/>
            </p:nvSpPr>
            <p:spPr bwMode="auto">
              <a:xfrm>
                <a:off x="2765425" y="1674813"/>
                <a:ext cx="7938" cy="55563"/>
              </a:xfrm>
              <a:custGeom>
                <a:avLst/>
                <a:gdLst/>
                <a:ahLst/>
                <a:cxnLst>
                  <a:cxn ang="0">
                    <a:pos x="15" y="94"/>
                  </a:cxn>
                  <a:cxn ang="0">
                    <a:pos x="15" y="94"/>
                  </a:cxn>
                  <a:cxn ang="0">
                    <a:pos x="14" y="72"/>
                  </a:cxn>
                  <a:cxn ang="0">
                    <a:pos x="12" y="50"/>
                  </a:cxn>
                  <a:cxn ang="0">
                    <a:pos x="11" y="2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9"/>
                  </a:cxn>
                  <a:cxn ang="0">
                    <a:pos x="2" y="53"/>
                  </a:cxn>
                  <a:cxn ang="0">
                    <a:pos x="4" y="76"/>
                  </a:cxn>
                  <a:cxn ang="0">
                    <a:pos x="5" y="100"/>
                  </a:cxn>
                  <a:cxn ang="0">
                    <a:pos x="5" y="100"/>
                  </a:cxn>
                  <a:cxn ang="0">
                    <a:pos x="5" y="102"/>
                  </a:cxn>
                  <a:cxn ang="0">
                    <a:pos x="6" y="103"/>
                  </a:cxn>
                  <a:cxn ang="0">
                    <a:pos x="8" y="104"/>
                  </a:cxn>
                  <a:cxn ang="0">
                    <a:pos x="9" y="104"/>
                  </a:cxn>
                  <a:cxn ang="0">
                    <a:pos x="12" y="104"/>
                  </a:cxn>
                  <a:cxn ang="0">
                    <a:pos x="13" y="103"/>
                  </a:cxn>
                  <a:cxn ang="0">
                    <a:pos x="15" y="102"/>
                  </a:cxn>
                  <a:cxn ang="0">
                    <a:pos x="15" y="100"/>
                  </a:cxn>
                  <a:cxn ang="0">
                    <a:pos x="15" y="95"/>
                  </a:cxn>
                  <a:cxn ang="0">
                    <a:pos x="15" y="95"/>
                  </a:cxn>
                  <a:cxn ang="0">
                    <a:pos x="15" y="94"/>
                  </a:cxn>
                  <a:cxn ang="0">
                    <a:pos x="15" y="94"/>
                  </a:cxn>
                </a:cxnLst>
                <a:rect l="0" t="0" r="r" b="b"/>
                <a:pathLst>
                  <a:path w="15" h="104">
                    <a:moveTo>
                      <a:pt x="15" y="94"/>
                    </a:moveTo>
                    <a:lnTo>
                      <a:pt x="15" y="94"/>
                    </a:lnTo>
                    <a:lnTo>
                      <a:pt x="14" y="72"/>
                    </a:lnTo>
                    <a:lnTo>
                      <a:pt x="12" y="50"/>
                    </a:lnTo>
                    <a:lnTo>
                      <a:pt x="11" y="2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9"/>
                    </a:lnTo>
                    <a:lnTo>
                      <a:pt x="2" y="53"/>
                    </a:lnTo>
                    <a:lnTo>
                      <a:pt x="4" y="76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6" y="103"/>
                    </a:lnTo>
                    <a:lnTo>
                      <a:pt x="8" y="104"/>
                    </a:lnTo>
                    <a:lnTo>
                      <a:pt x="9" y="104"/>
                    </a:lnTo>
                    <a:lnTo>
                      <a:pt x="12" y="104"/>
                    </a:lnTo>
                    <a:lnTo>
                      <a:pt x="13" y="103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4"/>
                    </a:lnTo>
                    <a:lnTo>
                      <a:pt x="15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0" name="Freeform 852"/>
              <p:cNvSpPr/>
              <p:nvPr/>
            </p:nvSpPr>
            <p:spPr bwMode="auto">
              <a:xfrm>
                <a:off x="2792413" y="1638300"/>
                <a:ext cx="7938" cy="53975"/>
              </a:xfrm>
              <a:custGeom>
                <a:avLst/>
                <a:gdLst/>
                <a:ahLst/>
                <a:cxnLst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28"/>
                  </a:cxn>
                  <a:cxn ang="0">
                    <a:pos x="5" y="51"/>
                  </a:cxn>
                  <a:cxn ang="0">
                    <a:pos x="5" y="63"/>
                  </a:cxn>
                  <a:cxn ang="0">
                    <a:pos x="4" y="74"/>
                  </a:cxn>
                  <a:cxn ang="0">
                    <a:pos x="3" y="85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3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1" y="89"/>
                  </a:cxn>
                  <a:cxn ang="0">
                    <a:pos x="13" y="76"/>
                  </a:cxn>
                  <a:cxn ang="0">
                    <a:pos x="14" y="64"/>
                  </a:cxn>
                  <a:cxn ang="0">
                    <a:pos x="15" y="52"/>
                  </a:cxn>
                  <a:cxn ang="0">
                    <a:pos x="14" y="28"/>
                  </a:cxn>
                  <a:cxn ang="0">
                    <a:pos x="13" y="4"/>
                  </a:cxn>
                  <a:cxn ang="0">
                    <a:pos x="13" y="4"/>
                  </a:cxn>
                </a:cxnLst>
                <a:rect l="0" t="0" r="r" b="b"/>
                <a:pathLst>
                  <a:path w="15" h="103">
                    <a:moveTo>
                      <a:pt x="13" y="4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28"/>
                    </a:lnTo>
                    <a:lnTo>
                      <a:pt x="5" y="51"/>
                    </a:lnTo>
                    <a:lnTo>
                      <a:pt x="5" y="63"/>
                    </a:lnTo>
                    <a:lnTo>
                      <a:pt x="4" y="74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3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1" y="89"/>
                    </a:lnTo>
                    <a:lnTo>
                      <a:pt x="13" y="76"/>
                    </a:lnTo>
                    <a:lnTo>
                      <a:pt x="14" y="64"/>
                    </a:lnTo>
                    <a:lnTo>
                      <a:pt x="15" y="52"/>
                    </a:lnTo>
                    <a:lnTo>
                      <a:pt x="14" y="28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Freeform 853"/>
              <p:cNvSpPr/>
              <p:nvPr/>
            </p:nvSpPr>
            <p:spPr bwMode="auto">
              <a:xfrm>
                <a:off x="2817813" y="1609725"/>
                <a:ext cx="7938" cy="42863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4"/>
                  </a:cxn>
                  <a:cxn ang="0">
                    <a:pos x="2" y="24"/>
                  </a:cxn>
                  <a:cxn ang="0">
                    <a:pos x="3" y="33"/>
                  </a:cxn>
                  <a:cxn ang="0">
                    <a:pos x="5" y="42"/>
                  </a:cxn>
                  <a:cxn ang="0">
                    <a:pos x="5" y="42"/>
                  </a:cxn>
                  <a:cxn ang="0">
                    <a:pos x="5" y="59"/>
                  </a:cxn>
                  <a:cxn ang="0">
                    <a:pos x="5" y="75"/>
                  </a:cxn>
                  <a:cxn ang="0">
                    <a:pos x="5" y="75"/>
                  </a:cxn>
                  <a:cxn ang="0">
                    <a:pos x="6" y="77"/>
                  </a:cxn>
                  <a:cxn ang="0">
                    <a:pos x="7" y="80"/>
                  </a:cxn>
                  <a:cxn ang="0">
                    <a:pos x="8" y="81"/>
                  </a:cxn>
                  <a:cxn ang="0">
                    <a:pos x="10" y="81"/>
                  </a:cxn>
                  <a:cxn ang="0">
                    <a:pos x="11" y="81"/>
                  </a:cxn>
                  <a:cxn ang="0">
                    <a:pos x="13" y="80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14" y="33"/>
                  </a:cxn>
                  <a:cxn ang="0">
                    <a:pos x="12" y="24"/>
                  </a:cxn>
                  <a:cxn ang="0">
                    <a:pos x="11" y="14"/>
                  </a:cxn>
                  <a:cxn ang="0">
                    <a:pos x="10" y="5"/>
                  </a:cxn>
                  <a:cxn ang="0">
                    <a:pos x="10" y="5"/>
                  </a:cxn>
                </a:cxnLst>
                <a:rect l="0" t="0" r="r" b="b"/>
                <a:pathLst>
                  <a:path w="14" h="81">
                    <a:moveTo>
                      <a:pt x="10" y="5"/>
                    </a:move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4"/>
                    </a:lnTo>
                    <a:lnTo>
                      <a:pt x="2" y="24"/>
                    </a:lnTo>
                    <a:lnTo>
                      <a:pt x="3" y="33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59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6" y="77"/>
                    </a:lnTo>
                    <a:lnTo>
                      <a:pt x="7" y="80"/>
                    </a:lnTo>
                    <a:lnTo>
                      <a:pt x="8" y="81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3" y="80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33"/>
                    </a:lnTo>
                    <a:lnTo>
                      <a:pt x="12" y="24"/>
                    </a:lnTo>
                    <a:lnTo>
                      <a:pt x="11" y="14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2" name="Freeform 854"/>
              <p:cNvSpPr/>
              <p:nvPr/>
            </p:nvSpPr>
            <p:spPr bwMode="auto">
              <a:xfrm>
                <a:off x="2847975" y="1576388"/>
                <a:ext cx="7938" cy="33338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9"/>
                  </a:cxn>
                  <a:cxn ang="0">
                    <a:pos x="2" y="31"/>
                  </a:cxn>
                  <a:cxn ang="0">
                    <a:pos x="3" y="44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1"/>
                  </a:cxn>
                  <a:cxn ang="0">
                    <a:pos x="7" y="62"/>
                  </a:cxn>
                  <a:cxn ang="0">
                    <a:pos x="9" y="62"/>
                  </a:cxn>
                  <a:cxn ang="0">
                    <a:pos x="12" y="62"/>
                  </a:cxn>
                  <a:cxn ang="0">
                    <a:pos x="13" y="61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7"/>
                  </a:cxn>
                  <a:cxn ang="0">
                    <a:pos x="14" y="44"/>
                  </a:cxn>
                  <a:cxn ang="0">
                    <a:pos x="12" y="31"/>
                  </a:cxn>
                  <a:cxn ang="0">
                    <a:pos x="11" y="19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4" h="62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9"/>
                    </a:lnTo>
                    <a:lnTo>
                      <a:pt x="2" y="31"/>
                    </a:lnTo>
                    <a:lnTo>
                      <a:pt x="3" y="44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1"/>
                    </a:lnTo>
                    <a:lnTo>
                      <a:pt x="7" y="62"/>
                    </a:lnTo>
                    <a:lnTo>
                      <a:pt x="9" y="62"/>
                    </a:lnTo>
                    <a:lnTo>
                      <a:pt x="12" y="62"/>
                    </a:lnTo>
                    <a:lnTo>
                      <a:pt x="13" y="61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44"/>
                    </a:lnTo>
                    <a:lnTo>
                      <a:pt x="12" y="31"/>
                    </a:lnTo>
                    <a:lnTo>
                      <a:pt x="11" y="19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3" name="Freeform 855"/>
              <p:cNvSpPr/>
              <p:nvPr/>
            </p:nvSpPr>
            <p:spPr bwMode="auto">
              <a:xfrm>
                <a:off x="2573338" y="1277938"/>
                <a:ext cx="25400" cy="68263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8" y="2"/>
                  </a:cxn>
                  <a:cxn ang="0">
                    <a:pos x="31" y="17"/>
                  </a:cxn>
                  <a:cxn ang="0">
                    <a:pos x="24" y="31"/>
                  </a:cxn>
                  <a:cxn ang="0">
                    <a:pos x="19" y="46"/>
                  </a:cxn>
                  <a:cxn ang="0">
                    <a:pos x="14" y="60"/>
                  </a:cxn>
                  <a:cxn ang="0">
                    <a:pos x="14" y="60"/>
                  </a:cxn>
                  <a:cxn ang="0">
                    <a:pos x="10" y="75"/>
                  </a:cxn>
                  <a:cxn ang="0">
                    <a:pos x="5" y="92"/>
                  </a:cxn>
                  <a:cxn ang="0">
                    <a:pos x="2" y="109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2" y="129"/>
                  </a:cxn>
                  <a:cxn ang="0">
                    <a:pos x="4" y="129"/>
                  </a:cxn>
                  <a:cxn ang="0">
                    <a:pos x="7" y="128"/>
                  </a:cxn>
                  <a:cxn ang="0">
                    <a:pos x="8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9"/>
                  </a:cxn>
                  <a:cxn ang="0">
                    <a:pos x="11" y="113"/>
                  </a:cxn>
                  <a:cxn ang="0">
                    <a:pos x="15" y="100"/>
                  </a:cxn>
                  <a:cxn ang="0">
                    <a:pos x="18" y="88"/>
                  </a:cxn>
                  <a:cxn ang="0">
                    <a:pos x="20" y="82"/>
                  </a:cxn>
                  <a:cxn ang="0">
                    <a:pos x="21" y="75"/>
                  </a:cxn>
                  <a:cxn ang="0">
                    <a:pos x="21" y="75"/>
                  </a:cxn>
                  <a:cxn ang="0">
                    <a:pos x="22" y="66"/>
                  </a:cxn>
                  <a:cxn ang="0">
                    <a:pos x="24" y="58"/>
                  </a:cxn>
                  <a:cxn ang="0">
                    <a:pos x="30" y="40"/>
                  </a:cxn>
                  <a:cxn ang="0">
                    <a:pos x="38" y="23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7" y="5"/>
                  </a:cxn>
                  <a:cxn ang="0">
                    <a:pos x="46" y="3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2"/>
                  </a:cxn>
                </a:cxnLst>
                <a:rect l="0" t="0" r="r" b="b"/>
                <a:pathLst>
                  <a:path w="47" h="129">
                    <a:moveTo>
                      <a:pt x="38" y="2"/>
                    </a:moveTo>
                    <a:lnTo>
                      <a:pt x="38" y="2"/>
                    </a:lnTo>
                    <a:lnTo>
                      <a:pt x="31" y="17"/>
                    </a:lnTo>
                    <a:lnTo>
                      <a:pt x="24" y="31"/>
                    </a:lnTo>
                    <a:lnTo>
                      <a:pt x="19" y="46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0" y="75"/>
                    </a:lnTo>
                    <a:lnTo>
                      <a:pt x="5" y="92"/>
                    </a:lnTo>
                    <a:lnTo>
                      <a:pt x="2" y="10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2" y="129"/>
                    </a:lnTo>
                    <a:lnTo>
                      <a:pt x="4" y="129"/>
                    </a:lnTo>
                    <a:lnTo>
                      <a:pt x="7" y="128"/>
                    </a:lnTo>
                    <a:lnTo>
                      <a:pt x="8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9"/>
                    </a:lnTo>
                    <a:lnTo>
                      <a:pt x="11" y="113"/>
                    </a:lnTo>
                    <a:lnTo>
                      <a:pt x="15" y="100"/>
                    </a:lnTo>
                    <a:lnTo>
                      <a:pt x="18" y="88"/>
                    </a:lnTo>
                    <a:lnTo>
                      <a:pt x="20" y="82"/>
                    </a:lnTo>
                    <a:lnTo>
                      <a:pt x="21" y="75"/>
                    </a:lnTo>
                    <a:lnTo>
                      <a:pt x="21" y="75"/>
                    </a:lnTo>
                    <a:lnTo>
                      <a:pt x="22" y="66"/>
                    </a:lnTo>
                    <a:lnTo>
                      <a:pt x="24" y="58"/>
                    </a:lnTo>
                    <a:lnTo>
                      <a:pt x="30" y="40"/>
                    </a:lnTo>
                    <a:lnTo>
                      <a:pt x="38" y="23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5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4" name="Freeform 856"/>
              <p:cNvSpPr/>
              <p:nvPr/>
            </p:nvSpPr>
            <p:spPr bwMode="auto">
              <a:xfrm>
                <a:off x="2606675" y="1308100"/>
                <a:ext cx="22225" cy="34925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7" y="8"/>
                  </a:cxn>
                  <a:cxn ang="0">
                    <a:pos x="22" y="14"/>
                  </a:cxn>
                  <a:cxn ang="0">
                    <a:pos x="13" y="29"/>
                  </a:cxn>
                  <a:cxn ang="0">
                    <a:pos x="6" y="4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5"/>
                  </a:cxn>
                  <a:cxn ang="0">
                    <a:pos x="3" y="66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4" y="48"/>
                  </a:cxn>
                  <a:cxn ang="0">
                    <a:pos x="21" y="34"/>
                  </a:cxn>
                  <a:cxn ang="0">
                    <a:pos x="30" y="21"/>
                  </a:cxn>
                  <a:cxn ang="0">
                    <a:pos x="34" y="14"/>
                  </a:cxn>
                  <a:cxn ang="0">
                    <a:pos x="39" y="8"/>
                  </a:cxn>
                  <a:cxn ang="0">
                    <a:pos x="39" y="8"/>
                  </a:cxn>
                  <a:cxn ang="0">
                    <a:pos x="40" y="6"/>
                  </a:cxn>
                  <a:cxn ang="0">
                    <a:pos x="41" y="5"/>
                  </a:cxn>
                  <a:cxn ang="0">
                    <a:pos x="40" y="3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66">
                    <a:moveTo>
                      <a:pt x="33" y="1"/>
                    </a:moveTo>
                    <a:lnTo>
                      <a:pt x="33" y="1"/>
                    </a:lnTo>
                    <a:lnTo>
                      <a:pt x="27" y="8"/>
                    </a:lnTo>
                    <a:lnTo>
                      <a:pt x="22" y="14"/>
                    </a:lnTo>
                    <a:lnTo>
                      <a:pt x="13" y="29"/>
                    </a:lnTo>
                    <a:lnTo>
                      <a:pt x="6" y="4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5"/>
                    </a:lnTo>
                    <a:lnTo>
                      <a:pt x="3" y="66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30" y="21"/>
                    </a:lnTo>
                    <a:lnTo>
                      <a:pt x="34" y="14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0" y="3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5" name="Freeform 857"/>
              <p:cNvSpPr/>
              <p:nvPr/>
            </p:nvSpPr>
            <p:spPr bwMode="auto">
              <a:xfrm>
                <a:off x="2646363" y="1443038"/>
                <a:ext cx="19050" cy="412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8" y="20"/>
                  </a:cxn>
                  <a:cxn ang="0">
                    <a:pos x="9" y="37"/>
                  </a:cxn>
                  <a:cxn ang="0">
                    <a:pos x="6" y="45"/>
                  </a:cxn>
                  <a:cxn ang="0">
                    <a:pos x="3" y="55"/>
                  </a:cxn>
                  <a:cxn ang="0">
                    <a:pos x="1" y="6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7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10" y="65"/>
                  </a:cxn>
                  <a:cxn ang="0">
                    <a:pos x="12" y="56"/>
                  </a:cxn>
                  <a:cxn ang="0">
                    <a:pos x="16" y="47"/>
                  </a:cxn>
                  <a:cxn ang="0">
                    <a:pos x="19" y="39"/>
                  </a:cxn>
                  <a:cxn ang="0">
                    <a:pos x="26" y="23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5" y="5"/>
                  </a:cxn>
                  <a:cxn ang="0">
                    <a:pos x="35" y="3"/>
                  </a:cxn>
                  <a:cxn ang="0">
                    <a:pos x="34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5" h="78">
                    <a:moveTo>
                      <a:pt x="26" y="2"/>
                    </a:moveTo>
                    <a:lnTo>
                      <a:pt x="26" y="2"/>
                    </a:lnTo>
                    <a:lnTo>
                      <a:pt x="18" y="20"/>
                    </a:lnTo>
                    <a:lnTo>
                      <a:pt x="9" y="37"/>
                    </a:lnTo>
                    <a:lnTo>
                      <a:pt x="6" y="45"/>
                    </a:lnTo>
                    <a:lnTo>
                      <a:pt x="3" y="55"/>
                    </a:lnTo>
                    <a:lnTo>
                      <a:pt x="1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7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65"/>
                    </a:lnTo>
                    <a:lnTo>
                      <a:pt x="12" y="56"/>
                    </a:lnTo>
                    <a:lnTo>
                      <a:pt x="16" y="47"/>
                    </a:lnTo>
                    <a:lnTo>
                      <a:pt x="19" y="39"/>
                    </a:lnTo>
                    <a:lnTo>
                      <a:pt x="26" y="23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6" name="Freeform 858"/>
              <p:cNvSpPr/>
              <p:nvPr/>
            </p:nvSpPr>
            <p:spPr bwMode="auto">
              <a:xfrm>
                <a:off x="2684463" y="1452563"/>
                <a:ext cx="17463" cy="3492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7" y="15"/>
                  </a:cxn>
                  <a:cxn ang="0">
                    <a:pos x="9" y="30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1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1" y="53"/>
                  </a:cxn>
                  <a:cxn ang="0">
                    <a:pos x="12" y="46"/>
                  </a:cxn>
                  <a:cxn ang="0">
                    <a:pos x="15" y="39"/>
                  </a:cxn>
                  <a:cxn ang="0">
                    <a:pos x="18" y="32"/>
                  </a:cxn>
                  <a:cxn ang="0">
                    <a:pos x="26" y="18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3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4" h="65">
                    <a:moveTo>
                      <a:pt x="26" y="2"/>
                    </a:moveTo>
                    <a:lnTo>
                      <a:pt x="26" y="2"/>
                    </a:lnTo>
                    <a:lnTo>
                      <a:pt x="17" y="15"/>
                    </a:lnTo>
                    <a:lnTo>
                      <a:pt x="9" y="30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1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1" y="53"/>
                    </a:lnTo>
                    <a:lnTo>
                      <a:pt x="12" y="46"/>
                    </a:lnTo>
                    <a:lnTo>
                      <a:pt x="15" y="39"/>
                    </a:lnTo>
                    <a:lnTo>
                      <a:pt x="18" y="32"/>
                    </a:lnTo>
                    <a:lnTo>
                      <a:pt x="26" y="1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7" name="Freeform 859"/>
              <p:cNvSpPr/>
              <p:nvPr/>
            </p:nvSpPr>
            <p:spPr bwMode="auto">
              <a:xfrm>
                <a:off x="2724150" y="1473200"/>
                <a:ext cx="4763" cy="111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1" y="19"/>
                  </a:cxn>
                  <a:cxn ang="0">
                    <a:pos x="2" y="20"/>
                  </a:cxn>
                  <a:cxn ang="0">
                    <a:pos x="3" y="21"/>
                  </a:cxn>
                  <a:cxn ang="0">
                    <a:pos x="5" y="21"/>
                  </a:cxn>
                  <a:cxn ang="0">
                    <a:pos x="6" y="21"/>
                  </a:cxn>
                  <a:cxn ang="0">
                    <a:pos x="8" y="20"/>
                  </a:cxn>
                  <a:cxn ang="0">
                    <a:pos x="9" y="19"/>
                  </a:cxn>
                  <a:cxn ang="0">
                    <a:pos x="9" y="1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21">
                    <a:moveTo>
                      <a:pt x="0" y="5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8" name="Freeform 860"/>
              <p:cNvSpPr/>
              <p:nvPr/>
            </p:nvSpPr>
            <p:spPr bwMode="auto">
              <a:xfrm>
                <a:off x="2386013" y="1473200"/>
                <a:ext cx="15875" cy="47625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8" y="15"/>
                  </a:cxn>
                  <a:cxn ang="0">
                    <a:pos x="16" y="26"/>
                  </a:cxn>
                  <a:cxn ang="0">
                    <a:pos x="10" y="45"/>
                  </a:cxn>
                  <a:cxn ang="0">
                    <a:pos x="3" y="66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1"/>
                  </a:cxn>
                  <a:cxn ang="0">
                    <a:pos x="3" y="91"/>
                  </a:cxn>
                  <a:cxn ang="0">
                    <a:pos x="5" y="92"/>
                  </a:cxn>
                  <a:cxn ang="0">
                    <a:pos x="7" y="91"/>
                  </a:cxn>
                  <a:cxn ang="0">
                    <a:pos x="9" y="91"/>
                  </a:cxn>
                  <a:cxn ang="0">
                    <a:pos x="10" y="89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1" y="76"/>
                  </a:cxn>
                  <a:cxn ang="0">
                    <a:pos x="13" y="66"/>
                  </a:cxn>
                  <a:cxn ang="0">
                    <a:pos x="19" y="45"/>
                  </a:cxn>
                  <a:cxn ang="0">
                    <a:pos x="25" y="26"/>
                  </a:cxn>
                  <a:cxn ang="0">
                    <a:pos x="27" y="15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9" h="92">
                    <a:moveTo>
                      <a:pt x="19" y="5"/>
                    </a:moveTo>
                    <a:lnTo>
                      <a:pt x="19" y="5"/>
                    </a:lnTo>
                    <a:lnTo>
                      <a:pt x="18" y="15"/>
                    </a:lnTo>
                    <a:lnTo>
                      <a:pt x="16" y="26"/>
                    </a:lnTo>
                    <a:lnTo>
                      <a:pt x="10" y="45"/>
                    </a:lnTo>
                    <a:lnTo>
                      <a:pt x="3" y="66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1"/>
                    </a:lnTo>
                    <a:lnTo>
                      <a:pt x="3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9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1" y="76"/>
                    </a:lnTo>
                    <a:lnTo>
                      <a:pt x="13" y="66"/>
                    </a:lnTo>
                    <a:lnTo>
                      <a:pt x="19" y="45"/>
                    </a:lnTo>
                    <a:lnTo>
                      <a:pt x="25" y="26"/>
                    </a:lnTo>
                    <a:lnTo>
                      <a:pt x="27" y="1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9" name="Freeform 861"/>
              <p:cNvSpPr/>
              <p:nvPr/>
            </p:nvSpPr>
            <p:spPr bwMode="auto">
              <a:xfrm>
                <a:off x="2422525" y="1492250"/>
                <a:ext cx="12700" cy="31750"/>
              </a:xfrm>
              <a:custGeom>
                <a:avLst/>
                <a:gdLst/>
                <a:ahLst/>
                <a:cxnLst>
                  <a:cxn ang="0">
                    <a:pos x="13" y="3"/>
                  </a:cxn>
                  <a:cxn ang="0">
                    <a:pos x="13" y="3"/>
                  </a:cxn>
                  <a:cxn ang="0">
                    <a:pos x="5" y="29"/>
                  </a:cxn>
                  <a:cxn ang="0">
                    <a:pos x="2" y="41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9"/>
                  </a:cxn>
                  <a:cxn ang="0">
                    <a:pos x="3" y="59"/>
                  </a:cxn>
                  <a:cxn ang="0">
                    <a:pos x="5" y="60"/>
                  </a:cxn>
                  <a:cxn ang="0">
                    <a:pos x="6" y="59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5"/>
                  </a:cxn>
                  <a:cxn ang="0">
                    <a:pos x="9" y="55"/>
                  </a:cxn>
                  <a:cxn ang="0">
                    <a:pos x="11" y="42"/>
                  </a:cxn>
                  <a:cxn ang="0">
                    <a:pos x="14" y="30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1" y="2"/>
                  </a:cxn>
                  <a:cxn ang="0">
                    <a:pos x="20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3"/>
                  </a:cxn>
                </a:cxnLst>
                <a:rect l="0" t="0" r="r" b="b"/>
                <a:pathLst>
                  <a:path w="22" h="60">
                    <a:moveTo>
                      <a:pt x="13" y="3"/>
                    </a:moveTo>
                    <a:lnTo>
                      <a:pt x="13" y="3"/>
                    </a:lnTo>
                    <a:lnTo>
                      <a:pt x="5" y="29"/>
                    </a:lnTo>
                    <a:lnTo>
                      <a:pt x="2" y="4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60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1" y="42"/>
                    </a:lnTo>
                    <a:lnTo>
                      <a:pt x="14" y="30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0" name="Freeform 862"/>
              <p:cNvSpPr/>
              <p:nvPr/>
            </p:nvSpPr>
            <p:spPr bwMode="auto">
              <a:xfrm>
                <a:off x="2322513" y="1298575"/>
                <a:ext cx="19050" cy="47625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16"/>
                  </a:cxn>
                  <a:cxn ang="0">
                    <a:pos x="20" y="26"/>
                  </a:cxn>
                  <a:cxn ang="0">
                    <a:pos x="16" y="35"/>
                  </a:cxn>
                  <a:cxn ang="0">
                    <a:pos x="12" y="46"/>
                  </a:cxn>
                  <a:cxn ang="0">
                    <a:pos x="7" y="55"/>
                  </a:cxn>
                  <a:cxn ang="0">
                    <a:pos x="4" y="65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7" y="90"/>
                  </a:cxn>
                  <a:cxn ang="0">
                    <a:pos x="8" y="89"/>
                  </a:cxn>
                  <a:cxn ang="0">
                    <a:pos x="9" y="87"/>
                  </a:cxn>
                  <a:cxn ang="0">
                    <a:pos x="9" y="87"/>
                  </a:cxn>
                  <a:cxn ang="0">
                    <a:pos x="10" y="76"/>
                  </a:cxn>
                  <a:cxn ang="0">
                    <a:pos x="13" y="65"/>
                  </a:cxn>
                  <a:cxn ang="0">
                    <a:pos x="17" y="55"/>
                  </a:cxn>
                  <a:cxn ang="0">
                    <a:pos x="21" y="46"/>
                  </a:cxn>
                  <a:cxn ang="0">
                    <a:pos x="25" y="35"/>
                  </a:cxn>
                  <a:cxn ang="0">
                    <a:pos x="30" y="26"/>
                  </a:cxn>
                  <a:cxn ang="0">
                    <a:pos x="33" y="16"/>
                  </a:cxn>
                  <a:cxn ang="0">
                    <a:pos x="34" y="4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91">
                    <a:moveTo>
                      <a:pt x="24" y="4"/>
                    </a:moveTo>
                    <a:lnTo>
                      <a:pt x="24" y="4"/>
                    </a:lnTo>
                    <a:lnTo>
                      <a:pt x="23" y="16"/>
                    </a:lnTo>
                    <a:lnTo>
                      <a:pt x="20" y="26"/>
                    </a:lnTo>
                    <a:lnTo>
                      <a:pt x="16" y="35"/>
                    </a:lnTo>
                    <a:lnTo>
                      <a:pt x="12" y="46"/>
                    </a:lnTo>
                    <a:lnTo>
                      <a:pt x="7" y="55"/>
                    </a:lnTo>
                    <a:lnTo>
                      <a:pt x="4" y="65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7" y="90"/>
                    </a:lnTo>
                    <a:lnTo>
                      <a:pt x="8" y="89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10" y="76"/>
                    </a:lnTo>
                    <a:lnTo>
                      <a:pt x="13" y="65"/>
                    </a:lnTo>
                    <a:lnTo>
                      <a:pt x="17" y="55"/>
                    </a:lnTo>
                    <a:lnTo>
                      <a:pt x="21" y="46"/>
                    </a:lnTo>
                    <a:lnTo>
                      <a:pt x="25" y="35"/>
                    </a:lnTo>
                    <a:lnTo>
                      <a:pt x="30" y="26"/>
                    </a:lnTo>
                    <a:lnTo>
                      <a:pt x="33" y="16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1" name="Freeform 863"/>
              <p:cNvSpPr/>
              <p:nvPr/>
            </p:nvSpPr>
            <p:spPr bwMode="auto">
              <a:xfrm>
                <a:off x="2355850" y="1304925"/>
                <a:ext cx="22225" cy="349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32" y="2"/>
                  </a:cxn>
                  <a:cxn ang="0">
                    <a:pos x="21" y="16"/>
                  </a:cxn>
                  <a:cxn ang="0">
                    <a:pos x="11" y="30"/>
                  </a:cxn>
                  <a:cxn ang="0">
                    <a:pos x="7" y="37"/>
                  </a:cxn>
                  <a:cxn ang="0">
                    <a:pos x="4" y="45"/>
                  </a:cxn>
                  <a:cxn ang="0">
                    <a:pos x="1" y="52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6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9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0" y="53"/>
                  </a:cxn>
                  <a:cxn ang="0">
                    <a:pos x="13" y="46"/>
                  </a:cxn>
                  <a:cxn ang="0">
                    <a:pos x="16" y="39"/>
                  </a:cxn>
                  <a:cxn ang="0">
                    <a:pos x="20" y="33"/>
                  </a:cxn>
                  <a:cxn ang="0">
                    <a:pos x="31" y="19"/>
                  </a:cxn>
                  <a:cxn ang="0">
                    <a:pos x="40" y="7"/>
                  </a:cxn>
                  <a:cxn ang="0">
                    <a:pos x="40" y="7"/>
                  </a:cxn>
                  <a:cxn ang="0">
                    <a:pos x="41" y="5"/>
                  </a:cxn>
                  <a:cxn ang="0">
                    <a:pos x="41" y="3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2"/>
                  </a:cxn>
                </a:cxnLst>
                <a:rect l="0" t="0" r="r" b="b"/>
                <a:pathLst>
                  <a:path w="41" h="66">
                    <a:moveTo>
                      <a:pt x="32" y="2"/>
                    </a:moveTo>
                    <a:lnTo>
                      <a:pt x="32" y="2"/>
                    </a:lnTo>
                    <a:lnTo>
                      <a:pt x="21" y="16"/>
                    </a:lnTo>
                    <a:lnTo>
                      <a:pt x="11" y="30"/>
                    </a:lnTo>
                    <a:lnTo>
                      <a:pt x="7" y="37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0" y="53"/>
                    </a:lnTo>
                    <a:lnTo>
                      <a:pt x="13" y="46"/>
                    </a:lnTo>
                    <a:lnTo>
                      <a:pt x="16" y="39"/>
                    </a:lnTo>
                    <a:lnTo>
                      <a:pt x="20" y="33"/>
                    </a:lnTo>
                    <a:lnTo>
                      <a:pt x="31" y="19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1" y="5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2" name="Freeform 864"/>
              <p:cNvSpPr/>
              <p:nvPr/>
            </p:nvSpPr>
            <p:spPr bwMode="auto">
              <a:xfrm>
                <a:off x="2382838" y="1314450"/>
                <a:ext cx="22225" cy="42863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0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32" y="4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2" y="12"/>
                  </a:cxn>
                  <a:cxn ang="0">
                    <a:pos x="31" y="18"/>
                  </a:cxn>
                  <a:cxn ang="0">
                    <a:pos x="29" y="22"/>
                  </a:cxn>
                  <a:cxn ang="0">
                    <a:pos x="27" y="27"/>
                  </a:cxn>
                  <a:cxn ang="0">
                    <a:pos x="20" y="36"/>
                  </a:cxn>
                  <a:cxn ang="0">
                    <a:pos x="14" y="45"/>
                  </a:cxn>
                  <a:cxn ang="0">
                    <a:pos x="14" y="45"/>
                  </a:cxn>
                  <a:cxn ang="0">
                    <a:pos x="8" y="52"/>
                  </a:cxn>
                  <a:cxn ang="0">
                    <a:pos x="4" y="59"/>
                  </a:cxn>
                  <a:cxn ang="0">
                    <a:pos x="1" y="66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9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6" y="79"/>
                  </a:cxn>
                  <a:cxn ang="0">
                    <a:pos x="7" y="79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9"/>
                  </a:cxn>
                  <a:cxn ang="0">
                    <a:pos x="12" y="65"/>
                  </a:cxn>
                  <a:cxn ang="0">
                    <a:pos x="16" y="56"/>
                  </a:cxn>
                  <a:cxn ang="0">
                    <a:pos x="22" y="49"/>
                  </a:cxn>
                  <a:cxn ang="0">
                    <a:pos x="28" y="41"/>
                  </a:cxn>
                  <a:cxn ang="0">
                    <a:pos x="34" y="32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2" y="15"/>
                  </a:cxn>
                  <a:cxn ang="0">
                    <a:pos x="42" y="10"/>
                  </a:cxn>
                  <a:cxn ang="0">
                    <a:pos x="40" y="4"/>
                  </a:cxn>
                  <a:cxn ang="0">
                    <a:pos x="40" y="4"/>
                  </a:cxn>
                </a:cxnLst>
                <a:rect l="0" t="0" r="r" b="b"/>
                <a:pathLst>
                  <a:path w="42" h="80">
                    <a:moveTo>
                      <a:pt x="40" y="4"/>
                    </a:moveTo>
                    <a:lnTo>
                      <a:pt x="40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12"/>
                    </a:lnTo>
                    <a:lnTo>
                      <a:pt x="31" y="18"/>
                    </a:lnTo>
                    <a:lnTo>
                      <a:pt x="29" y="22"/>
                    </a:lnTo>
                    <a:lnTo>
                      <a:pt x="27" y="27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8" y="52"/>
                    </a:lnTo>
                    <a:lnTo>
                      <a:pt x="4" y="59"/>
                    </a:lnTo>
                    <a:lnTo>
                      <a:pt x="1" y="66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6" y="79"/>
                    </a:lnTo>
                    <a:lnTo>
                      <a:pt x="7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9"/>
                    </a:lnTo>
                    <a:lnTo>
                      <a:pt x="12" y="65"/>
                    </a:lnTo>
                    <a:lnTo>
                      <a:pt x="16" y="56"/>
                    </a:lnTo>
                    <a:lnTo>
                      <a:pt x="22" y="49"/>
                    </a:lnTo>
                    <a:lnTo>
                      <a:pt x="28" y="41"/>
                    </a:lnTo>
                    <a:lnTo>
                      <a:pt x="34" y="32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2" y="15"/>
                    </a:lnTo>
                    <a:lnTo>
                      <a:pt x="42" y="10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3" name="Freeform 865"/>
              <p:cNvSpPr>
                <a:spLocks noEditPoints="1"/>
              </p:cNvSpPr>
              <p:nvPr/>
            </p:nvSpPr>
            <p:spPr bwMode="auto">
              <a:xfrm>
                <a:off x="2159000" y="1141413"/>
                <a:ext cx="739775" cy="723900"/>
              </a:xfrm>
              <a:custGeom>
                <a:avLst/>
                <a:gdLst/>
                <a:ahLst/>
                <a:cxnLst>
                  <a:cxn ang="0">
                    <a:pos x="761" y="1352"/>
                  </a:cxn>
                  <a:cxn ang="0">
                    <a:pos x="683" y="1296"/>
                  </a:cxn>
                  <a:cxn ang="0">
                    <a:pos x="639" y="1242"/>
                  </a:cxn>
                  <a:cxn ang="0">
                    <a:pos x="406" y="1019"/>
                  </a:cxn>
                  <a:cxn ang="0">
                    <a:pos x="260" y="865"/>
                  </a:cxn>
                  <a:cxn ang="0">
                    <a:pos x="75" y="672"/>
                  </a:cxn>
                  <a:cxn ang="0">
                    <a:pos x="27" y="609"/>
                  </a:cxn>
                  <a:cxn ang="0">
                    <a:pos x="0" y="518"/>
                  </a:cxn>
                  <a:cxn ang="0">
                    <a:pos x="17" y="455"/>
                  </a:cxn>
                  <a:cxn ang="0">
                    <a:pos x="61" y="408"/>
                  </a:cxn>
                  <a:cxn ang="0">
                    <a:pos x="168" y="302"/>
                  </a:cxn>
                  <a:cxn ang="0">
                    <a:pos x="410" y="87"/>
                  </a:cxn>
                  <a:cxn ang="0">
                    <a:pos x="502" y="26"/>
                  </a:cxn>
                  <a:cxn ang="0">
                    <a:pos x="539" y="10"/>
                  </a:cxn>
                  <a:cxn ang="0">
                    <a:pos x="629" y="2"/>
                  </a:cxn>
                  <a:cxn ang="0">
                    <a:pos x="689" y="28"/>
                  </a:cxn>
                  <a:cxn ang="0">
                    <a:pos x="702" y="36"/>
                  </a:cxn>
                  <a:cxn ang="0">
                    <a:pos x="755" y="111"/>
                  </a:cxn>
                  <a:cxn ang="0">
                    <a:pos x="937" y="297"/>
                  </a:cxn>
                  <a:cxn ang="0">
                    <a:pos x="1223" y="573"/>
                  </a:cxn>
                  <a:cxn ang="0">
                    <a:pos x="1358" y="690"/>
                  </a:cxn>
                  <a:cxn ang="0">
                    <a:pos x="1386" y="724"/>
                  </a:cxn>
                  <a:cxn ang="0">
                    <a:pos x="1395" y="808"/>
                  </a:cxn>
                  <a:cxn ang="0">
                    <a:pos x="1359" y="882"/>
                  </a:cxn>
                  <a:cxn ang="0">
                    <a:pos x="1337" y="913"/>
                  </a:cxn>
                  <a:cxn ang="0">
                    <a:pos x="1217" y="1073"/>
                  </a:cxn>
                  <a:cxn ang="0">
                    <a:pos x="1134" y="1163"/>
                  </a:cxn>
                  <a:cxn ang="0">
                    <a:pos x="1026" y="1243"/>
                  </a:cxn>
                  <a:cxn ang="0">
                    <a:pos x="1018" y="1257"/>
                  </a:cxn>
                  <a:cxn ang="0">
                    <a:pos x="997" y="1285"/>
                  </a:cxn>
                  <a:cxn ang="0">
                    <a:pos x="980" y="1304"/>
                  </a:cxn>
                  <a:cxn ang="0">
                    <a:pos x="937" y="1331"/>
                  </a:cxn>
                  <a:cxn ang="0">
                    <a:pos x="850" y="1366"/>
                  </a:cxn>
                  <a:cxn ang="0">
                    <a:pos x="601" y="41"/>
                  </a:cxn>
                  <a:cxn ang="0">
                    <a:pos x="532" y="57"/>
                  </a:cxn>
                  <a:cxn ang="0">
                    <a:pos x="355" y="185"/>
                  </a:cxn>
                  <a:cxn ang="0">
                    <a:pos x="95" y="433"/>
                  </a:cxn>
                  <a:cxn ang="0">
                    <a:pos x="82" y="444"/>
                  </a:cxn>
                  <a:cxn ang="0">
                    <a:pos x="49" y="479"/>
                  </a:cxn>
                  <a:cxn ang="0">
                    <a:pos x="41" y="529"/>
                  </a:cxn>
                  <a:cxn ang="0">
                    <a:pos x="66" y="595"/>
                  </a:cxn>
                  <a:cxn ang="0">
                    <a:pos x="127" y="658"/>
                  </a:cxn>
                  <a:cxn ang="0">
                    <a:pos x="136" y="677"/>
                  </a:cxn>
                  <a:cxn ang="0">
                    <a:pos x="390" y="944"/>
                  </a:cxn>
                  <a:cxn ang="0">
                    <a:pos x="574" y="1119"/>
                  </a:cxn>
                  <a:cxn ang="0">
                    <a:pos x="714" y="1263"/>
                  </a:cxn>
                  <a:cxn ang="0">
                    <a:pos x="748" y="1294"/>
                  </a:cxn>
                  <a:cxn ang="0">
                    <a:pos x="829" y="1321"/>
                  </a:cxn>
                  <a:cxn ang="0">
                    <a:pos x="918" y="1290"/>
                  </a:cxn>
                  <a:cxn ang="0">
                    <a:pos x="991" y="1224"/>
                  </a:cxn>
                  <a:cxn ang="0">
                    <a:pos x="1081" y="1153"/>
                  </a:cxn>
                  <a:cxn ang="0">
                    <a:pos x="1195" y="1033"/>
                  </a:cxn>
                  <a:cxn ang="0">
                    <a:pos x="1286" y="908"/>
                  </a:cxn>
                  <a:cxn ang="0">
                    <a:pos x="1295" y="888"/>
                  </a:cxn>
                  <a:cxn ang="0">
                    <a:pos x="1336" y="843"/>
                  </a:cxn>
                  <a:cxn ang="0">
                    <a:pos x="1358" y="782"/>
                  </a:cxn>
                  <a:cxn ang="0">
                    <a:pos x="1344" y="735"/>
                  </a:cxn>
                  <a:cxn ang="0">
                    <a:pos x="1233" y="639"/>
                  </a:cxn>
                  <a:cxn ang="0">
                    <a:pos x="949" y="365"/>
                  </a:cxn>
                  <a:cxn ang="0">
                    <a:pos x="782" y="204"/>
                  </a:cxn>
                  <a:cxn ang="0">
                    <a:pos x="676" y="75"/>
                  </a:cxn>
                  <a:cxn ang="0">
                    <a:pos x="649" y="52"/>
                  </a:cxn>
                  <a:cxn ang="0">
                    <a:pos x="601" y="41"/>
                  </a:cxn>
                </a:cxnLst>
                <a:rect l="0" t="0" r="r" b="b"/>
                <a:pathLst>
                  <a:path w="1398" h="1368">
                    <a:moveTo>
                      <a:pt x="829" y="1368"/>
                    </a:moveTo>
                    <a:lnTo>
                      <a:pt x="829" y="1368"/>
                    </a:lnTo>
                    <a:lnTo>
                      <a:pt x="813" y="1367"/>
                    </a:lnTo>
                    <a:lnTo>
                      <a:pt x="796" y="1364"/>
                    </a:lnTo>
                    <a:lnTo>
                      <a:pt x="779" y="1359"/>
                    </a:lnTo>
                    <a:lnTo>
                      <a:pt x="761" y="1352"/>
                    </a:lnTo>
                    <a:lnTo>
                      <a:pt x="743" y="1343"/>
                    </a:lnTo>
                    <a:lnTo>
                      <a:pt x="726" y="1330"/>
                    </a:lnTo>
                    <a:lnTo>
                      <a:pt x="707" y="1317"/>
                    </a:lnTo>
                    <a:lnTo>
                      <a:pt x="688" y="1300"/>
                    </a:lnTo>
                    <a:lnTo>
                      <a:pt x="688" y="1300"/>
                    </a:lnTo>
                    <a:lnTo>
                      <a:pt x="683" y="1296"/>
                    </a:lnTo>
                    <a:lnTo>
                      <a:pt x="681" y="1291"/>
                    </a:lnTo>
                    <a:lnTo>
                      <a:pt x="681" y="1288"/>
                    </a:lnTo>
                    <a:lnTo>
                      <a:pt x="679" y="1286"/>
                    </a:lnTo>
                    <a:lnTo>
                      <a:pt x="679" y="1286"/>
                    </a:lnTo>
                    <a:lnTo>
                      <a:pt x="659" y="1264"/>
                    </a:lnTo>
                    <a:lnTo>
                      <a:pt x="639" y="1242"/>
                    </a:lnTo>
                    <a:lnTo>
                      <a:pt x="597" y="1201"/>
                    </a:lnTo>
                    <a:lnTo>
                      <a:pt x="554" y="1161"/>
                    </a:lnTo>
                    <a:lnTo>
                      <a:pt x="512" y="1122"/>
                    </a:lnTo>
                    <a:lnTo>
                      <a:pt x="512" y="1122"/>
                    </a:lnTo>
                    <a:lnTo>
                      <a:pt x="441" y="1054"/>
                    </a:lnTo>
                    <a:lnTo>
                      <a:pt x="406" y="1019"/>
                    </a:lnTo>
                    <a:lnTo>
                      <a:pt x="372" y="984"/>
                    </a:lnTo>
                    <a:lnTo>
                      <a:pt x="372" y="984"/>
                    </a:lnTo>
                    <a:lnTo>
                      <a:pt x="322" y="930"/>
                    </a:lnTo>
                    <a:lnTo>
                      <a:pt x="318" y="926"/>
                    </a:lnTo>
                    <a:lnTo>
                      <a:pt x="318" y="926"/>
                    </a:lnTo>
                    <a:lnTo>
                      <a:pt x="260" y="865"/>
                    </a:lnTo>
                    <a:lnTo>
                      <a:pt x="201" y="803"/>
                    </a:lnTo>
                    <a:lnTo>
                      <a:pt x="142" y="742"/>
                    </a:lnTo>
                    <a:lnTo>
                      <a:pt x="81" y="683"/>
                    </a:lnTo>
                    <a:lnTo>
                      <a:pt x="81" y="683"/>
                    </a:lnTo>
                    <a:lnTo>
                      <a:pt x="77" y="677"/>
                    </a:lnTo>
                    <a:lnTo>
                      <a:pt x="75" y="672"/>
                    </a:lnTo>
                    <a:lnTo>
                      <a:pt x="74" y="669"/>
                    </a:lnTo>
                    <a:lnTo>
                      <a:pt x="72" y="666"/>
                    </a:lnTo>
                    <a:lnTo>
                      <a:pt x="72" y="666"/>
                    </a:lnTo>
                    <a:lnTo>
                      <a:pt x="54" y="647"/>
                    </a:lnTo>
                    <a:lnTo>
                      <a:pt x="40" y="629"/>
                    </a:lnTo>
                    <a:lnTo>
                      <a:pt x="27" y="609"/>
                    </a:lnTo>
                    <a:lnTo>
                      <a:pt x="16" y="589"/>
                    </a:lnTo>
                    <a:lnTo>
                      <a:pt x="9" y="569"/>
                    </a:lnTo>
                    <a:lnTo>
                      <a:pt x="3" y="548"/>
                    </a:lnTo>
                    <a:lnTo>
                      <a:pt x="2" y="538"/>
                    </a:lnTo>
                    <a:lnTo>
                      <a:pt x="1" y="528"/>
                    </a:lnTo>
                    <a:lnTo>
                      <a:pt x="0" y="518"/>
                    </a:lnTo>
                    <a:lnTo>
                      <a:pt x="1" y="508"/>
                    </a:lnTo>
                    <a:lnTo>
                      <a:pt x="1" y="508"/>
                    </a:lnTo>
                    <a:lnTo>
                      <a:pt x="2" y="495"/>
                    </a:lnTo>
                    <a:lnTo>
                      <a:pt x="6" y="480"/>
                    </a:lnTo>
                    <a:lnTo>
                      <a:pt x="10" y="468"/>
                    </a:lnTo>
                    <a:lnTo>
                      <a:pt x="17" y="455"/>
                    </a:lnTo>
                    <a:lnTo>
                      <a:pt x="24" y="443"/>
                    </a:lnTo>
                    <a:lnTo>
                      <a:pt x="34" y="432"/>
                    </a:lnTo>
                    <a:lnTo>
                      <a:pt x="45" y="421"/>
                    </a:lnTo>
                    <a:lnTo>
                      <a:pt x="58" y="411"/>
                    </a:lnTo>
                    <a:lnTo>
                      <a:pt x="60" y="410"/>
                    </a:lnTo>
                    <a:lnTo>
                      <a:pt x="61" y="408"/>
                    </a:lnTo>
                    <a:lnTo>
                      <a:pt x="61" y="408"/>
                    </a:lnTo>
                    <a:lnTo>
                      <a:pt x="65" y="403"/>
                    </a:lnTo>
                    <a:lnTo>
                      <a:pt x="65" y="403"/>
                    </a:lnTo>
                    <a:lnTo>
                      <a:pt x="116" y="353"/>
                    </a:lnTo>
                    <a:lnTo>
                      <a:pt x="168" y="303"/>
                    </a:lnTo>
                    <a:lnTo>
                      <a:pt x="168" y="302"/>
                    </a:lnTo>
                    <a:lnTo>
                      <a:pt x="168" y="302"/>
                    </a:lnTo>
                    <a:lnTo>
                      <a:pt x="246" y="228"/>
                    </a:lnTo>
                    <a:lnTo>
                      <a:pt x="286" y="191"/>
                    </a:lnTo>
                    <a:lnTo>
                      <a:pt x="326" y="155"/>
                    </a:lnTo>
                    <a:lnTo>
                      <a:pt x="367" y="120"/>
                    </a:lnTo>
                    <a:lnTo>
                      <a:pt x="410" y="87"/>
                    </a:lnTo>
                    <a:lnTo>
                      <a:pt x="432" y="71"/>
                    </a:lnTo>
                    <a:lnTo>
                      <a:pt x="454" y="56"/>
                    </a:lnTo>
                    <a:lnTo>
                      <a:pt x="477" y="40"/>
                    </a:lnTo>
                    <a:lnTo>
                      <a:pt x="500" y="27"/>
                    </a:lnTo>
                    <a:lnTo>
                      <a:pt x="501" y="26"/>
                    </a:lnTo>
                    <a:lnTo>
                      <a:pt x="502" y="26"/>
                    </a:lnTo>
                    <a:lnTo>
                      <a:pt x="502" y="26"/>
                    </a:lnTo>
                    <a:lnTo>
                      <a:pt x="508" y="21"/>
                    </a:lnTo>
                    <a:lnTo>
                      <a:pt x="508" y="21"/>
                    </a:lnTo>
                    <a:lnTo>
                      <a:pt x="515" y="18"/>
                    </a:lnTo>
                    <a:lnTo>
                      <a:pt x="515" y="18"/>
                    </a:lnTo>
                    <a:lnTo>
                      <a:pt x="539" y="10"/>
                    </a:lnTo>
                    <a:lnTo>
                      <a:pt x="562" y="5"/>
                    </a:lnTo>
                    <a:lnTo>
                      <a:pt x="583" y="1"/>
                    </a:lnTo>
                    <a:lnTo>
                      <a:pt x="605" y="0"/>
                    </a:lnTo>
                    <a:lnTo>
                      <a:pt x="605" y="0"/>
                    </a:lnTo>
                    <a:lnTo>
                      <a:pt x="617" y="0"/>
                    </a:lnTo>
                    <a:lnTo>
                      <a:pt x="629" y="2"/>
                    </a:lnTo>
                    <a:lnTo>
                      <a:pt x="640" y="4"/>
                    </a:lnTo>
                    <a:lnTo>
                      <a:pt x="650" y="7"/>
                    </a:lnTo>
                    <a:lnTo>
                      <a:pt x="661" y="11"/>
                    </a:lnTo>
                    <a:lnTo>
                      <a:pt x="671" y="15"/>
                    </a:lnTo>
                    <a:lnTo>
                      <a:pt x="679" y="21"/>
                    </a:lnTo>
                    <a:lnTo>
                      <a:pt x="689" y="28"/>
                    </a:lnTo>
                    <a:lnTo>
                      <a:pt x="691" y="30"/>
                    </a:lnTo>
                    <a:lnTo>
                      <a:pt x="693" y="31"/>
                    </a:lnTo>
                    <a:lnTo>
                      <a:pt x="693" y="31"/>
                    </a:lnTo>
                    <a:lnTo>
                      <a:pt x="697" y="32"/>
                    </a:lnTo>
                    <a:lnTo>
                      <a:pt x="700" y="34"/>
                    </a:lnTo>
                    <a:lnTo>
                      <a:pt x="702" y="36"/>
                    </a:lnTo>
                    <a:lnTo>
                      <a:pt x="705" y="40"/>
                    </a:lnTo>
                    <a:lnTo>
                      <a:pt x="705" y="40"/>
                    </a:lnTo>
                    <a:lnTo>
                      <a:pt x="717" y="58"/>
                    </a:lnTo>
                    <a:lnTo>
                      <a:pt x="729" y="76"/>
                    </a:lnTo>
                    <a:lnTo>
                      <a:pt x="741" y="94"/>
                    </a:lnTo>
                    <a:lnTo>
                      <a:pt x="755" y="111"/>
                    </a:lnTo>
                    <a:lnTo>
                      <a:pt x="783" y="144"/>
                    </a:lnTo>
                    <a:lnTo>
                      <a:pt x="812" y="176"/>
                    </a:lnTo>
                    <a:lnTo>
                      <a:pt x="842" y="208"/>
                    </a:lnTo>
                    <a:lnTo>
                      <a:pt x="874" y="238"/>
                    </a:lnTo>
                    <a:lnTo>
                      <a:pt x="937" y="297"/>
                    </a:lnTo>
                    <a:lnTo>
                      <a:pt x="937" y="297"/>
                    </a:lnTo>
                    <a:lnTo>
                      <a:pt x="983" y="341"/>
                    </a:lnTo>
                    <a:lnTo>
                      <a:pt x="1030" y="385"/>
                    </a:lnTo>
                    <a:lnTo>
                      <a:pt x="1030" y="385"/>
                    </a:lnTo>
                    <a:lnTo>
                      <a:pt x="1103" y="458"/>
                    </a:lnTo>
                    <a:lnTo>
                      <a:pt x="1182" y="535"/>
                    </a:lnTo>
                    <a:lnTo>
                      <a:pt x="1223" y="573"/>
                    </a:lnTo>
                    <a:lnTo>
                      <a:pt x="1265" y="612"/>
                    </a:lnTo>
                    <a:lnTo>
                      <a:pt x="1307" y="650"/>
                    </a:lnTo>
                    <a:lnTo>
                      <a:pt x="1351" y="688"/>
                    </a:lnTo>
                    <a:lnTo>
                      <a:pt x="1354" y="690"/>
                    </a:lnTo>
                    <a:lnTo>
                      <a:pt x="1358" y="690"/>
                    </a:lnTo>
                    <a:lnTo>
                      <a:pt x="1358" y="690"/>
                    </a:lnTo>
                    <a:lnTo>
                      <a:pt x="1361" y="691"/>
                    </a:lnTo>
                    <a:lnTo>
                      <a:pt x="1363" y="692"/>
                    </a:lnTo>
                    <a:lnTo>
                      <a:pt x="1368" y="697"/>
                    </a:lnTo>
                    <a:lnTo>
                      <a:pt x="1368" y="697"/>
                    </a:lnTo>
                    <a:lnTo>
                      <a:pt x="1379" y="710"/>
                    </a:lnTo>
                    <a:lnTo>
                      <a:pt x="1386" y="724"/>
                    </a:lnTo>
                    <a:lnTo>
                      <a:pt x="1392" y="738"/>
                    </a:lnTo>
                    <a:lnTo>
                      <a:pt x="1395" y="752"/>
                    </a:lnTo>
                    <a:lnTo>
                      <a:pt x="1398" y="766"/>
                    </a:lnTo>
                    <a:lnTo>
                      <a:pt x="1398" y="780"/>
                    </a:lnTo>
                    <a:lnTo>
                      <a:pt x="1397" y="794"/>
                    </a:lnTo>
                    <a:lnTo>
                      <a:pt x="1395" y="808"/>
                    </a:lnTo>
                    <a:lnTo>
                      <a:pt x="1391" y="821"/>
                    </a:lnTo>
                    <a:lnTo>
                      <a:pt x="1387" y="833"/>
                    </a:lnTo>
                    <a:lnTo>
                      <a:pt x="1381" y="847"/>
                    </a:lnTo>
                    <a:lnTo>
                      <a:pt x="1375" y="859"/>
                    </a:lnTo>
                    <a:lnTo>
                      <a:pt x="1367" y="871"/>
                    </a:lnTo>
                    <a:lnTo>
                      <a:pt x="1359" y="882"/>
                    </a:lnTo>
                    <a:lnTo>
                      <a:pt x="1351" y="892"/>
                    </a:lnTo>
                    <a:lnTo>
                      <a:pt x="1341" y="902"/>
                    </a:lnTo>
                    <a:lnTo>
                      <a:pt x="1339" y="905"/>
                    </a:lnTo>
                    <a:lnTo>
                      <a:pt x="1338" y="909"/>
                    </a:lnTo>
                    <a:lnTo>
                      <a:pt x="1338" y="909"/>
                    </a:lnTo>
                    <a:lnTo>
                      <a:pt x="1337" y="913"/>
                    </a:lnTo>
                    <a:lnTo>
                      <a:pt x="1334" y="917"/>
                    </a:lnTo>
                    <a:lnTo>
                      <a:pt x="1334" y="917"/>
                    </a:lnTo>
                    <a:lnTo>
                      <a:pt x="1287" y="981"/>
                    </a:lnTo>
                    <a:lnTo>
                      <a:pt x="1287" y="981"/>
                    </a:lnTo>
                    <a:lnTo>
                      <a:pt x="1253" y="1028"/>
                    </a:lnTo>
                    <a:lnTo>
                      <a:pt x="1217" y="1073"/>
                    </a:lnTo>
                    <a:lnTo>
                      <a:pt x="1200" y="1095"/>
                    </a:lnTo>
                    <a:lnTo>
                      <a:pt x="1181" y="1115"/>
                    </a:lnTo>
                    <a:lnTo>
                      <a:pt x="1162" y="1136"/>
                    </a:lnTo>
                    <a:lnTo>
                      <a:pt x="1141" y="1156"/>
                    </a:lnTo>
                    <a:lnTo>
                      <a:pt x="1141" y="1156"/>
                    </a:lnTo>
                    <a:lnTo>
                      <a:pt x="1134" y="1163"/>
                    </a:lnTo>
                    <a:lnTo>
                      <a:pt x="1122" y="1171"/>
                    </a:lnTo>
                    <a:lnTo>
                      <a:pt x="1096" y="1191"/>
                    </a:lnTo>
                    <a:lnTo>
                      <a:pt x="1096" y="1191"/>
                    </a:lnTo>
                    <a:lnTo>
                      <a:pt x="1059" y="1217"/>
                    </a:lnTo>
                    <a:lnTo>
                      <a:pt x="1042" y="1231"/>
                    </a:lnTo>
                    <a:lnTo>
                      <a:pt x="1026" y="1243"/>
                    </a:lnTo>
                    <a:lnTo>
                      <a:pt x="1024" y="1246"/>
                    </a:lnTo>
                    <a:lnTo>
                      <a:pt x="1023" y="1249"/>
                    </a:lnTo>
                    <a:lnTo>
                      <a:pt x="1023" y="1249"/>
                    </a:lnTo>
                    <a:lnTo>
                      <a:pt x="1021" y="1253"/>
                    </a:lnTo>
                    <a:lnTo>
                      <a:pt x="1018" y="1257"/>
                    </a:lnTo>
                    <a:lnTo>
                      <a:pt x="1018" y="1257"/>
                    </a:lnTo>
                    <a:lnTo>
                      <a:pt x="1002" y="1275"/>
                    </a:lnTo>
                    <a:lnTo>
                      <a:pt x="999" y="1278"/>
                    </a:lnTo>
                    <a:lnTo>
                      <a:pt x="999" y="1281"/>
                    </a:lnTo>
                    <a:lnTo>
                      <a:pt x="999" y="1281"/>
                    </a:lnTo>
                    <a:lnTo>
                      <a:pt x="997" y="1285"/>
                    </a:lnTo>
                    <a:lnTo>
                      <a:pt x="997" y="1285"/>
                    </a:lnTo>
                    <a:lnTo>
                      <a:pt x="996" y="1290"/>
                    </a:lnTo>
                    <a:lnTo>
                      <a:pt x="994" y="1295"/>
                    </a:lnTo>
                    <a:lnTo>
                      <a:pt x="991" y="1298"/>
                    </a:lnTo>
                    <a:lnTo>
                      <a:pt x="988" y="1301"/>
                    </a:lnTo>
                    <a:lnTo>
                      <a:pt x="984" y="1303"/>
                    </a:lnTo>
                    <a:lnTo>
                      <a:pt x="980" y="1304"/>
                    </a:lnTo>
                    <a:lnTo>
                      <a:pt x="974" y="1305"/>
                    </a:lnTo>
                    <a:lnTo>
                      <a:pt x="969" y="1305"/>
                    </a:lnTo>
                    <a:lnTo>
                      <a:pt x="965" y="1309"/>
                    </a:lnTo>
                    <a:lnTo>
                      <a:pt x="965" y="1309"/>
                    </a:lnTo>
                    <a:lnTo>
                      <a:pt x="951" y="1321"/>
                    </a:lnTo>
                    <a:lnTo>
                      <a:pt x="937" y="1331"/>
                    </a:lnTo>
                    <a:lnTo>
                      <a:pt x="922" y="1341"/>
                    </a:lnTo>
                    <a:lnTo>
                      <a:pt x="908" y="1348"/>
                    </a:lnTo>
                    <a:lnTo>
                      <a:pt x="893" y="1355"/>
                    </a:lnTo>
                    <a:lnTo>
                      <a:pt x="879" y="1360"/>
                    </a:lnTo>
                    <a:lnTo>
                      <a:pt x="864" y="1364"/>
                    </a:lnTo>
                    <a:lnTo>
                      <a:pt x="850" y="1366"/>
                    </a:lnTo>
                    <a:lnTo>
                      <a:pt x="850" y="1366"/>
                    </a:lnTo>
                    <a:lnTo>
                      <a:pt x="839" y="1367"/>
                    </a:lnTo>
                    <a:lnTo>
                      <a:pt x="829" y="1368"/>
                    </a:lnTo>
                    <a:lnTo>
                      <a:pt x="829" y="1368"/>
                    </a:lnTo>
                    <a:close/>
                    <a:moveTo>
                      <a:pt x="601" y="41"/>
                    </a:moveTo>
                    <a:lnTo>
                      <a:pt x="601" y="41"/>
                    </a:lnTo>
                    <a:lnTo>
                      <a:pt x="591" y="41"/>
                    </a:lnTo>
                    <a:lnTo>
                      <a:pt x="581" y="42"/>
                    </a:lnTo>
                    <a:lnTo>
                      <a:pt x="563" y="46"/>
                    </a:lnTo>
                    <a:lnTo>
                      <a:pt x="545" y="51"/>
                    </a:lnTo>
                    <a:lnTo>
                      <a:pt x="532" y="57"/>
                    </a:lnTo>
                    <a:lnTo>
                      <a:pt x="532" y="57"/>
                    </a:lnTo>
                    <a:lnTo>
                      <a:pt x="508" y="71"/>
                    </a:lnTo>
                    <a:lnTo>
                      <a:pt x="485" y="86"/>
                    </a:lnTo>
                    <a:lnTo>
                      <a:pt x="462" y="101"/>
                    </a:lnTo>
                    <a:lnTo>
                      <a:pt x="440" y="117"/>
                    </a:lnTo>
                    <a:lnTo>
                      <a:pt x="396" y="150"/>
                    </a:lnTo>
                    <a:lnTo>
                      <a:pt x="355" y="185"/>
                    </a:lnTo>
                    <a:lnTo>
                      <a:pt x="315" y="221"/>
                    </a:lnTo>
                    <a:lnTo>
                      <a:pt x="275" y="258"/>
                    </a:lnTo>
                    <a:lnTo>
                      <a:pt x="198" y="332"/>
                    </a:lnTo>
                    <a:lnTo>
                      <a:pt x="198" y="332"/>
                    </a:lnTo>
                    <a:lnTo>
                      <a:pt x="147" y="383"/>
                    </a:lnTo>
                    <a:lnTo>
                      <a:pt x="95" y="433"/>
                    </a:lnTo>
                    <a:lnTo>
                      <a:pt x="95" y="433"/>
                    </a:lnTo>
                    <a:lnTo>
                      <a:pt x="90" y="436"/>
                    </a:lnTo>
                    <a:lnTo>
                      <a:pt x="86" y="438"/>
                    </a:lnTo>
                    <a:lnTo>
                      <a:pt x="84" y="441"/>
                    </a:lnTo>
                    <a:lnTo>
                      <a:pt x="84" y="441"/>
                    </a:lnTo>
                    <a:lnTo>
                      <a:pt x="82" y="444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69" y="454"/>
                    </a:lnTo>
                    <a:lnTo>
                      <a:pt x="62" y="463"/>
                    </a:lnTo>
                    <a:lnTo>
                      <a:pt x="55" y="471"/>
                    </a:lnTo>
                    <a:lnTo>
                      <a:pt x="49" y="479"/>
                    </a:lnTo>
                    <a:lnTo>
                      <a:pt x="45" y="488"/>
                    </a:lnTo>
                    <a:lnTo>
                      <a:pt x="42" y="498"/>
                    </a:lnTo>
                    <a:lnTo>
                      <a:pt x="41" y="508"/>
                    </a:lnTo>
                    <a:lnTo>
                      <a:pt x="40" y="519"/>
                    </a:lnTo>
                    <a:lnTo>
                      <a:pt x="40" y="519"/>
                    </a:lnTo>
                    <a:lnTo>
                      <a:pt x="41" y="529"/>
                    </a:lnTo>
                    <a:lnTo>
                      <a:pt x="42" y="538"/>
                    </a:lnTo>
                    <a:lnTo>
                      <a:pt x="44" y="548"/>
                    </a:lnTo>
                    <a:lnTo>
                      <a:pt x="47" y="558"/>
                    </a:lnTo>
                    <a:lnTo>
                      <a:pt x="51" y="567"/>
                    </a:lnTo>
                    <a:lnTo>
                      <a:pt x="55" y="576"/>
                    </a:lnTo>
                    <a:lnTo>
                      <a:pt x="66" y="595"/>
                    </a:lnTo>
                    <a:lnTo>
                      <a:pt x="78" y="612"/>
                    </a:lnTo>
                    <a:lnTo>
                      <a:pt x="93" y="629"/>
                    </a:lnTo>
                    <a:lnTo>
                      <a:pt x="107" y="642"/>
                    </a:lnTo>
                    <a:lnTo>
                      <a:pt x="123" y="655"/>
                    </a:lnTo>
                    <a:lnTo>
                      <a:pt x="123" y="655"/>
                    </a:lnTo>
                    <a:lnTo>
                      <a:pt x="127" y="658"/>
                    </a:lnTo>
                    <a:lnTo>
                      <a:pt x="129" y="662"/>
                    </a:lnTo>
                    <a:lnTo>
                      <a:pt x="131" y="666"/>
                    </a:lnTo>
                    <a:lnTo>
                      <a:pt x="132" y="670"/>
                    </a:lnTo>
                    <a:lnTo>
                      <a:pt x="133" y="674"/>
                    </a:lnTo>
                    <a:lnTo>
                      <a:pt x="136" y="677"/>
                    </a:lnTo>
                    <a:lnTo>
                      <a:pt x="136" y="677"/>
                    </a:lnTo>
                    <a:lnTo>
                      <a:pt x="172" y="715"/>
                    </a:lnTo>
                    <a:lnTo>
                      <a:pt x="207" y="752"/>
                    </a:lnTo>
                    <a:lnTo>
                      <a:pt x="278" y="825"/>
                    </a:lnTo>
                    <a:lnTo>
                      <a:pt x="278" y="825"/>
                    </a:lnTo>
                    <a:lnTo>
                      <a:pt x="352" y="905"/>
                    </a:lnTo>
                    <a:lnTo>
                      <a:pt x="390" y="944"/>
                    </a:lnTo>
                    <a:lnTo>
                      <a:pt x="428" y="982"/>
                    </a:lnTo>
                    <a:lnTo>
                      <a:pt x="428" y="982"/>
                    </a:lnTo>
                    <a:lnTo>
                      <a:pt x="478" y="1030"/>
                    </a:lnTo>
                    <a:lnTo>
                      <a:pt x="526" y="1075"/>
                    </a:lnTo>
                    <a:lnTo>
                      <a:pt x="526" y="1075"/>
                    </a:lnTo>
                    <a:lnTo>
                      <a:pt x="574" y="1119"/>
                    </a:lnTo>
                    <a:lnTo>
                      <a:pt x="622" y="1165"/>
                    </a:lnTo>
                    <a:lnTo>
                      <a:pt x="668" y="1211"/>
                    </a:lnTo>
                    <a:lnTo>
                      <a:pt x="690" y="1235"/>
                    </a:lnTo>
                    <a:lnTo>
                      <a:pt x="712" y="1259"/>
                    </a:lnTo>
                    <a:lnTo>
                      <a:pt x="712" y="1259"/>
                    </a:lnTo>
                    <a:lnTo>
                      <a:pt x="714" y="1263"/>
                    </a:lnTo>
                    <a:lnTo>
                      <a:pt x="717" y="1267"/>
                    </a:lnTo>
                    <a:lnTo>
                      <a:pt x="718" y="1271"/>
                    </a:lnTo>
                    <a:lnTo>
                      <a:pt x="721" y="1273"/>
                    </a:lnTo>
                    <a:lnTo>
                      <a:pt x="721" y="1273"/>
                    </a:lnTo>
                    <a:lnTo>
                      <a:pt x="734" y="1285"/>
                    </a:lnTo>
                    <a:lnTo>
                      <a:pt x="748" y="1294"/>
                    </a:lnTo>
                    <a:lnTo>
                      <a:pt x="761" y="1302"/>
                    </a:lnTo>
                    <a:lnTo>
                      <a:pt x="774" y="1310"/>
                    </a:lnTo>
                    <a:lnTo>
                      <a:pt x="789" y="1315"/>
                    </a:lnTo>
                    <a:lnTo>
                      <a:pt x="802" y="1318"/>
                    </a:lnTo>
                    <a:lnTo>
                      <a:pt x="816" y="1320"/>
                    </a:lnTo>
                    <a:lnTo>
                      <a:pt x="829" y="1321"/>
                    </a:lnTo>
                    <a:lnTo>
                      <a:pt x="829" y="1321"/>
                    </a:lnTo>
                    <a:lnTo>
                      <a:pt x="847" y="1320"/>
                    </a:lnTo>
                    <a:lnTo>
                      <a:pt x="864" y="1316"/>
                    </a:lnTo>
                    <a:lnTo>
                      <a:pt x="882" y="1310"/>
                    </a:lnTo>
                    <a:lnTo>
                      <a:pt x="899" y="1301"/>
                    </a:lnTo>
                    <a:lnTo>
                      <a:pt x="918" y="1290"/>
                    </a:lnTo>
                    <a:lnTo>
                      <a:pt x="937" y="1277"/>
                    </a:lnTo>
                    <a:lnTo>
                      <a:pt x="955" y="1260"/>
                    </a:lnTo>
                    <a:lnTo>
                      <a:pt x="975" y="1241"/>
                    </a:lnTo>
                    <a:lnTo>
                      <a:pt x="975" y="1241"/>
                    </a:lnTo>
                    <a:lnTo>
                      <a:pt x="983" y="1232"/>
                    </a:lnTo>
                    <a:lnTo>
                      <a:pt x="991" y="1224"/>
                    </a:lnTo>
                    <a:lnTo>
                      <a:pt x="1010" y="1207"/>
                    </a:lnTo>
                    <a:lnTo>
                      <a:pt x="1030" y="1192"/>
                    </a:lnTo>
                    <a:lnTo>
                      <a:pt x="1049" y="1176"/>
                    </a:lnTo>
                    <a:lnTo>
                      <a:pt x="1049" y="1176"/>
                    </a:lnTo>
                    <a:lnTo>
                      <a:pt x="1067" y="1164"/>
                    </a:lnTo>
                    <a:lnTo>
                      <a:pt x="1081" y="1153"/>
                    </a:lnTo>
                    <a:lnTo>
                      <a:pt x="1081" y="1153"/>
                    </a:lnTo>
                    <a:lnTo>
                      <a:pt x="1107" y="1130"/>
                    </a:lnTo>
                    <a:lnTo>
                      <a:pt x="1131" y="1107"/>
                    </a:lnTo>
                    <a:lnTo>
                      <a:pt x="1153" y="1083"/>
                    </a:lnTo>
                    <a:lnTo>
                      <a:pt x="1174" y="1059"/>
                    </a:lnTo>
                    <a:lnTo>
                      <a:pt x="1195" y="1033"/>
                    </a:lnTo>
                    <a:lnTo>
                      <a:pt x="1215" y="1007"/>
                    </a:lnTo>
                    <a:lnTo>
                      <a:pt x="1254" y="955"/>
                    </a:lnTo>
                    <a:lnTo>
                      <a:pt x="1254" y="955"/>
                    </a:lnTo>
                    <a:lnTo>
                      <a:pt x="1284" y="916"/>
                    </a:lnTo>
                    <a:lnTo>
                      <a:pt x="1286" y="912"/>
                    </a:lnTo>
                    <a:lnTo>
                      <a:pt x="1286" y="908"/>
                    </a:lnTo>
                    <a:lnTo>
                      <a:pt x="1286" y="908"/>
                    </a:lnTo>
                    <a:lnTo>
                      <a:pt x="1286" y="903"/>
                    </a:lnTo>
                    <a:lnTo>
                      <a:pt x="1288" y="897"/>
                    </a:lnTo>
                    <a:lnTo>
                      <a:pt x="1291" y="892"/>
                    </a:lnTo>
                    <a:lnTo>
                      <a:pt x="1295" y="888"/>
                    </a:lnTo>
                    <a:lnTo>
                      <a:pt x="1295" y="888"/>
                    </a:lnTo>
                    <a:lnTo>
                      <a:pt x="1302" y="883"/>
                    </a:lnTo>
                    <a:lnTo>
                      <a:pt x="1309" y="876"/>
                    </a:lnTo>
                    <a:lnTo>
                      <a:pt x="1317" y="868"/>
                    </a:lnTo>
                    <a:lnTo>
                      <a:pt x="1324" y="860"/>
                    </a:lnTo>
                    <a:lnTo>
                      <a:pt x="1330" y="852"/>
                    </a:lnTo>
                    <a:lnTo>
                      <a:pt x="1336" y="843"/>
                    </a:lnTo>
                    <a:lnTo>
                      <a:pt x="1341" y="833"/>
                    </a:lnTo>
                    <a:lnTo>
                      <a:pt x="1347" y="823"/>
                    </a:lnTo>
                    <a:lnTo>
                      <a:pt x="1351" y="813"/>
                    </a:lnTo>
                    <a:lnTo>
                      <a:pt x="1354" y="802"/>
                    </a:lnTo>
                    <a:lnTo>
                      <a:pt x="1356" y="792"/>
                    </a:lnTo>
                    <a:lnTo>
                      <a:pt x="1358" y="782"/>
                    </a:lnTo>
                    <a:lnTo>
                      <a:pt x="1357" y="771"/>
                    </a:lnTo>
                    <a:lnTo>
                      <a:pt x="1356" y="760"/>
                    </a:lnTo>
                    <a:lnTo>
                      <a:pt x="1353" y="751"/>
                    </a:lnTo>
                    <a:lnTo>
                      <a:pt x="1349" y="740"/>
                    </a:lnTo>
                    <a:lnTo>
                      <a:pt x="1347" y="737"/>
                    </a:lnTo>
                    <a:lnTo>
                      <a:pt x="1344" y="735"/>
                    </a:lnTo>
                    <a:lnTo>
                      <a:pt x="1344" y="735"/>
                    </a:lnTo>
                    <a:lnTo>
                      <a:pt x="1338" y="732"/>
                    </a:lnTo>
                    <a:lnTo>
                      <a:pt x="1338" y="732"/>
                    </a:lnTo>
                    <a:lnTo>
                      <a:pt x="1303" y="702"/>
                    </a:lnTo>
                    <a:lnTo>
                      <a:pt x="1268" y="671"/>
                    </a:lnTo>
                    <a:lnTo>
                      <a:pt x="1233" y="639"/>
                    </a:lnTo>
                    <a:lnTo>
                      <a:pt x="1199" y="607"/>
                    </a:lnTo>
                    <a:lnTo>
                      <a:pt x="1131" y="542"/>
                    </a:lnTo>
                    <a:lnTo>
                      <a:pt x="1065" y="478"/>
                    </a:lnTo>
                    <a:lnTo>
                      <a:pt x="1065" y="478"/>
                    </a:lnTo>
                    <a:lnTo>
                      <a:pt x="1008" y="421"/>
                    </a:lnTo>
                    <a:lnTo>
                      <a:pt x="949" y="365"/>
                    </a:lnTo>
                    <a:lnTo>
                      <a:pt x="949" y="365"/>
                    </a:lnTo>
                    <a:lnTo>
                      <a:pt x="898" y="318"/>
                    </a:lnTo>
                    <a:lnTo>
                      <a:pt x="898" y="318"/>
                    </a:lnTo>
                    <a:lnTo>
                      <a:pt x="839" y="262"/>
                    </a:lnTo>
                    <a:lnTo>
                      <a:pt x="811" y="234"/>
                    </a:lnTo>
                    <a:lnTo>
                      <a:pt x="782" y="204"/>
                    </a:lnTo>
                    <a:lnTo>
                      <a:pt x="755" y="174"/>
                    </a:lnTo>
                    <a:lnTo>
                      <a:pt x="728" y="144"/>
                    </a:lnTo>
                    <a:lnTo>
                      <a:pt x="703" y="112"/>
                    </a:lnTo>
                    <a:lnTo>
                      <a:pt x="680" y="78"/>
                    </a:lnTo>
                    <a:lnTo>
                      <a:pt x="678" y="76"/>
                    </a:lnTo>
                    <a:lnTo>
                      <a:pt x="676" y="75"/>
                    </a:lnTo>
                    <a:lnTo>
                      <a:pt x="676" y="75"/>
                    </a:lnTo>
                    <a:lnTo>
                      <a:pt x="672" y="71"/>
                    </a:lnTo>
                    <a:lnTo>
                      <a:pt x="672" y="71"/>
                    </a:lnTo>
                    <a:lnTo>
                      <a:pt x="665" y="64"/>
                    </a:lnTo>
                    <a:lnTo>
                      <a:pt x="658" y="58"/>
                    </a:lnTo>
                    <a:lnTo>
                      <a:pt x="649" y="52"/>
                    </a:lnTo>
                    <a:lnTo>
                      <a:pt x="641" y="48"/>
                    </a:lnTo>
                    <a:lnTo>
                      <a:pt x="632" y="45"/>
                    </a:lnTo>
                    <a:lnTo>
                      <a:pt x="623" y="43"/>
                    </a:lnTo>
                    <a:lnTo>
                      <a:pt x="612" y="41"/>
                    </a:lnTo>
                    <a:lnTo>
                      <a:pt x="601" y="41"/>
                    </a:lnTo>
                    <a:lnTo>
                      <a:pt x="601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4" name="Freeform 866"/>
              <p:cNvSpPr/>
              <p:nvPr/>
            </p:nvSpPr>
            <p:spPr bwMode="auto">
              <a:xfrm>
                <a:off x="2249488" y="1181100"/>
                <a:ext cx="595313" cy="604838"/>
              </a:xfrm>
              <a:custGeom>
                <a:avLst/>
                <a:gdLst/>
                <a:ahLst/>
                <a:cxnLst>
                  <a:cxn ang="0">
                    <a:pos x="672" y="1142"/>
                  </a:cxn>
                  <a:cxn ang="0">
                    <a:pos x="660" y="1136"/>
                  </a:cxn>
                  <a:cxn ang="0">
                    <a:pos x="657" y="1130"/>
                  </a:cxn>
                  <a:cxn ang="0">
                    <a:pos x="656" y="1122"/>
                  </a:cxn>
                  <a:cxn ang="0">
                    <a:pos x="654" y="1020"/>
                  </a:cxn>
                  <a:cxn ang="0">
                    <a:pos x="641" y="850"/>
                  </a:cxn>
                  <a:cxn ang="0">
                    <a:pos x="629" y="701"/>
                  </a:cxn>
                  <a:cxn ang="0">
                    <a:pos x="568" y="686"/>
                  </a:cxn>
                  <a:cxn ang="0">
                    <a:pos x="451" y="680"/>
                  </a:cxn>
                  <a:cxn ang="0">
                    <a:pos x="439" y="675"/>
                  </a:cxn>
                  <a:cxn ang="0">
                    <a:pos x="434" y="663"/>
                  </a:cxn>
                  <a:cxn ang="0">
                    <a:pos x="429" y="586"/>
                  </a:cxn>
                  <a:cxn ang="0">
                    <a:pos x="406" y="496"/>
                  </a:cxn>
                  <a:cxn ang="0">
                    <a:pos x="399" y="497"/>
                  </a:cxn>
                  <a:cxn ang="0">
                    <a:pos x="316" y="494"/>
                  </a:cxn>
                  <a:cxn ang="0">
                    <a:pos x="144" y="483"/>
                  </a:cxn>
                  <a:cxn ang="0">
                    <a:pos x="52" y="481"/>
                  </a:cxn>
                  <a:cxn ang="0">
                    <a:pos x="19" y="481"/>
                  </a:cxn>
                  <a:cxn ang="0">
                    <a:pos x="6" y="476"/>
                  </a:cxn>
                  <a:cxn ang="0">
                    <a:pos x="1" y="468"/>
                  </a:cxn>
                  <a:cxn ang="0">
                    <a:pos x="1" y="454"/>
                  </a:cxn>
                  <a:cxn ang="0">
                    <a:pos x="6" y="443"/>
                  </a:cxn>
                  <a:cxn ang="0">
                    <a:pos x="21" y="438"/>
                  </a:cxn>
                  <a:cxn ang="0">
                    <a:pos x="53" y="438"/>
                  </a:cxn>
                  <a:cxn ang="0">
                    <a:pos x="234" y="446"/>
                  </a:cxn>
                  <a:cxn ang="0">
                    <a:pos x="357" y="454"/>
                  </a:cxn>
                  <a:cxn ang="0">
                    <a:pos x="403" y="456"/>
                  </a:cxn>
                  <a:cxn ang="0">
                    <a:pos x="418" y="442"/>
                  </a:cxn>
                  <a:cxn ang="0">
                    <a:pos x="406" y="231"/>
                  </a:cxn>
                  <a:cxn ang="0">
                    <a:pos x="404" y="72"/>
                  </a:cxn>
                  <a:cxn ang="0">
                    <a:pos x="406" y="15"/>
                  </a:cxn>
                  <a:cxn ang="0">
                    <a:pos x="413" y="4"/>
                  </a:cxn>
                  <a:cxn ang="0">
                    <a:pos x="428" y="0"/>
                  </a:cxn>
                  <a:cxn ang="0">
                    <a:pos x="436" y="1"/>
                  </a:cxn>
                  <a:cxn ang="0">
                    <a:pos x="443" y="5"/>
                  </a:cxn>
                  <a:cxn ang="0">
                    <a:pos x="447" y="15"/>
                  </a:cxn>
                  <a:cxn ang="0">
                    <a:pos x="445" y="78"/>
                  </a:cxn>
                  <a:cxn ang="0">
                    <a:pos x="448" y="255"/>
                  </a:cxn>
                  <a:cxn ang="0">
                    <a:pos x="464" y="488"/>
                  </a:cxn>
                  <a:cxn ang="0">
                    <a:pos x="474" y="640"/>
                  </a:cxn>
                  <a:cxn ang="0">
                    <a:pos x="564" y="644"/>
                  </a:cxn>
                  <a:cxn ang="0">
                    <a:pos x="834" y="658"/>
                  </a:cxn>
                  <a:cxn ang="0">
                    <a:pos x="1036" y="676"/>
                  </a:cxn>
                  <a:cxn ang="0">
                    <a:pos x="1110" y="684"/>
                  </a:cxn>
                  <a:cxn ang="0">
                    <a:pos x="1120" y="693"/>
                  </a:cxn>
                  <a:cxn ang="0">
                    <a:pos x="1125" y="706"/>
                  </a:cxn>
                  <a:cxn ang="0">
                    <a:pos x="1124" y="715"/>
                  </a:cxn>
                  <a:cxn ang="0">
                    <a:pos x="1118" y="724"/>
                  </a:cxn>
                  <a:cxn ang="0">
                    <a:pos x="1111" y="725"/>
                  </a:cxn>
                  <a:cxn ang="0">
                    <a:pos x="1053" y="719"/>
                  </a:cxn>
                  <a:cxn ang="0">
                    <a:pos x="786" y="697"/>
                  </a:cxn>
                  <a:cxn ang="0">
                    <a:pos x="672" y="705"/>
                  </a:cxn>
                  <a:cxn ang="0">
                    <a:pos x="683" y="852"/>
                  </a:cxn>
                  <a:cxn ang="0">
                    <a:pos x="694" y="987"/>
                  </a:cxn>
                  <a:cxn ang="0">
                    <a:pos x="698" y="1088"/>
                  </a:cxn>
                  <a:cxn ang="0">
                    <a:pos x="697" y="1127"/>
                  </a:cxn>
                  <a:cxn ang="0">
                    <a:pos x="690" y="1137"/>
                  </a:cxn>
                  <a:cxn ang="0">
                    <a:pos x="676" y="1142"/>
                  </a:cxn>
                </a:cxnLst>
                <a:rect l="0" t="0" r="r" b="b"/>
                <a:pathLst>
                  <a:path w="1125" h="1142">
                    <a:moveTo>
                      <a:pt x="676" y="1142"/>
                    </a:moveTo>
                    <a:lnTo>
                      <a:pt x="676" y="1142"/>
                    </a:lnTo>
                    <a:lnTo>
                      <a:pt x="672" y="1142"/>
                    </a:lnTo>
                    <a:lnTo>
                      <a:pt x="667" y="1141"/>
                    </a:lnTo>
                    <a:lnTo>
                      <a:pt x="663" y="1138"/>
                    </a:lnTo>
                    <a:lnTo>
                      <a:pt x="660" y="1136"/>
                    </a:lnTo>
                    <a:lnTo>
                      <a:pt x="660" y="1136"/>
                    </a:lnTo>
                    <a:lnTo>
                      <a:pt x="658" y="1133"/>
                    </a:lnTo>
                    <a:lnTo>
                      <a:pt x="657" y="1130"/>
                    </a:lnTo>
                    <a:lnTo>
                      <a:pt x="656" y="1126"/>
                    </a:lnTo>
                    <a:lnTo>
                      <a:pt x="656" y="1122"/>
                    </a:lnTo>
                    <a:lnTo>
                      <a:pt x="656" y="1122"/>
                    </a:lnTo>
                    <a:lnTo>
                      <a:pt x="656" y="1088"/>
                    </a:lnTo>
                    <a:lnTo>
                      <a:pt x="656" y="1054"/>
                    </a:lnTo>
                    <a:lnTo>
                      <a:pt x="654" y="1020"/>
                    </a:lnTo>
                    <a:lnTo>
                      <a:pt x="652" y="986"/>
                    </a:lnTo>
                    <a:lnTo>
                      <a:pt x="647" y="917"/>
                    </a:lnTo>
                    <a:lnTo>
                      <a:pt x="641" y="850"/>
                    </a:lnTo>
                    <a:lnTo>
                      <a:pt x="641" y="850"/>
                    </a:lnTo>
                    <a:lnTo>
                      <a:pt x="634" y="775"/>
                    </a:lnTo>
                    <a:lnTo>
                      <a:pt x="629" y="701"/>
                    </a:lnTo>
                    <a:lnTo>
                      <a:pt x="628" y="689"/>
                    </a:lnTo>
                    <a:lnTo>
                      <a:pt x="568" y="686"/>
                    </a:lnTo>
                    <a:lnTo>
                      <a:pt x="568" y="686"/>
                    </a:lnTo>
                    <a:lnTo>
                      <a:pt x="455" y="681"/>
                    </a:lnTo>
                    <a:lnTo>
                      <a:pt x="455" y="681"/>
                    </a:lnTo>
                    <a:lnTo>
                      <a:pt x="451" y="680"/>
                    </a:lnTo>
                    <a:lnTo>
                      <a:pt x="446" y="679"/>
                    </a:lnTo>
                    <a:lnTo>
                      <a:pt x="442" y="677"/>
                    </a:lnTo>
                    <a:lnTo>
                      <a:pt x="439" y="675"/>
                    </a:lnTo>
                    <a:lnTo>
                      <a:pt x="437" y="672"/>
                    </a:lnTo>
                    <a:lnTo>
                      <a:pt x="435" y="667"/>
                    </a:lnTo>
                    <a:lnTo>
                      <a:pt x="434" y="663"/>
                    </a:lnTo>
                    <a:lnTo>
                      <a:pt x="433" y="659"/>
                    </a:lnTo>
                    <a:lnTo>
                      <a:pt x="433" y="659"/>
                    </a:lnTo>
                    <a:lnTo>
                      <a:pt x="429" y="586"/>
                    </a:lnTo>
                    <a:lnTo>
                      <a:pt x="423" y="506"/>
                    </a:lnTo>
                    <a:lnTo>
                      <a:pt x="422" y="491"/>
                    </a:lnTo>
                    <a:lnTo>
                      <a:pt x="406" y="496"/>
                    </a:lnTo>
                    <a:lnTo>
                      <a:pt x="406" y="496"/>
                    </a:lnTo>
                    <a:lnTo>
                      <a:pt x="403" y="497"/>
                    </a:lnTo>
                    <a:lnTo>
                      <a:pt x="399" y="497"/>
                    </a:lnTo>
                    <a:lnTo>
                      <a:pt x="399" y="497"/>
                    </a:lnTo>
                    <a:lnTo>
                      <a:pt x="358" y="496"/>
                    </a:lnTo>
                    <a:lnTo>
                      <a:pt x="316" y="494"/>
                    </a:lnTo>
                    <a:lnTo>
                      <a:pt x="236" y="489"/>
                    </a:lnTo>
                    <a:lnTo>
                      <a:pt x="236" y="489"/>
                    </a:lnTo>
                    <a:lnTo>
                      <a:pt x="144" y="483"/>
                    </a:lnTo>
                    <a:lnTo>
                      <a:pt x="98" y="481"/>
                    </a:lnTo>
                    <a:lnTo>
                      <a:pt x="52" y="481"/>
                    </a:lnTo>
                    <a:lnTo>
                      <a:pt x="52" y="481"/>
                    </a:lnTo>
                    <a:lnTo>
                      <a:pt x="20" y="481"/>
                    </a:lnTo>
                    <a:lnTo>
                      <a:pt x="19" y="481"/>
                    </a:lnTo>
                    <a:lnTo>
                      <a:pt x="19" y="481"/>
                    </a:lnTo>
                    <a:lnTo>
                      <a:pt x="14" y="481"/>
                    </a:lnTo>
                    <a:lnTo>
                      <a:pt x="10" y="478"/>
                    </a:lnTo>
                    <a:lnTo>
                      <a:pt x="6" y="476"/>
                    </a:lnTo>
                    <a:lnTo>
                      <a:pt x="4" y="474"/>
                    </a:lnTo>
                    <a:lnTo>
                      <a:pt x="2" y="471"/>
                    </a:lnTo>
                    <a:lnTo>
                      <a:pt x="1" y="468"/>
                    </a:lnTo>
                    <a:lnTo>
                      <a:pt x="0" y="461"/>
                    </a:lnTo>
                    <a:lnTo>
                      <a:pt x="0" y="461"/>
                    </a:lnTo>
                    <a:lnTo>
                      <a:pt x="1" y="454"/>
                    </a:lnTo>
                    <a:lnTo>
                      <a:pt x="2" y="451"/>
                    </a:lnTo>
                    <a:lnTo>
                      <a:pt x="4" y="446"/>
                    </a:lnTo>
                    <a:lnTo>
                      <a:pt x="6" y="443"/>
                    </a:lnTo>
                    <a:lnTo>
                      <a:pt x="10" y="441"/>
                    </a:lnTo>
                    <a:lnTo>
                      <a:pt x="15" y="439"/>
                    </a:lnTo>
                    <a:lnTo>
                      <a:pt x="21" y="438"/>
                    </a:lnTo>
                    <a:lnTo>
                      <a:pt x="21" y="438"/>
                    </a:lnTo>
                    <a:lnTo>
                      <a:pt x="53" y="438"/>
                    </a:lnTo>
                    <a:lnTo>
                      <a:pt x="53" y="438"/>
                    </a:lnTo>
                    <a:lnTo>
                      <a:pt x="98" y="439"/>
                    </a:lnTo>
                    <a:lnTo>
                      <a:pt x="144" y="440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315" y="452"/>
                    </a:lnTo>
                    <a:lnTo>
                      <a:pt x="357" y="454"/>
                    </a:lnTo>
                    <a:lnTo>
                      <a:pt x="399" y="455"/>
                    </a:lnTo>
                    <a:lnTo>
                      <a:pt x="399" y="455"/>
                    </a:lnTo>
                    <a:lnTo>
                      <a:pt x="403" y="456"/>
                    </a:lnTo>
                    <a:lnTo>
                      <a:pt x="420" y="459"/>
                    </a:lnTo>
                    <a:lnTo>
                      <a:pt x="418" y="442"/>
                    </a:lnTo>
                    <a:lnTo>
                      <a:pt x="418" y="442"/>
                    </a:lnTo>
                    <a:lnTo>
                      <a:pt x="411" y="337"/>
                    </a:lnTo>
                    <a:lnTo>
                      <a:pt x="408" y="283"/>
                    </a:lnTo>
                    <a:lnTo>
                      <a:pt x="406" y="231"/>
                    </a:lnTo>
                    <a:lnTo>
                      <a:pt x="404" y="178"/>
                    </a:lnTo>
                    <a:lnTo>
                      <a:pt x="403" y="125"/>
                    </a:lnTo>
                    <a:lnTo>
                      <a:pt x="404" y="72"/>
                    </a:lnTo>
                    <a:lnTo>
                      <a:pt x="405" y="20"/>
                    </a:lnTo>
                    <a:lnTo>
                      <a:pt x="405" y="20"/>
                    </a:lnTo>
                    <a:lnTo>
                      <a:pt x="406" y="15"/>
                    </a:lnTo>
                    <a:lnTo>
                      <a:pt x="408" y="11"/>
                    </a:lnTo>
                    <a:lnTo>
                      <a:pt x="410" y="6"/>
                    </a:lnTo>
                    <a:lnTo>
                      <a:pt x="413" y="4"/>
                    </a:lnTo>
                    <a:lnTo>
                      <a:pt x="417" y="2"/>
                    </a:lnTo>
                    <a:lnTo>
                      <a:pt x="4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32" y="0"/>
                    </a:lnTo>
                    <a:lnTo>
                      <a:pt x="436" y="1"/>
                    </a:lnTo>
                    <a:lnTo>
                      <a:pt x="440" y="3"/>
                    </a:lnTo>
                    <a:lnTo>
                      <a:pt x="443" y="5"/>
                    </a:lnTo>
                    <a:lnTo>
                      <a:pt x="443" y="5"/>
                    </a:lnTo>
                    <a:lnTo>
                      <a:pt x="445" y="8"/>
                    </a:lnTo>
                    <a:lnTo>
                      <a:pt x="446" y="12"/>
                    </a:lnTo>
                    <a:lnTo>
                      <a:pt x="447" y="15"/>
                    </a:lnTo>
                    <a:lnTo>
                      <a:pt x="447" y="19"/>
                    </a:lnTo>
                    <a:lnTo>
                      <a:pt x="447" y="19"/>
                    </a:lnTo>
                    <a:lnTo>
                      <a:pt x="445" y="78"/>
                    </a:lnTo>
                    <a:lnTo>
                      <a:pt x="445" y="137"/>
                    </a:lnTo>
                    <a:lnTo>
                      <a:pt x="446" y="196"/>
                    </a:lnTo>
                    <a:lnTo>
                      <a:pt x="448" y="255"/>
                    </a:lnTo>
                    <a:lnTo>
                      <a:pt x="452" y="313"/>
                    </a:lnTo>
                    <a:lnTo>
                      <a:pt x="456" y="372"/>
                    </a:lnTo>
                    <a:lnTo>
                      <a:pt x="464" y="488"/>
                    </a:lnTo>
                    <a:lnTo>
                      <a:pt x="464" y="488"/>
                    </a:lnTo>
                    <a:lnTo>
                      <a:pt x="473" y="629"/>
                    </a:lnTo>
                    <a:lnTo>
                      <a:pt x="474" y="640"/>
                    </a:lnTo>
                    <a:lnTo>
                      <a:pt x="485" y="641"/>
                    </a:lnTo>
                    <a:lnTo>
                      <a:pt x="485" y="641"/>
                    </a:lnTo>
                    <a:lnTo>
                      <a:pt x="564" y="644"/>
                    </a:lnTo>
                    <a:lnTo>
                      <a:pt x="564" y="644"/>
                    </a:lnTo>
                    <a:lnTo>
                      <a:pt x="698" y="651"/>
                    </a:lnTo>
                    <a:lnTo>
                      <a:pt x="834" y="658"/>
                    </a:lnTo>
                    <a:lnTo>
                      <a:pt x="901" y="663"/>
                    </a:lnTo>
                    <a:lnTo>
                      <a:pt x="969" y="669"/>
                    </a:lnTo>
                    <a:lnTo>
                      <a:pt x="1036" y="676"/>
                    </a:lnTo>
                    <a:lnTo>
                      <a:pt x="1104" y="683"/>
                    </a:lnTo>
                    <a:lnTo>
                      <a:pt x="1104" y="683"/>
                    </a:lnTo>
                    <a:lnTo>
                      <a:pt x="1110" y="684"/>
                    </a:lnTo>
                    <a:lnTo>
                      <a:pt x="1114" y="686"/>
                    </a:lnTo>
                    <a:lnTo>
                      <a:pt x="1118" y="689"/>
                    </a:lnTo>
                    <a:lnTo>
                      <a:pt x="1120" y="693"/>
                    </a:lnTo>
                    <a:lnTo>
                      <a:pt x="1123" y="696"/>
                    </a:lnTo>
                    <a:lnTo>
                      <a:pt x="1124" y="702"/>
                    </a:lnTo>
                    <a:lnTo>
                      <a:pt x="1125" y="706"/>
                    </a:lnTo>
                    <a:lnTo>
                      <a:pt x="1125" y="710"/>
                    </a:lnTo>
                    <a:lnTo>
                      <a:pt x="1125" y="710"/>
                    </a:lnTo>
                    <a:lnTo>
                      <a:pt x="1124" y="715"/>
                    </a:lnTo>
                    <a:lnTo>
                      <a:pt x="1122" y="720"/>
                    </a:lnTo>
                    <a:lnTo>
                      <a:pt x="1120" y="722"/>
                    </a:lnTo>
                    <a:lnTo>
                      <a:pt x="1118" y="724"/>
                    </a:lnTo>
                    <a:lnTo>
                      <a:pt x="1115" y="725"/>
                    </a:lnTo>
                    <a:lnTo>
                      <a:pt x="1111" y="725"/>
                    </a:lnTo>
                    <a:lnTo>
                      <a:pt x="1111" y="725"/>
                    </a:lnTo>
                    <a:lnTo>
                      <a:pt x="1107" y="725"/>
                    </a:lnTo>
                    <a:lnTo>
                      <a:pt x="1107" y="725"/>
                    </a:lnTo>
                    <a:lnTo>
                      <a:pt x="1053" y="719"/>
                    </a:lnTo>
                    <a:lnTo>
                      <a:pt x="998" y="714"/>
                    </a:lnTo>
                    <a:lnTo>
                      <a:pt x="892" y="705"/>
                    </a:lnTo>
                    <a:lnTo>
                      <a:pt x="786" y="697"/>
                    </a:lnTo>
                    <a:lnTo>
                      <a:pt x="684" y="692"/>
                    </a:lnTo>
                    <a:lnTo>
                      <a:pt x="671" y="691"/>
                    </a:lnTo>
                    <a:lnTo>
                      <a:pt x="672" y="705"/>
                    </a:lnTo>
                    <a:lnTo>
                      <a:pt x="672" y="705"/>
                    </a:lnTo>
                    <a:lnTo>
                      <a:pt x="677" y="779"/>
                    </a:lnTo>
                    <a:lnTo>
                      <a:pt x="683" y="852"/>
                    </a:lnTo>
                    <a:lnTo>
                      <a:pt x="683" y="852"/>
                    </a:lnTo>
                    <a:lnTo>
                      <a:pt x="689" y="918"/>
                    </a:lnTo>
                    <a:lnTo>
                      <a:pt x="694" y="987"/>
                    </a:lnTo>
                    <a:lnTo>
                      <a:pt x="696" y="1020"/>
                    </a:lnTo>
                    <a:lnTo>
                      <a:pt x="697" y="1054"/>
                    </a:lnTo>
                    <a:lnTo>
                      <a:pt x="698" y="1088"/>
                    </a:lnTo>
                    <a:lnTo>
                      <a:pt x="698" y="1122"/>
                    </a:lnTo>
                    <a:lnTo>
                      <a:pt x="698" y="1122"/>
                    </a:lnTo>
                    <a:lnTo>
                      <a:pt x="697" y="1127"/>
                    </a:lnTo>
                    <a:lnTo>
                      <a:pt x="695" y="1131"/>
                    </a:lnTo>
                    <a:lnTo>
                      <a:pt x="693" y="1135"/>
                    </a:lnTo>
                    <a:lnTo>
                      <a:pt x="690" y="1137"/>
                    </a:lnTo>
                    <a:lnTo>
                      <a:pt x="686" y="1140"/>
                    </a:lnTo>
                    <a:lnTo>
                      <a:pt x="683" y="1141"/>
                    </a:lnTo>
                    <a:lnTo>
                      <a:pt x="676" y="1142"/>
                    </a:lnTo>
                    <a:lnTo>
                      <a:pt x="676" y="1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95" name="矩形 194"/>
          <p:cNvSpPr/>
          <p:nvPr/>
        </p:nvSpPr>
        <p:spPr>
          <a:xfrm>
            <a:off x="1397527" y="2294578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6" name="矩形 195"/>
          <p:cNvSpPr/>
          <p:nvPr/>
        </p:nvSpPr>
        <p:spPr>
          <a:xfrm>
            <a:off x="1711427" y="1960371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7" name="Freeform 30"/>
          <p:cNvSpPr>
            <a:spLocks noEditPoints="1"/>
          </p:cNvSpPr>
          <p:nvPr/>
        </p:nvSpPr>
        <p:spPr bwMode="auto">
          <a:xfrm>
            <a:off x="1440535" y="203620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8" name="矩形 197"/>
          <p:cNvSpPr/>
          <p:nvPr/>
        </p:nvSpPr>
        <p:spPr>
          <a:xfrm>
            <a:off x="1387911" y="4457984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9" name="矩形 198"/>
          <p:cNvSpPr/>
          <p:nvPr/>
        </p:nvSpPr>
        <p:spPr>
          <a:xfrm>
            <a:off x="1701811" y="412377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0" name="Freeform 30"/>
          <p:cNvSpPr>
            <a:spLocks noEditPoints="1"/>
          </p:cNvSpPr>
          <p:nvPr/>
        </p:nvSpPr>
        <p:spPr bwMode="auto">
          <a:xfrm>
            <a:off x="1430919" y="419961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1" name="矩形 200"/>
          <p:cNvSpPr/>
          <p:nvPr/>
        </p:nvSpPr>
        <p:spPr>
          <a:xfrm>
            <a:off x="8103768" y="236741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2" name="矩形 201"/>
          <p:cNvSpPr/>
          <p:nvPr/>
        </p:nvSpPr>
        <p:spPr>
          <a:xfrm>
            <a:off x="8417668" y="203320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3" name="Freeform 30"/>
          <p:cNvSpPr>
            <a:spLocks noEditPoints="1"/>
          </p:cNvSpPr>
          <p:nvPr/>
        </p:nvSpPr>
        <p:spPr bwMode="auto">
          <a:xfrm>
            <a:off x="8146776" y="210904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4" name="矩形 203"/>
          <p:cNvSpPr/>
          <p:nvPr/>
        </p:nvSpPr>
        <p:spPr>
          <a:xfrm>
            <a:off x="8094152" y="4530822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5" name="矩形 204"/>
          <p:cNvSpPr/>
          <p:nvPr/>
        </p:nvSpPr>
        <p:spPr>
          <a:xfrm>
            <a:off x="8408052" y="419661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6" name="Freeform 30"/>
          <p:cNvSpPr>
            <a:spLocks noEditPoints="1"/>
          </p:cNvSpPr>
          <p:nvPr/>
        </p:nvSpPr>
        <p:spPr bwMode="auto">
          <a:xfrm>
            <a:off x="8137160" y="427245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12" name="组合 21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213" name="文本框 21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1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1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15" name="矩形 21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  <p:pic>
        <p:nvPicPr>
          <p:cNvPr id="268" name="图片 26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40052">
            <a:off x="5284549" y="3069492"/>
            <a:ext cx="1544535" cy="1917355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31"/>
          <p:cNvSpPr/>
          <p:nvPr/>
        </p:nvSpPr>
        <p:spPr>
          <a:xfrm rot="10800000">
            <a:off x="1415124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503261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2122244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椭圆 31"/>
          <p:cNvSpPr/>
          <p:nvPr/>
        </p:nvSpPr>
        <p:spPr>
          <a:xfrm rot="10800000">
            <a:off x="4797340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885477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5504460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椭圆 31"/>
          <p:cNvSpPr/>
          <p:nvPr/>
        </p:nvSpPr>
        <p:spPr>
          <a:xfrm rot="10800000">
            <a:off x="8179555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267692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8886675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5605424" y="2604181"/>
            <a:ext cx="716339" cy="755616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12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9083571" y="2630366"/>
            <a:ext cx="789283" cy="798634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5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2344568" y="2568084"/>
            <a:ext cx="822950" cy="843522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9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26" name="文本框 125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2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2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28" name="矩形 12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343384" y="1852263"/>
            <a:ext cx="264687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【</a:t>
            </a:r>
            <a:r>
              <a:rPr lang="zh-CN" altLang="en-US" sz="32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设计说明</a:t>
            </a:r>
            <a:r>
              <a:rPr lang="en-US" altLang="zh-CN" sz="32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】</a:t>
            </a:r>
            <a:endParaRPr lang="zh-CN" altLang="en-US" sz="32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73203" y="2878385"/>
            <a:ext cx="63052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感谢您购买本产品，本页将对该模版的设计进行补充说明：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573203" y="3639103"/>
            <a:ext cx="1052242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模版标题字体：</a:t>
            </a:r>
            <a:r>
              <a:rPr lang="zh-CN" altLang="en-US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方正静蕾简体</a:t>
            </a:r>
            <a:r>
              <a:rPr lang="zh-CN" altLang="en-US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、</a:t>
            </a:r>
            <a:r>
              <a: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新蒂黑板报</a:t>
            </a:r>
            <a:endParaRPr lang="en-US" altLang="zh-CN" sz="24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  <a:p>
            <a:r>
              <a:rPr lang="zh-CN" altLang="en-US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正文字体：华文细黑，字体下载后直接安装即可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784173" y="1500478"/>
            <a:ext cx="23606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04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753462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828707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4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论文归纳总结</a:t>
            </a: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2513040" y="2282277"/>
            <a:ext cx="1715174" cy="2286209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15174" h="2286209">
                <a:moveTo>
                  <a:pt x="51454" y="87698"/>
                </a:moveTo>
                <a:cubicBezTo>
                  <a:pt x="7004" y="184218"/>
                  <a:pt x="522624" y="514418"/>
                  <a:pt x="668674" y="651578"/>
                </a:cubicBezTo>
                <a:cubicBezTo>
                  <a:pt x="814724" y="788738"/>
                  <a:pt x="875684" y="845888"/>
                  <a:pt x="927754" y="910658"/>
                </a:cubicBezTo>
                <a:cubicBezTo>
                  <a:pt x="979824" y="975428"/>
                  <a:pt x="972204" y="1000828"/>
                  <a:pt x="981094" y="1040198"/>
                </a:cubicBezTo>
                <a:cubicBezTo>
                  <a:pt x="989984" y="1079568"/>
                  <a:pt x="982364" y="1106238"/>
                  <a:pt x="981094" y="1146878"/>
                </a:cubicBezTo>
                <a:cubicBezTo>
                  <a:pt x="979824" y="1187518"/>
                  <a:pt x="996334" y="1233238"/>
                  <a:pt x="973474" y="1284038"/>
                </a:cubicBezTo>
                <a:cubicBezTo>
                  <a:pt x="950614" y="1334838"/>
                  <a:pt x="963314" y="1332298"/>
                  <a:pt x="843934" y="1451678"/>
                </a:cubicBezTo>
                <a:cubicBezTo>
                  <a:pt x="724554" y="1571058"/>
                  <a:pt x="394354" y="1873318"/>
                  <a:pt x="257194" y="2000318"/>
                </a:cubicBezTo>
                <a:cubicBezTo>
                  <a:pt x="120034" y="2127318"/>
                  <a:pt x="61614" y="2174308"/>
                  <a:pt x="20974" y="2213678"/>
                </a:cubicBezTo>
                <a:cubicBezTo>
                  <a:pt x="-19666" y="2253048"/>
                  <a:pt x="10814" y="2225108"/>
                  <a:pt x="13354" y="2236538"/>
                </a:cubicBezTo>
                <a:cubicBezTo>
                  <a:pt x="15894" y="2247968"/>
                  <a:pt x="-1886" y="2274638"/>
                  <a:pt x="36214" y="2282258"/>
                </a:cubicBezTo>
                <a:cubicBezTo>
                  <a:pt x="74314" y="2289878"/>
                  <a:pt x="241954" y="2282258"/>
                  <a:pt x="241954" y="2282258"/>
                </a:cubicBezTo>
                <a:lnTo>
                  <a:pt x="401974" y="2282258"/>
                </a:lnTo>
                <a:lnTo>
                  <a:pt x="516274" y="2282258"/>
                </a:lnTo>
                <a:lnTo>
                  <a:pt x="638194" y="2282258"/>
                </a:lnTo>
                <a:cubicBezTo>
                  <a:pt x="676294" y="2282258"/>
                  <a:pt x="708044" y="2291148"/>
                  <a:pt x="744874" y="2282258"/>
                </a:cubicBezTo>
                <a:cubicBezTo>
                  <a:pt x="781704" y="2273368"/>
                  <a:pt x="758844" y="2314008"/>
                  <a:pt x="859174" y="2228918"/>
                </a:cubicBezTo>
                <a:cubicBezTo>
                  <a:pt x="959504" y="2143828"/>
                  <a:pt x="1221124" y="1905068"/>
                  <a:pt x="1346854" y="1771718"/>
                </a:cubicBezTo>
                <a:cubicBezTo>
                  <a:pt x="1472584" y="1638368"/>
                  <a:pt x="1552594" y="1527878"/>
                  <a:pt x="1613554" y="1428818"/>
                </a:cubicBezTo>
                <a:cubicBezTo>
                  <a:pt x="1674514" y="1329758"/>
                  <a:pt x="1702454" y="1248478"/>
                  <a:pt x="1712614" y="1177358"/>
                </a:cubicBezTo>
                <a:cubicBezTo>
                  <a:pt x="1722774" y="1106238"/>
                  <a:pt x="1701184" y="1070678"/>
                  <a:pt x="1674514" y="1002098"/>
                </a:cubicBezTo>
                <a:cubicBezTo>
                  <a:pt x="1647844" y="933518"/>
                  <a:pt x="1675784" y="920818"/>
                  <a:pt x="1552594" y="765878"/>
                </a:cubicBezTo>
                <a:cubicBezTo>
                  <a:pt x="1429404" y="610938"/>
                  <a:pt x="1183024" y="186758"/>
                  <a:pt x="935374" y="72458"/>
                </a:cubicBezTo>
                <a:cubicBezTo>
                  <a:pt x="687724" y="-41842"/>
                  <a:pt x="95904" y="-8822"/>
                  <a:pt x="51454" y="8769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5" name="椭圆 31"/>
          <p:cNvSpPr/>
          <p:nvPr/>
        </p:nvSpPr>
        <p:spPr>
          <a:xfrm rot="15654318">
            <a:off x="2705087" y="2965005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2882762" y="3107075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4" name="文本框 53"/>
          <p:cNvSpPr txBox="1"/>
          <p:nvPr/>
        </p:nvSpPr>
        <p:spPr>
          <a:xfrm>
            <a:off x="798657" y="3079779"/>
            <a:ext cx="20244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798656" y="2556559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6" name="任意多边形 55"/>
          <p:cNvSpPr/>
          <p:nvPr/>
        </p:nvSpPr>
        <p:spPr>
          <a:xfrm>
            <a:off x="6082352" y="2285895"/>
            <a:ext cx="1715174" cy="2286209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15174" h="2286209">
                <a:moveTo>
                  <a:pt x="51454" y="87698"/>
                </a:moveTo>
                <a:cubicBezTo>
                  <a:pt x="7004" y="184218"/>
                  <a:pt x="522624" y="514418"/>
                  <a:pt x="668674" y="651578"/>
                </a:cubicBezTo>
                <a:cubicBezTo>
                  <a:pt x="814724" y="788738"/>
                  <a:pt x="875684" y="845888"/>
                  <a:pt x="927754" y="910658"/>
                </a:cubicBezTo>
                <a:cubicBezTo>
                  <a:pt x="979824" y="975428"/>
                  <a:pt x="972204" y="1000828"/>
                  <a:pt x="981094" y="1040198"/>
                </a:cubicBezTo>
                <a:cubicBezTo>
                  <a:pt x="989984" y="1079568"/>
                  <a:pt x="982364" y="1106238"/>
                  <a:pt x="981094" y="1146878"/>
                </a:cubicBezTo>
                <a:cubicBezTo>
                  <a:pt x="979824" y="1187518"/>
                  <a:pt x="996334" y="1233238"/>
                  <a:pt x="973474" y="1284038"/>
                </a:cubicBezTo>
                <a:cubicBezTo>
                  <a:pt x="950614" y="1334838"/>
                  <a:pt x="963314" y="1332298"/>
                  <a:pt x="843934" y="1451678"/>
                </a:cubicBezTo>
                <a:cubicBezTo>
                  <a:pt x="724554" y="1571058"/>
                  <a:pt x="394354" y="1873318"/>
                  <a:pt x="257194" y="2000318"/>
                </a:cubicBezTo>
                <a:cubicBezTo>
                  <a:pt x="120034" y="2127318"/>
                  <a:pt x="61614" y="2174308"/>
                  <a:pt x="20974" y="2213678"/>
                </a:cubicBezTo>
                <a:cubicBezTo>
                  <a:pt x="-19666" y="2253048"/>
                  <a:pt x="10814" y="2225108"/>
                  <a:pt x="13354" y="2236538"/>
                </a:cubicBezTo>
                <a:cubicBezTo>
                  <a:pt x="15894" y="2247968"/>
                  <a:pt x="-1886" y="2274638"/>
                  <a:pt x="36214" y="2282258"/>
                </a:cubicBezTo>
                <a:cubicBezTo>
                  <a:pt x="74314" y="2289878"/>
                  <a:pt x="241954" y="2282258"/>
                  <a:pt x="241954" y="2282258"/>
                </a:cubicBezTo>
                <a:lnTo>
                  <a:pt x="401974" y="2282258"/>
                </a:lnTo>
                <a:lnTo>
                  <a:pt x="516274" y="2282258"/>
                </a:lnTo>
                <a:lnTo>
                  <a:pt x="638194" y="2282258"/>
                </a:lnTo>
                <a:cubicBezTo>
                  <a:pt x="676294" y="2282258"/>
                  <a:pt x="708044" y="2291148"/>
                  <a:pt x="744874" y="2282258"/>
                </a:cubicBezTo>
                <a:cubicBezTo>
                  <a:pt x="781704" y="2273368"/>
                  <a:pt x="758844" y="2314008"/>
                  <a:pt x="859174" y="2228918"/>
                </a:cubicBezTo>
                <a:cubicBezTo>
                  <a:pt x="959504" y="2143828"/>
                  <a:pt x="1221124" y="1905068"/>
                  <a:pt x="1346854" y="1771718"/>
                </a:cubicBezTo>
                <a:cubicBezTo>
                  <a:pt x="1472584" y="1638368"/>
                  <a:pt x="1552594" y="1527878"/>
                  <a:pt x="1613554" y="1428818"/>
                </a:cubicBezTo>
                <a:cubicBezTo>
                  <a:pt x="1674514" y="1329758"/>
                  <a:pt x="1702454" y="1248478"/>
                  <a:pt x="1712614" y="1177358"/>
                </a:cubicBezTo>
                <a:cubicBezTo>
                  <a:pt x="1722774" y="1106238"/>
                  <a:pt x="1701184" y="1070678"/>
                  <a:pt x="1674514" y="1002098"/>
                </a:cubicBezTo>
                <a:cubicBezTo>
                  <a:pt x="1647844" y="933518"/>
                  <a:pt x="1675784" y="920818"/>
                  <a:pt x="1552594" y="765878"/>
                </a:cubicBezTo>
                <a:cubicBezTo>
                  <a:pt x="1429404" y="610938"/>
                  <a:pt x="1183024" y="186758"/>
                  <a:pt x="935374" y="72458"/>
                </a:cubicBezTo>
                <a:cubicBezTo>
                  <a:pt x="687724" y="-41842"/>
                  <a:pt x="95904" y="-8822"/>
                  <a:pt x="51454" y="8769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57" name="椭圆 31"/>
          <p:cNvSpPr/>
          <p:nvPr/>
        </p:nvSpPr>
        <p:spPr>
          <a:xfrm rot="15654318">
            <a:off x="6274399" y="2968623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6452074" y="3110693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5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05" name="文本框 104"/>
          <p:cNvSpPr txBox="1"/>
          <p:nvPr/>
        </p:nvSpPr>
        <p:spPr>
          <a:xfrm>
            <a:off x="4367969" y="3083397"/>
            <a:ext cx="20244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06" name="文本框 105"/>
          <p:cNvSpPr txBox="1"/>
          <p:nvPr/>
        </p:nvSpPr>
        <p:spPr>
          <a:xfrm>
            <a:off x="4367968" y="256017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任意多边形 106"/>
          <p:cNvSpPr/>
          <p:nvPr/>
        </p:nvSpPr>
        <p:spPr>
          <a:xfrm>
            <a:off x="9637796" y="2285895"/>
            <a:ext cx="1715174" cy="2286209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15174" h="2286209">
                <a:moveTo>
                  <a:pt x="51454" y="87698"/>
                </a:moveTo>
                <a:cubicBezTo>
                  <a:pt x="7004" y="184218"/>
                  <a:pt x="522624" y="514418"/>
                  <a:pt x="668674" y="651578"/>
                </a:cubicBezTo>
                <a:cubicBezTo>
                  <a:pt x="814724" y="788738"/>
                  <a:pt x="875684" y="845888"/>
                  <a:pt x="927754" y="910658"/>
                </a:cubicBezTo>
                <a:cubicBezTo>
                  <a:pt x="979824" y="975428"/>
                  <a:pt x="972204" y="1000828"/>
                  <a:pt x="981094" y="1040198"/>
                </a:cubicBezTo>
                <a:cubicBezTo>
                  <a:pt x="989984" y="1079568"/>
                  <a:pt x="982364" y="1106238"/>
                  <a:pt x="981094" y="1146878"/>
                </a:cubicBezTo>
                <a:cubicBezTo>
                  <a:pt x="979824" y="1187518"/>
                  <a:pt x="996334" y="1233238"/>
                  <a:pt x="973474" y="1284038"/>
                </a:cubicBezTo>
                <a:cubicBezTo>
                  <a:pt x="950614" y="1334838"/>
                  <a:pt x="963314" y="1332298"/>
                  <a:pt x="843934" y="1451678"/>
                </a:cubicBezTo>
                <a:cubicBezTo>
                  <a:pt x="724554" y="1571058"/>
                  <a:pt x="394354" y="1873318"/>
                  <a:pt x="257194" y="2000318"/>
                </a:cubicBezTo>
                <a:cubicBezTo>
                  <a:pt x="120034" y="2127318"/>
                  <a:pt x="61614" y="2174308"/>
                  <a:pt x="20974" y="2213678"/>
                </a:cubicBezTo>
                <a:cubicBezTo>
                  <a:pt x="-19666" y="2253048"/>
                  <a:pt x="10814" y="2225108"/>
                  <a:pt x="13354" y="2236538"/>
                </a:cubicBezTo>
                <a:cubicBezTo>
                  <a:pt x="15894" y="2247968"/>
                  <a:pt x="-1886" y="2274638"/>
                  <a:pt x="36214" y="2282258"/>
                </a:cubicBezTo>
                <a:cubicBezTo>
                  <a:pt x="74314" y="2289878"/>
                  <a:pt x="241954" y="2282258"/>
                  <a:pt x="241954" y="2282258"/>
                </a:cubicBezTo>
                <a:lnTo>
                  <a:pt x="401974" y="2282258"/>
                </a:lnTo>
                <a:lnTo>
                  <a:pt x="516274" y="2282258"/>
                </a:lnTo>
                <a:lnTo>
                  <a:pt x="638194" y="2282258"/>
                </a:lnTo>
                <a:cubicBezTo>
                  <a:pt x="676294" y="2282258"/>
                  <a:pt x="708044" y="2291148"/>
                  <a:pt x="744874" y="2282258"/>
                </a:cubicBezTo>
                <a:cubicBezTo>
                  <a:pt x="781704" y="2273368"/>
                  <a:pt x="758844" y="2314008"/>
                  <a:pt x="859174" y="2228918"/>
                </a:cubicBezTo>
                <a:cubicBezTo>
                  <a:pt x="959504" y="2143828"/>
                  <a:pt x="1221124" y="1905068"/>
                  <a:pt x="1346854" y="1771718"/>
                </a:cubicBezTo>
                <a:cubicBezTo>
                  <a:pt x="1472584" y="1638368"/>
                  <a:pt x="1552594" y="1527878"/>
                  <a:pt x="1613554" y="1428818"/>
                </a:cubicBezTo>
                <a:cubicBezTo>
                  <a:pt x="1674514" y="1329758"/>
                  <a:pt x="1702454" y="1248478"/>
                  <a:pt x="1712614" y="1177358"/>
                </a:cubicBezTo>
                <a:cubicBezTo>
                  <a:pt x="1722774" y="1106238"/>
                  <a:pt x="1701184" y="1070678"/>
                  <a:pt x="1674514" y="1002098"/>
                </a:cubicBezTo>
                <a:cubicBezTo>
                  <a:pt x="1647844" y="933518"/>
                  <a:pt x="1675784" y="920818"/>
                  <a:pt x="1552594" y="765878"/>
                </a:cubicBezTo>
                <a:cubicBezTo>
                  <a:pt x="1429404" y="610938"/>
                  <a:pt x="1183024" y="186758"/>
                  <a:pt x="935374" y="72458"/>
                </a:cubicBezTo>
                <a:cubicBezTo>
                  <a:pt x="687724" y="-41842"/>
                  <a:pt x="95904" y="-8822"/>
                  <a:pt x="51454" y="8769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108" name="椭圆 31"/>
          <p:cNvSpPr/>
          <p:nvPr/>
        </p:nvSpPr>
        <p:spPr>
          <a:xfrm rot="15654318">
            <a:off x="9829843" y="2968623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09" name="组合 108"/>
          <p:cNvGrpSpPr/>
          <p:nvPr/>
        </p:nvGrpSpPr>
        <p:grpSpPr>
          <a:xfrm>
            <a:off x="10007518" y="3110693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11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6" name="文本框 155"/>
          <p:cNvSpPr txBox="1"/>
          <p:nvPr/>
        </p:nvSpPr>
        <p:spPr>
          <a:xfrm>
            <a:off x="7923413" y="3083397"/>
            <a:ext cx="20244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57" name="文本框 156"/>
          <p:cNvSpPr txBox="1"/>
          <p:nvPr/>
        </p:nvSpPr>
        <p:spPr>
          <a:xfrm>
            <a:off x="7923412" y="256017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2385541" y="4671228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1</a:t>
            </a:r>
          </a:p>
        </p:txBody>
      </p:sp>
      <p:sp>
        <p:nvSpPr>
          <p:cNvPr id="159" name="文本框 158"/>
          <p:cNvSpPr txBox="1"/>
          <p:nvPr/>
        </p:nvSpPr>
        <p:spPr>
          <a:xfrm>
            <a:off x="6028827" y="4700242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2</a:t>
            </a:r>
          </a:p>
        </p:txBody>
      </p:sp>
      <p:sp>
        <p:nvSpPr>
          <p:cNvPr id="160" name="文本框 159"/>
          <p:cNvSpPr txBox="1"/>
          <p:nvPr/>
        </p:nvSpPr>
        <p:spPr>
          <a:xfrm>
            <a:off x="9673314" y="4674846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3</a:t>
            </a:r>
          </a:p>
        </p:txBody>
      </p:sp>
      <p:grpSp>
        <p:nvGrpSpPr>
          <p:cNvPr id="165" name="组合 164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66" name="文本框 165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8" name="矩形 16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 rot="20434167">
            <a:off x="4047548" y="2634753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 rot="19144893">
            <a:off x="1370574" y="1902721"/>
            <a:ext cx="2184002" cy="238946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 rot="18803393">
            <a:off x="6356227" y="2105397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rot="20820775">
            <a:off x="8822330" y="2314860"/>
            <a:ext cx="1751212" cy="191595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9419469" y="2737090"/>
            <a:ext cx="513151" cy="541287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278712" y="2495628"/>
            <a:ext cx="550667" cy="562725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5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4876789" y="3101344"/>
            <a:ext cx="565405" cy="572103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6974092" y="2563129"/>
            <a:ext cx="589522" cy="604259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11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40" name="Freeform 5"/>
          <p:cNvSpPr/>
          <p:nvPr/>
        </p:nvSpPr>
        <p:spPr bwMode="auto">
          <a:xfrm>
            <a:off x="1987236" y="3112869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1" name="文本框 140"/>
          <p:cNvSpPr txBox="1"/>
          <p:nvPr/>
        </p:nvSpPr>
        <p:spPr>
          <a:xfrm>
            <a:off x="2017575" y="3186623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2" name="Freeform 5"/>
          <p:cNvSpPr/>
          <p:nvPr/>
        </p:nvSpPr>
        <p:spPr bwMode="auto">
          <a:xfrm>
            <a:off x="4491305" y="3720491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3" name="文本框 142"/>
          <p:cNvSpPr txBox="1"/>
          <p:nvPr/>
        </p:nvSpPr>
        <p:spPr>
          <a:xfrm>
            <a:off x="4521644" y="3794245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4" name="Freeform 5"/>
          <p:cNvSpPr/>
          <p:nvPr/>
        </p:nvSpPr>
        <p:spPr bwMode="auto">
          <a:xfrm>
            <a:off x="6838372" y="3176003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6868711" y="3249757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6" name="Freeform 5"/>
          <p:cNvSpPr/>
          <p:nvPr/>
        </p:nvSpPr>
        <p:spPr bwMode="auto">
          <a:xfrm>
            <a:off x="9205727" y="3268235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7" name="文本框 146"/>
          <p:cNvSpPr txBox="1"/>
          <p:nvPr/>
        </p:nvSpPr>
        <p:spPr>
          <a:xfrm>
            <a:off x="9236066" y="3341989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8" name="文本框 147"/>
          <p:cNvSpPr txBox="1"/>
          <p:nvPr/>
        </p:nvSpPr>
        <p:spPr>
          <a:xfrm>
            <a:off x="1164155" y="4477134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49" name="文本框 148"/>
          <p:cNvSpPr txBox="1"/>
          <p:nvPr/>
        </p:nvSpPr>
        <p:spPr>
          <a:xfrm>
            <a:off x="3734775" y="4846857"/>
            <a:ext cx="21758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50" name="文本框 149"/>
          <p:cNvSpPr txBox="1"/>
          <p:nvPr/>
        </p:nvSpPr>
        <p:spPr>
          <a:xfrm>
            <a:off x="6209727" y="4352875"/>
            <a:ext cx="21772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51" name="文本框 150"/>
          <p:cNvSpPr txBox="1"/>
          <p:nvPr/>
        </p:nvSpPr>
        <p:spPr>
          <a:xfrm>
            <a:off x="8765222" y="4358775"/>
            <a:ext cx="21772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grpSp>
        <p:nvGrpSpPr>
          <p:cNvPr id="156" name="组合 155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57" name="文本框 156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58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0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59" name="矩形 158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椭圆 31"/>
          <p:cNvSpPr/>
          <p:nvPr/>
        </p:nvSpPr>
        <p:spPr>
          <a:xfrm rot="15654318">
            <a:off x="5050962" y="2002446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5654318">
            <a:off x="4467318" y="3206365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" name="椭圆 31"/>
          <p:cNvSpPr/>
          <p:nvPr/>
        </p:nvSpPr>
        <p:spPr>
          <a:xfrm rot="15654318">
            <a:off x="5737174" y="3138758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" name="Freeform 5"/>
          <p:cNvSpPr/>
          <p:nvPr/>
        </p:nvSpPr>
        <p:spPr bwMode="auto">
          <a:xfrm>
            <a:off x="3757373" y="4011476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" name="Freeform 5"/>
          <p:cNvSpPr/>
          <p:nvPr/>
        </p:nvSpPr>
        <p:spPr bwMode="auto">
          <a:xfrm>
            <a:off x="6486308" y="2153094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" name="Freeform 5"/>
          <p:cNvSpPr/>
          <p:nvPr/>
        </p:nvSpPr>
        <p:spPr bwMode="auto">
          <a:xfrm>
            <a:off x="7556723" y="4185265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197631" y="4271722"/>
            <a:ext cx="2599219" cy="1090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2332884" y="3708473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395149" y="4466128"/>
            <a:ext cx="2599219" cy="1090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8262622" y="3904402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15360" y="2445117"/>
            <a:ext cx="2599219" cy="1090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7382833" y="1883391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655567" y="2467722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2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5052050" y="3855041"/>
            <a:ext cx="602756" cy="617823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7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6469182" y="3842408"/>
            <a:ext cx="737002" cy="560287"/>
            <a:chOff x="4095751" y="2149476"/>
            <a:chExt cx="854074" cy="649288"/>
          </a:xfrm>
          <a:solidFill>
            <a:schemeClr val="bg1"/>
          </a:solidFill>
        </p:grpSpPr>
        <p:sp>
          <p:nvSpPr>
            <p:cNvPr id="99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33" name="文本框 13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3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3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35" name="矩形 13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3460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81897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63" name="文本框 62"/>
          <p:cNvSpPr txBox="1"/>
          <p:nvPr/>
        </p:nvSpPr>
        <p:spPr>
          <a:xfrm>
            <a:off x="24852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72" name="矩形 71"/>
          <p:cNvSpPr/>
          <p:nvPr/>
        </p:nvSpPr>
        <p:spPr>
          <a:xfrm>
            <a:off x="16033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84089" y="2545429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261" y="connsiteY0-262"/>
                </a:cxn>
                <a:cxn ang="0">
                  <a:pos x="connsiteX1-263" y="connsiteY1-264"/>
                </a:cxn>
                <a:cxn ang="0">
                  <a:pos x="connsiteX2-265" y="connsiteY2-266"/>
                </a:cxn>
                <a:cxn ang="0">
                  <a:pos x="connsiteX3-267" y="connsiteY3-268"/>
                </a:cxn>
                <a:cxn ang="0">
                  <a:pos x="connsiteX4-269" y="connsiteY4-270"/>
                </a:cxn>
                <a:cxn ang="0">
                  <a:pos x="connsiteX5-271" y="connsiteY5-272"/>
                </a:cxn>
                <a:cxn ang="0">
                  <a:pos x="connsiteX6-273" y="connsiteY6-27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3460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81897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24715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97" name="矩形 96"/>
          <p:cNvSpPr/>
          <p:nvPr/>
        </p:nvSpPr>
        <p:spPr>
          <a:xfrm>
            <a:off x="15685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3121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447998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74884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10" name="矩形 109"/>
          <p:cNvSpPr/>
          <p:nvPr/>
        </p:nvSpPr>
        <p:spPr>
          <a:xfrm>
            <a:off x="65453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3121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447998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74513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17" name="矩形 116"/>
          <p:cNvSpPr/>
          <p:nvPr/>
        </p:nvSpPr>
        <p:spPr>
          <a:xfrm>
            <a:off x="65354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0554" y="4415792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29" y="connsiteY0-30"/>
                </a:cxn>
                <a:cxn ang="0">
                  <a:pos x="connsiteX1-31" y="connsiteY1-32"/>
                </a:cxn>
                <a:cxn ang="0">
                  <a:pos x="connsiteX2-33" y="connsiteY2-34"/>
                </a:cxn>
                <a:cxn ang="0">
                  <a:pos x="connsiteX3-35" y="connsiteY3-36"/>
                </a:cxn>
                <a:cxn ang="0">
                  <a:pos x="connsiteX4-37" y="connsiteY4-38"/>
                </a:cxn>
                <a:cxn ang="0">
                  <a:pos x="connsiteX5-39" y="connsiteY5-40"/>
                </a:cxn>
                <a:cxn ang="0">
                  <a:pos x="connsiteX6-41" y="connsiteY6-42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607246" y="2526502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33" y="connsiteY0-34"/>
                  </a:cxn>
                  <a:cxn ang="0">
                    <a:pos x="connsiteX1-35" y="connsiteY1-36"/>
                  </a:cxn>
                  <a:cxn ang="0">
                    <a:pos x="connsiteX2-37" y="connsiteY2-38"/>
                  </a:cxn>
                  <a:cxn ang="0">
                    <a:pos x="connsiteX3-39" y="connsiteY3-40"/>
                  </a:cxn>
                  <a:cxn ang="0">
                    <a:pos x="connsiteX4-41" y="connsiteY4-42"/>
                  </a:cxn>
                  <a:cxn ang="0">
                    <a:pos x="connsiteX5-43" y="connsiteY5-44"/>
                  </a:cxn>
                  <a:cxn ang="0">
                    <a:pos x="connsiteX6-45" y="connsiteY6-46"/>
                  </a:cxn>
                  <a:cxn ang="0">
                    <a:pos x="connsiteX7-47" y="connsiteY7-48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83" y="connsiteY0-84"/>
                </a:cxn>
                <a:cxn ang="0">
                  <a:pos x="connsiteX1-85" y="connsiteY1-86"/>
                </a:cxn>
                <a:cxn ang="0">
                  <a:pos x="connsiteX2-87" y="connsiteY2-88"/>
                </a:cxn>
                <a:cxn ang="0">
                  <a:pos x="connsiteX3-89" y="connsiteY3-90"/>
                </a:cxn>
                <a:cxn ang="0">
                  <a:pos x="connsiteX4-91" y="connsiteY4-92"/>
                </a:cxn>
                <a:cxn ang="0">
                  <a:pos x="connsiteX5-93" y="connsiteY5-94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600956" y="4487166"/>
            <a:ext cx="537958" cy="424211"/>
            <a:chOff x="4941747" y="1124761"/>
            <a:chExt cx="1223250" cy="964605"/>
          </a:xfrm>
          <a:noFill/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  <a:grpFill/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443" y="connsiteY0-444"/>
                  </a:cxn>
                  <a:cxn ang="0">
                    <a:pos x="connsiteX1-445" y="connsiteY1-446"/>
                  </a:cxn>
                  <a:cxn ang="0">
                    <a:pos x="connsiteX2-447" y="connsiteY2-448"/>
                  </a:cxn>
                  <a:cxn ang="0">
                    <a:pos x="connsiteX3-449" y="connsiteY3-450"/>
                  </a:cxn>
                  <a:cxn ang="0">
                    <a:pos x="connsiteX4-451" y="connsiteY4-452"/>
                  </a:cxn>
                  <a:cxn ang="0">
                    <a:pos x="connsiteX5-453" y="connsiteY5-454"/>
                  </a:cxn>
                  <a:cxn ang="0">
                    <a:pos x="connsiteX6-455" y="connsiteY6-456"/>
                  </a:cxn>
                  <a:cxn ang="0">
                    <a:pos x="connsiteX7-457" y="connsiteY7-458"/>
                  </a:cxn>
                  <a:cxn ang="0">
                    <a:pos x="connsiteX8-459" y="connsiteY8-460"/>
                  </a:cxn>
                  <a:cxn ang="0">
                    <a:pos x="connsiteX9-461" y="connsiteY9-462"/>
                  </a:cxn>
                  <a:cxn ang="0">
                    <a:pos x="connsiteX10-463" y="connsiteY10-464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1905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555" y="connsiteY0-556"/>
                </a:cxn>
                <a:cxn ang="0">
                  <a:pos x="connsiteX1-557" y="connsiteY1-558"/>
                </a:cxn>
                <a:cxn ang="0">
                  <a:pos x="connsiteX2-559" y="connsiteY2-560"/>
                </a:cxn>
                <a:cxn ang="0">
                  <a:pos x="connsiteX3-561" y="connsiteY3-562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grp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132" name="Freeform 5"/>
          <p:cNvSpPr/>
          <p:nvPr/>
        </p:nvSpPr>
        <p:spPr bwMode="auto">
          <a:xfrm>
            <a:off x="2554555" y="2788880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" name="Freeform 5"/>
          <p:cNvSpPr/>
          <p:nvPr/>
        </p:nvSpPr>
        <p:spPr bwMode="auto">
          <a:xfrm>
            <a:off x="2554555" y="468149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4" name="Freeform 5"/>
          <p:cNvSpPr/>
          <p:nvPr/>
        </p:nvSpPr>
        <p:spPr bwMode="auto">
          <a:xfrm>
            <a:off x="7542983" y="283747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5" name="Freeform 5"/>
          <p:cNvSpPr/>
          <p:nvPr/>
        </p:nvSpPr>
        <p:spPr bwMode="auto">
          <a:xfrm>
            <a:off x="7542982" y="4681494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49" name="文本框 48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0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52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6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51" name="矩形 50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文框 1"/>
          <p:cNvSpPr/>
          <p:nvPr/>
        </p:nvSpPr>
        <p:spPr>
          <a:xfrm rot="16200000">
            <a:off x="2383155" y="589190"/>
            <a:ext cx="3160177" cy="6294487"/>
          </a:xfrm>
          <a:prstGeom prst="frame">
            <a:avLst>
              <a:gd name="adj1" fmla="val 1851"/>
            </a:avLst>
          </a:pr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064525" y="2356312"/>
            <a:ext cx="2932838" cy="2747951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19000" r="-2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6" name="矩形 255"/>
          <p:cNvSpPr/>
          <p:nvPr/>
        </p:nvSpPr>
        <p:spPr>
          <a:xfrm>
            <a:off x="4150355" y="3383170"/>
            <a:ext cx="262862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7" name="文本框 256"/>
          <p:cNvSpPr txBox="1"/>
          <p:nvPr/>
        </p:nvSpPr>
        <p:spPr>
          <a:xfrm>
            <a:off x="7359014" y="2210937"/>
            <a:ext cx="33846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The Survey result  </a:t>
            </a:r>
            <a:endParaRPr lang="zh-CN" altLang="en-US" sz="40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8" name="矩形 257"/>
          <p:cNvSpPr/>
          <p:nvPr/>
        </p:nvSpPr>
        <p:spPr>
          <a:xfrm>
            <a:off x="7359014" y="2989030"/>
            <a:ext cx="402321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 A designer can use default text to simulate what text would look like. A designer can use default text to simulate what text would look like.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9" name="文本框 258"/>
          <p:cNvSpPr txBox="1"/>
          <p:nvPr/>
        </p:nvSpPr>
        <p:spPr>
          <a:xfrm>
            <a:off x="9261441" y="4940363"/>
            <a:ext cx="2120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——The Writer 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3" name="Freeform 257"/>
          <p:cNvSpPr>
            <a:spLocks noEditPoints="1"/>
          </p:cNvSpPr>
          <p:nvPr/>
        </p:nvSpPr>
        <p:spPr bwMode="auto">
          <a:xfrm rot="860218">
            <a:off x="4193710" y="2421227"/>
            <a:ext cx="2579740" cy="1005312"/>
          </a:xfrm>
          <a:custGeom>
            <a:avLst/>
            <a:gdLst>
              <a:gd name="T0" fmla="*/ 88 w 382"/>
              <a:gd name="T1" fmla="*/ 301 h 304"/>
              <a:gd name="T2" fmla="*/ 64 w 382"/>
              <a:gd name="T3" fmla="*/ 296 h 304"/>
              <a:gd name="T4" fmla="*/ 51 w 382"/>
              <a:gd name="T5" fmla="*/ 295 h 304"/>
              <a:gd name="T6" fmla="*/ 47 w 382"/>
              <a:gd name="T7" fmla="*/ 290 h 304"/>
              <a:gd name="T8" fmla="*/ 22 w 382"/>
              <a:gd name="T9" fmla="*/ 275 h 304"/>
              <a:gd name="T10" fmla="*/ 2 w 382"/>
              <a:gd name="T11" fmla="*/ 261 h 304"/>
              <a:gd name="T12" fmla="*/ 19 w 382"/>
              <a:gd name="T13" fmla="*/ 213 h 304"/>
              <a:gd name="T14" fmla="*/ 5 w 382"/>
              <a:gd name="T15" fmla="*/ 210 h 304"/>
              <a:gd name="T16" fmla="*/ 27 w 382"/>
              <a:gd name="T17" fmla="*/ 176 h 304"/>
              <a:gd name="T18" fmla="*/ 72 w 382"/>
              <a:gd name="T19" fmla="*/ 142 h 304"/>
              <a:gd name="T20" fmla="*/ 90 w 382"/>
              <a:gd name="T21" fmla="*/ 126 h 304"/>
              <a:gd name="T22" fmla="*/ 126 w 382"/>
              <a:gd name="T23" fmla="*/ 103 h 304"/>
              <a:gd name="T24" fmla="*/ 147 w 382"/>
              <a:gd name="T25" fmla="*/ 100 h 304"/>
              <a:gd name="T26" fmla="*/ 163 w 382"/>
              <a:gd name="T27" fmla="*/ 93 h 304"/>
              <a:gd name="T28" fmla="*/ 199 w 382"/>
              <a:gd name="T29" fmla="*/ 84 h 304"/>
              <a:gd name="T30" fmla="*/ 237 w 382"/>
              <a:gd name="T31" fmla="*/ 67 h 304"/>
              <a:gd name="T32" fmla="*/ 258 w 382"/>
              <a:gd name="T33" fmla="*/ 64 h 304"/>
              <a:gd name="T34" fmla="*/ 278 w 382"/>
              <a:gd name="T35" fmla="*/ 52 h 304"/>
              <a:gd name="T36" fmla="*/ 306 w 382"/>
              <a:gd name="T37" fmla="*/ 27 h 304"/>
              <a:gd name="T38" fmla="*/ 338 w 382"/>
              <a:gd name="T39" fmla="*/ 2 h 304"/>
              <a:gd name="T40" fmla="*/ 333 w 382"/>
              <a:gd name="T41" fmla="*/ 8 h 304"/>
              <a:gd name="T42" fmla="*/ 304 w 382"/>
              <a:gd name="T43" fmla="*/ 32 h 304"/>
              <a:gd name="T44" fmla="*/ 308 w 382"/>
              <a:gd name="T45" fmla="*/ 40 h 304"/>
              <a:gd name="T46" fmla="*/ 284 w 382"/>
              <a:gd name="T47" fmla="*/ 54 h 304"/>
              <a:gd name="T48" fmla="*/ 251 w 382"/>
              <a:gd name="T49" fmla="*/ 88 h 304"/>
              <a:gd name="T50" fmla="*/ 254 w 382"/>
              <a:gd name="T51" fmla="*/ 91 h 304"/>
              <a:gd name="T52" fmla="*/ 245 w 382"/>
              <a:gd name="T53" fmla="*/ 105 h 304"/>
              <a:gd name="T54" fmla="*/ 271 w 382"/>
              <a:gd name="T55" fmla="*/ 109 h 304"/>
              <a:gd name="T56" fmla="*/ 284 w 382"/>
              <a:gd name="T57" fmla="*/ 100 h 304"/>
              <a:gd name="T58" fmla="*/ 276 w 382"/>
              <a:gd name="T59" fmla="*/ 110 h 304"/>
              <a:gd name="T60" fmla="*/ 245 w 382"/>
              <a:gd name="T61" fmla="*/ 124 h 304"/>
              <a:gd name="T62" fmla="*/ 252 w 382"/>
              <a:gd name="T63" fmla="*/ 133 h 304"/>
              <a:gd name="T64" fmla="*/ 310 w 382"/>
              <a:gd name="T65" fmla="*/ 119 h 304"/>
              <a:gd name="T66" fmla="*/ 366 w 382"/>
              <a:gd name="T67" fmla="*/ 109 h 304"/>
              <a:gd name="T68" fmla="*/ 317 w 382"/>
              <a:gd name="T69" fmla="*/ 119 h 304"/>
              <a:gd name="T70" fmla="*/ 282 w 382"/>
              <a:gd name="T71" fmla="*/ 134 h 304"/>
              <a:gd name="T72" fmla="*/ 316 w 382"/>
              <a:gd name="T73" fmla="*/ 136 h 304"/>
              <a:gd name="T74" fmla="*/ 326 w 382"/>
              <a:gd name="T75" fmla="*/ 136 h 304"/>
              <a:gd name="T76" fmla="*/ 294 w 382"/>
              <a:gd name="T77" fmla="*/ 145 h 304"/>
              <a:gd name="T78" fmla="*/ 256 w 382"/>
              <a:gd name="T79" fmla="*/ 160 h 304"/>
              <a:gd name="T80" fmla="*/ 240 w 382"/>
              <a:gd name="T81" fmla="*/ 188 h 304"/>
              <a:gd name="T82" fmla="*/ 217 w 382"/>
              <a:gd name="T83" fmla="*/ 195 h 304"/>
              <a:gd name="T84" fmla="*/ 201 w 382"/>
              <a:gd name="T85" fmla="*/ 209 h 304"/>
              <a:gd name="T86" fmla="*/ 210 w 382"/>
              <a:gd name="T87" fmla="*/ 233 h 304"/>
              <a:gd name="T88" fmla="*/ 252 w 382"/>
              <a:gd name="T89" fmla="*/ 232 h 304"/>
              <a:gd name="T90" fmla="*/ 227 w 382"/>
              <a:gd name="T91" fmla="*/ 237 h 304"/>
              <a:gd name="T92" fmla="*/ 182 w 382"/>
              <a:gd name="T93" fmla="*/ 240 h 304"/>
              <a:gd name="T94" fmla="*/ 215 w 382"/>
              <a:gd name="T95" fmla="*/ 243 h 304"/>
              <a:gd name="T96" fmla="*/ 193 w 382"/>
              <a:gd name="T97" fmla="*/ 248 h 304"/>
              <a:gd name="T98" fmla="*/ 159 w 382"/>
              <a:gd name="T99" fmla="*/ 252 h 304"/>
              <a:gd name="T100" fmla="*/ 139 w 382"/>
              <a:gd name="T101" fmla="*/ 269 h 304"/>
              <a:gd name="T102" fmla="*/ 116 w 382"/>
              <a:gd name="T103" fmla="*/ 289 h 304"/>
              <a:gd name="T104" fmla="*/ 115 w 382"/>
              <a:gd name="T105" fmla="*/ 291 h 304"/>
              <a:gd name="T106" fmla="*/ 260 w 382"/>
              <a:gd name="T107" fmla="*/ 71 h 304"/>
              <a:gd name="T108" fmla="*/ 250 w 382"/>
              <a:gd name="T109" fmla="*/ 79 h 304"/>
              <a:gd name="T110" fmla="*/ 260 w 382"/>
              <a:gd name="T111" fmla="*/ 71 h 304"/>
              <a:gd name="T112" fmla="*/ 175 w 382"/>
              <a:gd name="T113" fmla="*/ 243 h 304"/>
              <a:gd name="T114" fmla="*/ 196 w 382"/>
              <a:gd name="T115" fmla="*/ 244 h 304"/>
              <a:gd name="T116" fmla="*/ 273 w 382"/>
              <a:gd name="T117" fmla="*/ 144 h 304"/>
              <a:gd name="T118" fmla="*/ 273 w 382"/>
              <a:gd name="T119" fmla="*/ 144 h 304"/>
              <a:gd name="T120" fmla="*/ 269 w 382"/>
              <a:gd name="T121" fmla="*/ 13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82" h="304">
                <a:moveTo>
                  <a:pt x="91" y="303"/>
                </a:moveTo>
                <a:cubicBezTo>
                  <a:pt x="90" y="304"/>
                  <a:pt x="92" y="301"/>
                  <a:pt x="91" y="300"/>
                </a:cubicBezTo>
                <a:cubicBezTo>
                  <a:pt x="90" y="300"/>
                  <a:pt x="89" y="300"/>
                  <a:pt x="88" y="301"/>
                </a:cubicBezTo>
                <a:cubicBezTo>
                  <a:pt x="87" y="301"/>
                  <a:pt x="89" y="300"/>
                  <a:pt x="88" y="299"/>
                </a:cubicBezTo>
                <a:cubicBezTo>
                  <a:pt x="86" y="298"/>
                  <a:pt x="86" y="300"/>
                  <a:pt x="84" y="301"/>
                </a:cubicBezTo>
                <a:cubicBezTo>
                  <a:pt x="76" y="301"/>
                  <a:pt x="73" y="297"/>
                  <a:pt x="64" y="296"/>
                </a:cubicBezTo>
                <a:cubicBezTo>
                  <a:pt x="62" y="298"/>
                  <a:pt x="60" y="300"/>
                  <a:pt x="58" y="303"/>
                </a:cubicBezTo>
                <a:cubicBezTo>
                  <a:pt x="55" y="301"/>
                  <a:pt x="51" y="301"/>
                  <a:pt x="47" y="300"/>
                </a:cubicBezTo>
                <a:cubicBezTo>
                  <a:pt x="48" y="297"/>
                  <a:pt x="51" y="297"/>
                  <a:pt x="51" y="295"/>
                </a:cubicBezTo>
                <a:cubicBezTo>
                  <a:pt x="47" y="292"/>
                  <a:pt x="43" y="296"/>
                  <a:pt x="39" y="296"/>
                </a:cubicBezTo>
                <a:cubicBezTo>
                  <a:pt x="38" y="293"/>
                  <a:pt x="41" y="294"/>
                  <a:pt x="44" y="294"/>
                </a:cubicBezTo>
                <a:cubicBezTo>
                  <a:pt x="46" y="293"/>
                  <a:pt x="46" y="291"/>
                  <a:pt x="47" y="290"/>
                </a:cubicBezTo>
                <a:cubicBezTo>
                  <a:pt x="44" y="288"/>
                  <a:pt x="38" y="290"/>
                  <a:pt x="36" y="285"/>
                </a:cubicBezTo>
                <a:cubicBezTo>
                  <a:pt x="34" y="285"/>
                  <a:pt x="34" y="285"/>
                  <a:pt x="33" y="284"/>
                </a:cubicBezTo>
                <a:cubicBezTo>
                  <a:pt x="31" y="279"/>
                  <a:pt x="25" y="278"/>
                  <a:pt x="22" y="275"/>
                </a:cubicBezTo>
                <a:cubicBezTo>
                  <a:pt x="24" y="273"/>
                  <a:pt x="28" y="272"/>
                  <a:pt x="30" y="269"/>
                </a:cubicBezTo>
                <a:cubicBezTo>
                  <a:pt x="25" y="267"/>
                  <a:pt x="17" y="268"/>
                  <a:pt x="15" y="263"/>
                </a:cubicBezTo>
                <a:cubicBezTo>
                  <a:pt x="10" y="265"/>
                  <a:pt x="6" y="262"/>
                  <a:pt x="2" y="261"/>
                </a:cubicBezTo>
                <a:cubicBezTo>
                  <a:pt x="1" y="260"/>
                  <a:pt x="2" y="258"/>
                  <a:pt x="0" y="258"/>
                </a:cubicBezTo>
                <a:cubicBezTo>
                  <a:pt x="2" y="253"/>
                  <a:pt x="3" y="248"/>
                  <a:pt x="2" y="243"/>
                </a:cubicBezTo>
                <a:cubicBezTo>
                  <a:pt x="8" y="234"/>
                  <a:pt x="13" y="223"/>
                  <a:pt x="19" y="213"/>
                </a:cubicBezTo>
                <a:cubicBezTo>
                  <a:pt x="13" y="211"/>
                  <a:pt x="8" y="218"/>
                  <a:pt x="3" y="221"/>
                </a:cubicBezTo>
                <a:cubicBezTo>
                  <a:pt x="3" y="221"/>
                  <a:pt x="2" y="220"/>
                  <a:pt x="1" y="220"/>
                </a:cubicBezTo>
                <a:cubicBezTo>
                  <a:pt x="2" y="216"/>
                  <a:pt x="7" y="214"/>
                  <a:pt x="5" y="210"/>
                </a:cubicBezTo>
                <a:cubicBezTo>
                  <a:pt x="8" y="205"/>
                  <a:pt x="11" y="199"/>
                  <a:pt x="15" y="193"/>
                </a:cubicBezTo>
                <a:cubicBezTo>
                  <a:pt x="18" y="188"/>
                  <a:pt x="22" y="183"/>
                  <a:pt x="27" y="179"/>
                </a:cubicBezTo>
                <a:cubicBezTo>
                  <a:pt x="26" y="178"/>
                  <a:pt x="27" y="177"/>
                  <a:pt x="27" y="176"/>
                </a:cubicBezTo>
                <a:cubicBezTo>
                  <a:pt x="28" y="176"/>
                  <a:pt x="29" y="176"/>
                  <a:pt x="30" y="176"/>
                </a:cubicBezTo>
                <a:cubicBezTo>
                  <a:pt x="34" y="175"/>
                  <a:pt x="35" y="172"/>
                  <a:pt x="37" y="169"/>
                </a:cubicBezTo>
                <a:cubicBezTo>
                  <a:pt x="45" y="158"/>
                  <a:pt x="64" y="154"/>
                  <a:pt x="72" y="142"/>
                </a:cubicBezTo>
                <a:cubicBezTo>
                  <a:pt x="74" y="142"/>
                  <a:pt x="75" y="140"/>
                  <a:pt x="77" y="139"/>
                </a:cubicBezTo>
                <a:cubicBezTo>
                  <a:pt x="77" y="138"/>
                  <a:pt x="78" y="137"/>
                  <a:pt x="78" y="136"/>
                </a:cubicBezTo>
                <a:cubicBezTo>
                  <a:pt x="83" y="133"/>
                  <a:pt x="86" y="130"/>
                  <a:pt x="90" y="126"/>
                </a:cubicBezTo>
                <a:cubicBezTo>
                  <a:pt x="92" y="127"/>
                  <a:pt x="95" y="125"/>
                  <a:pt x="95" y="123"/>
                </a:cubicBezTo>
                <a:cubicBezTo>
                  <a:pt x="100" y="122"/>
                  <a:pt x="106" y="122"/>
                  <a:pt x="104" y="117"/>
                </a:cubicBezTo>
                <a:cubicBezTo>
                  <a:pt x="114" y="115"/>
                  <a:pt x="118" y="107"/>
                  <a:pt x="126" y="103"/>
                </a:cubicBezTo>
                <a:cubicBezTo>
                  <a:pt x="128" y="103"/>
                  <a:pt x="129" y="103"/>
                  <a:pt x="131" y="103"/>
                </a:cubicBezTo>
                <a:cubicBezTo>
                  <a:pt x="135" y="103"/>
                  <a:pt x="136" y="100"/>
                  <a:pt x="141" y="100"/>
                </a:cubicBezTo>
                <a:cubicBezTo>
                  <a:pt x="143" y="100"/>
                  <a:pt x="145" y="101"/>
                  <a:pt x="147" y="100"/>
                </a:cubicBezTo>
                <a:cubicBezTo>
                  <a:pt x="150" y="100"/>
                  <a:pt x="152" y="96"/>
                  <a:pt x="155" y="96"/>
                </a:cubicBezTo>
                <a:cubicBezTo>
                  <a:pt x="156" y="95"/>
                  <a:pt x="154" y="94"/>
                  <a:pt x="155" y="94"/>
                </a:cubicBezTo>
                <a:cubicBezTo>
                  <a:pt x="157" y="93"/>
                  <a:pt x="160" y="93"/>
                  <a:pt x="163" y="93"/>
                </a:cubicBezTo>
                <a:cubicBezTo>
                  <a:pt x="170" y="90"/>
                  <a:pt x="178" y="88"/>
                  <a:pt x="185" y="84"/>
                </a:cubicBezTo>
                <a:cubicBezTo>
                  <a:pt x="189" y="88"/>
                  <a:pt x="193" y="84"/>
                  <a:pt x="197" y="83"/>
                </a:cubicBezTo>
                <a:cubicBezTo>
                  <a:pt x="199" y="83"/>
                  <a:pt x="198" y="85"/>
                  <a:pt x="199" y="84"/>
                </a:cubicBezTo>
                <a:cubicBezTo>
                  <a:pt x="207" y="83"/>
                  <a:pt x="214" y="82"/>
                  <a:pt x="222" y="79"/>
                </a:cubicBezTo>
                <a:cubicBezTo>
                  <a:pt x="225" y="76"/>
                  <a:pt x="229" y="72"/>
                  <a:pt x="233" y="69"/>
                </a:cubicBezTo>
                <a:cubicBezTo>
                  <a:pt x="235" y="69"/>
                  <a:pt x="236" y="67"/>
                  <a:pt x="237" y="67"/>
                </a:cubicBezTo>
                <a:cubicBezTo>
                  <a:pt x="240" y="66"/>
                  <a:pt x="242" y="69"/>
                  <a:pt x="245" y="71"/>
                </a:cubicBezTo>
                <a:cubicBezTo>
                  <a:pt x="249" y="70"/>
                  <a:pt x="252" y="68"/>
                  <a:pt x="256" y="66"/>
                </a:cubicBezTo>
                <a:cubicBezTo>
                  <a:pt x="257" y="65"/>
                  <a:pt x="258" y="64"/>
                  <a:pt x="258" y="64"/>
                </a:cubicBezTo>
                <a:cubicBezTo>
                  <a:pt x="262" y="62"/>
                  <a:pt x="265" y="61"/>
                  <a:pt x="268" y="59"/>
                </a:cubicBezTo>
                <a:cubicBezTo>
                  <a:pt x="270" y="58"/>
                  <a:pt x="271" y="56"/>
                  <a:pt x="273" y="55"/>
                </a:cubicBezTo>
                <a:cubicBezTo>
                  <a:pt x="274" y="54"/>
                  <a:pt x="276" y="53"/>
                  <a:pt x="278" y="52"/>
                </a:cubicBezTo>
                <a:cubicBezTo>
                  <a:pt x="280" y="51"/>
                  <a:pt x="281" y="48"/>
                  <a:pt x="284" y="46"/>
                </a:cubicBezTo>
                <a:cubicBezTo>
                  <a:pt x="288" y="43"/>
                  <a:pt x="294" y="41"/>
                  <a:pt x="297" y="35"/>
                </a:cubicBezTo>
                <a:cubicBezTo>
                  <a:pt x="301" y="33"/>
                  <a:pt x="305" y="32"/>
                  <a:pt x="306" y="27"/>
                </a:cubicBezTo>
                <a:cubicBezTo>
                  <a:pt x="307" y="27"/>
                  <a:pt x="309" y="27"/>
                  <a:pt x="309" y="25"/>
                </a:cubicBezTo>
                <a:cubicBezTo>
                  <a:pt x="311" y="25"/>
                  <a:pt x="311" y="24"/>
                  <a:pt x="313" y="24"/>
                </a:cubicBezTo>
                <a:cubicBezTo>
                  <a:pt x="321" y="16"/>
                  <a:pt x="331" y="11"/>
                  <a:pt x="338" y="2"/>
                </a:cubicBezTo>
                <a:cubicBezTo>
                  <a:pt x="340" y="1"/>
                  <a:pt x="342" y="1"/>
                  <a:pt x="343" y="0"/>
                </a:cubicBezTo>
                <a:cubicBezTo>
                  <a:pt x="343" y="4"/>
                  <a:pt x="336" y="4"/>
                  <a:pt x="336" y="8"/>
                </a:cubicBezTo>
                <a:cubicBezTo>
                  <a:pt x="335" y="8"/>
                  <a:pt x="334" y="9"/>
                  <a:pt x="333" y="8"/>
                </a:cubicBezTo>
                <a:cubicBezTo>
                  <a:pt x="329" y="14"/>
                  <a:pt x="321" y="16"/>
                  <a:pt x="318" y="22"/>
                </a:cubicBezTo>
                <a:cubicBezTo>
                  <a:pt x="317" y="22"/>
                  <a:pt x="317" y="23"/>
                  <a:pt x="317" y="22"/>
                </a:cubicBezTo>
                <a:cubicBezTo>
                  <a:pt x="314" y="27"/>
                  <a:pt x="309" y="30"/>
                  <a:pt x="304" y="32"/>
                </a:cubicBezTo>
                <a:cubicBezTo>
                  <a:pt x="304" y="33"/>
                  <a:pt x="303" y="35"/>
                  <a:pt x="303" y="36"/>
                </a:cubicBezTo>
                <a:cubicBezTo>
                  <a:pt x="298" y="37"/>
                  <a:pt x="296" y="40"/>
                  <a:pt x="293" y="43"/>
                </a:cubicBezTo>
                <a:cubicBezTo>
                  <a:pt x="298" y="45"/>
                  <a:pt x="304" y="41"/>
                  <a:pt x="308" y="40"/>
                </a:cubicBezTo>
                <a:cubicBezTo>
                  <a:pt x="309" y="41"/>
                  <a:pt x="310" y="41"/>
                  <a:pt x="310" y="42"/>
                </a:cubicBezTo>
                <a:cubicBezTo>
                  <a:pt x="305" y="48"/>
                  <a:pt x="294" y="47"/>
                  <a:pt x="289" y="53"/>
                </a:cubicBezTo>
                <a:cubicBezTo>
                  <a:pt x="287" y="52"/>
                  <a:pt x="285" y="53"/>
                  <a:pt x="284" y="54"/>
                </a:cubicBezTo>
                <a:cubicBezTo>
                  <a:pt x="284" y="55"/>
                  <a:pt x="284" y="56"/>
                  <a:pt x="284" y="57"/>
                </a:cubicBezTo>
                <a:cubicBezTo>
                  <a:pt x="283" y="56"/>
                  <a:pt x="283" y="55"/>
                  <a:pt x="283" y="55"/>
                </a:cubicBezTo>
                <a:cubicBezTo>
                  <a:pt x="268" y="61"/>
                  <a:pt x="256" y="75"/>
                  <a:pt x="251" y="88"/>
                </a:cubicBezTo>
                <a:cubicBezTo>
                  <a:pt x="251" y="89"/>
                  <a:pt x="252" y="88"/>
                  <a:pt x="252" y="89"/>
                </a:cubicBezTo>
                <a:cubicBezTo>
                  <a:pt x="254" y="89"/>
                  <a:pt x="253" y="87"/>
                  <a:pt x="255" y="87"/>
                </a:cubicBezTo>
                <a:cubicBezTo>
                  <a:pt x="256" y="88"/>
                  <a:pt x="255" y="90"/>
                  <a:pt x="254" y="91"/>
                </a:cubicBezTo>
                <a:cubicBezTo>
                  <a:pt x="254" y="92"/>
                  <a:pt x="256" y="91"/>
                  <a:pt x="256" y="92"/>
                </a:cubicBezTo>
                <a:cubicBezTo>
                  <a:pt x="255" y="95"/>
                  <a:pt x="251" y="96"/>
                  <a:pt x="249" y="98"/>
                </a:cubicBezTo>
                <a:cubicBezTo>
                  <a:pt x="249" y="102"/>
                  <a:pt x="246" y="103"/>
                  <a:pt x="245" y="105"/>
                </a:cubicBezTo>
                <a:cubicBezTo>
                  <a:pt x="246" y="107"/>
                  <a:pt x="247" y="107"/>
                  <a:pt x="248" y="106"/>
                </a:cubicBezTo>
                <a:cubicBezTo>
                  <a:pt x="248" y="112"/>
                  <a:pt x="258" y="109"/>
                  <a:pt x="261" y="111"/>
                </a:cubicBezTo>
                <a:cubicBezTo>
                  <a:pt x="263" y="109"/>
                  <a:pt x="268" y="110"/>
                  <a:pt x="271" y="109"/>
                </a:cubicBezTo>
                <a:cubicBezTo>
                  <a:pt x="272" y="108"/>
                  <a:pt x="273" y="107"/>
                  <a:pt x="275" y="107"/>
                </a:cubicBezTo>
                <a:cubicBezTo>
                  <a:pt x="277" y="106"/>
                  <a:pt x="279" y="106"/>
                  <a:pt x="281" y="105"/>
                </a:cubicBezTo>
                <a:cubicBezTo>
                  <a:pt x="282" y="104"/>
                  <a:pt x="283" y="102"/>
                  <a:pt x="284" y="100"/>
                </a:cubicBezTo>
                <a:cubicBezTo>
                  <a:pt x="288" y="100"/>
                  <a:pt x="289" y="96"/>
                  <a:pt x="293" y="97"/>
                </a:cubicBezTo>
                <a:cubicBezTo>
                  <a:pt x="295" y="102"/>
                  <a:pt x="290" y="104"/>
                  <a:pt x="287" y="107"/>
                </a:cubicBezTo>
                <a:cubicBezTo>
                  <a:pt x="283" y="105"/>
                  <a:pt x="280" y="109"/>
                  <a:pt x="276" y="110"/>
                </a:cubicBezTo>
                <a:cubicBezTo>
                  <a:pt x="270" y="113"/>
                  <a:pt x="263" y="114"/>
                  <a:pt x="259" y="118"/>
                </a:cubicBezTo>
                <a:cubicBezTo>
                  <a:pt x="254" y="118"/>
                  <a:pt x="249" y="120"/>
                  <a:pt x="245" y="122"/>
                </a:cubicBezTo>
                <a:cubicBezTo>
                  <a:pt x="245" y="122"/>
                  <a:pt x="244" y="123"/>
                  <a:pt x="245" y="124"/>
                </a:cubicBezTo>
                <a:cubicBezTo>
                  <a:pt x="242" y="125"/>
                  <a:pt x="239" y="125"/>
                  <a:pt x="237" y="127"/>
                </a:cubicBezTo>
                <a:cubicBezTo>
                  <a:pt x="240" y="133"/>
                  <a:pt x="245" y="128"/>
                  <a:pt x="250" y="129"/>
                </a:cubicBezTo>
                <a:cubicBezTo>
                  <a:pt x="251" y="130"/>
                  <a:pt x="251" y="132"/>
                  <a:pt x="252" y="133"/>
                </a:cubicBezTo>
                <a:cubicBezTo>
                  <a:pt x="259" y="131"/>
                  <a:pt x="265" y="127"/>
                  <a:pt x="273" y="127"/>
                </a:cubicBezTo>
                <a:cubicBezTo>
                  <a:pt x="280" y="126"/>
                  <a:pt x="287" y="123"/>
                  <a:pt x="293" y="122"/>
                </a:cubicBezTo>
                <a:cubicBezTo>
                  <a:pt x="299" y="121"/>
                  <a:pt x="304" y="120"/>
                  <a:pt x="310" y="119"/>
                </a:cubicBezTo>
                <a:cubicBezTo>
                  <a:pt x="327" y="115"/>
                  <a:pt x="344" y="112"/>
                  <a:pt x="359" y="107"/>
                </a:cubicBezTo>
                <a:cubicBezTo>
                  <a:pt x="367" y="109"/>
                  <a:pt x="375" y="100"/>
                  <a:pt x="382" y="106"/>
                </a:cubicBezTo>
                <a:cubicBezTo>
                  <a:pt x="378" y="110"/>
                  <a:pt x="372" y="109"/>
                  <a:pt x="366" y="109"/>
                </a:cubicBezTo>
                <a:cubicBezTo>
                  <a:pt x="360" y="110"/>
                  <a:pt x="354" y="112"/>
                  <a:pt x="346" y="113"/>
                </a:cubicBezTo>
                <a:cubicBezTo>
                  <a:pt x="341" y="114"/>
                  <a:pt x="334" y="115"/>
                  <a:pt x="329" y="117"/>
                </a:cubicBezTo>
                <a:cubicBezTo>
                  <a:pt x="326" y="118"/>
                  <a:pt x="321" y="118"/>
                  <a:pt x="317" y="119"/>
                </a:cubicBezTo>
                <a:cubicBezTo>
                  <a:pt x="307" y="121"/>
                  <a:pt x="297" y="125"/>
                  <a:pt x="287" y="126"/>
                </a:cubicBezTo>
                <a:cubicBezTo>
                  <a:pt x="281" y="127"/>
                  <a:pt x="274" y="128"/>
                  <a:pt x="269" y="131"/>
                </a:cubicBezTo>
                <a:cubicBezTo>
                  <a:pt x="270" y="138"/>
                  <a:pt x="277" y="133"/>
                  <a:pt x="282" y="134"/>
                </a:cubicBezTo>
                <a:cubicBezTo>
                  <a:pt x="281" y="135"/>
                  <a:pt x="278" y="135"/>
                  <a:pt x="277" y="136"/>
                </a:cubicBezTo>
                <a:cubicBezTo>
                  <a:pt x="285" y="139"/>
                  <a:pt x="292" y="136"/>
                  <a:pt x="300" y="137"/>
                </a:cubicBezTo>
                <a:cubicBezTo>
                  <a:pt x="303" y="134"/>
                  <a:pt x="312" y="130"/>
                  <a:pt x="316" y="136"/>
                </a:cubicBezTo>
                <a:cubicBezTo>
                  <a:pt x="318" y="135"/>
                  <a:pt x="320" y="135"/>
                  <a:pt x="322" y="135"/>
                </a:cubicBezTo>
                <a:cubicBezTo>
                  <a:pt x="323" y="135"/>
                  <a:pt x="324" y="135"/>
                  <a:pt x="324" y="133"/>
                </a:cubicBezTo>
                <a:cubicBezTo>
                  <a:pt x="325" y="134"/>
                  <a:pt x="326" y="135"/>
                  <a:pt x="326" y="136"/>
                </a:cubicBezTo>
                <a:cubicBezTo>
                  <a:pt x="323" y="137"/>
                  <a:pt x="316" y="135"/>
                  <a:pt x="313" y="138"/>
                </a:cubicBezTo>
                <a:cubicBezTo>
                  <a:pt x="306" y="138"/>
                  <a:pt x="300" y="140"/>
                  <a:pt x="296" y="145"/>
                </a:cubicBezTo>
                <a:cubicBezTo>
                  <a:pt x="294" y="145"/>
                  <a:pt x="294" y="144"/>
                  <a:pt x="294" y="145"/>
                </a:cubicBezTo>
                <a:cubicBezTo>
                  <a:pt x="290" y="149"/>
                  <a:pt x="284" y="150"/>
                  <a:pt x="279" y="152"/>
                </a:cubicBezTo>
                <a:cubicBezTo>
                  <a:pt x="274" y="153"/>
                  <a:pt x="269" y="158"/>
                  <a:pt x="264" y="160"/>
                </a:cubicBezTo>
                <a:cubicBezTo>
                  <a:pt x="261" y="159"/>
                  <a:pt x="258" y="161"/>
                  <a:pt x="256" y="160"/>
                </a:cubicBezTo>
                <a:cubicBezTo>
                  <a:pt x="249" y="165"/>
                  <a:pt x="237" y="164"/>
                  <a:pt x="230" y="169"/>
                </a:cubicBezTo>
                <a:cubicBezTo>
                  <a:pt x="229" y="174"/>
                  <a:pt x="226" y="177"/>
                  <a:pt x="226" y="184"/>
                </a:cubicBezTo>
                <a:cubicBezTo>
                  <a:pt x="230" y="188"/>
                  <a:pt x="237" y="183"/>
                  <a:pt x="240" y="188"/>
                </a:cubicBezTo>
                <a:cubicBezTo>
                  <a:pt x="239" y="192"/>
                  <a:pt x="233" y="191"/>
                  <a:pt x="230" y="194"/>
                </a:cubicBezTo>
                <a:cubicBezTo>
                  <a:pt x="226" y="193"/>
                  <a:pt x="220" y="194"/>
                  <a:pt x="218" y="197"/>
                </a:cubicBezTo>
                <a:cubicBezTo>
                  <a:pt x="217" y="197"/>
                  <a:pt x="218" y="195"/>
                  <a:pt x="217" y="195"/>
                </a:cubicBezTo>
                <a:cubicBezTo>
                  <a:pt x="215" y="195"/>
                  <a:pt x="214" y="194"/>
                  <a:pt x="213" y="196"/>
                </a:cubicBezTo>
                <a:cubicBezTo>
                  <a:pt x="216" y="201"/>
                  <a:pt x="210" y="203"/>
                  <a:pt x="208" y="207"/>
                </a:cubicBezTo>
                <a:cubicBezTo>
                  <a:pt x="205" y="207"/>
                  <a:pt x="203" y="208"/>
                  <a:pt x="201" y="209"/>
                </a:cubicBezTo>
                <a:cubicBezTo>
                  <a:pt x="201" y="214"/>
                  <a:pt x="198" y="218"/>
                  <a:pt x="197" y="222"/>
                </a:cubicBezTo>
                <a:cubicBezTo>
                  <a:pt x="196" y="226"/>
                  <a:pt x="193" y="231"/>
                  <a:pt x="199" y="233"/>
                </a:cubicBezTo>
                <a:cubicBezTo>
                  <a:pt x="202" y="234"/>
                  <a:pt x="206" y="233"/>
                  <a:pt x="210" y="233"/>
                </a:cubicBezTo>
                <a:cubicBezTo>
                  <a:pt x="213" y="232"/>
                  <a:pt x="217" y="233"/>
                  <a:pt x="219" y="232"/>
                </a:cubicBezTo>
                <a:cubicBezTo>
                  <a:pt x="222" y="232"/>
                  <a:pt x="228" y="229"/>
                  <a:pt x="231" y="233"/>
                </a:cubicBezTo>
                <a:cubicBezTo>
                  <a:pt x="238" y="234"/>
                  <a:pt x="246" y="230"/>
                  <a:pt x="252" y="232"/>
                </a:cubicBezTo>
                <a:cubicBezTo>
                  <a:pt x="249" y="236"/>
                  <a:pt x="243" y="234"/>
                  <a:pt x="237" y="234"/>
                </a:cubicBezTo>
                <a:cubicBezTo>
                  <a:pt x="234" y="234"/>
                  <a:pt x="232" y="235"/>
                  <a:pt x="229" y="235"/>
                </a:cubicBezTo>
                <a:cubicBezTo>
                  <a:pt x="228" y="235"/>
                  <a:pt x="228" y="237"/>
                  <a:pt x="227" y="237"/>
                </a:cubicBezTo>
                <a:cubicBezTo>
                  <a:pt x="223" y="238"/>
                  <a:pt x="220" y="235"/>
                  <a:pt x="217" y="235"/>
                </a:cubicBezTo>
                <a:cubicBezTo>
                  <a:pt x="215" y="235"/>
                  <a:pt x="214" y="236"/>
                  <a:pt x="213" y="236"/>
                </a:cubicBezTo>
                <a:cubicBezTo>
                  <a:pt x="203" y="237"/>
                  <a:pt x="190" y="233"/>
                  <a:pt x="182" y="240"/>
                </a:cubicBezTo>
                <a:cubicBezTo>
                  <a:pt x="184" y="243"/>
                  <a:pt x="194" y="242"/>
                  <a:pt x="197" y="241"/>
                </a:cubicBezTo>
                <a:cubicBezTo>
                  <a:pt x="199" y="243"/>
                  <a:pt x="203" y="240"/>
                  <a:pt x="205" y="243"/>
                </a:cubicBezTo>
                <a:cubicBezTo>
                  <a:pt x="209" y="242"/>
                  <a:pt x="212" y="242"/>
                  <a:pt x="215" y="243"/>
                </a:cubicBezTo>
                <a:cubicBezTo>
                  <a:pt x="215" y="244"/>
                  <a:pt x="213" y="244"/>
                  <a:pt x="213" y="246"/>
                </a:cubicBezTo>
                <a:cubicBezTo>
                  <a:pt x="212" y="247"/>
                  <a:pt x="210" y="246"/>
                  <a:pt x="208" y="247"/>
                </a:cubicBezTo>
                <a:cubicBezTo>
                  <a:pt x="204" y="249"/>
                  <a:pt x="198" y="247"/>
                  <a:pt x="193" y="248"/>
                </a:cubicBezTo>
                <a:cubicBezTo>
                  <a:pt x="189" y="248"/>
                  <a:pt x="183" y="248"/>
                  <a:pt x="181" y="251"/>
                </a:cubicBezTo>
                <a:cubicBezTo>
                  <a:pt x="180" y="251"/>
                  <a:pt x="180" y="250"/>
                  <a:pt x="180" y="249"/>
                </a:cubicBezTo>
                <a:cubicBezTo>
                  <a:pt x="172" y="248"/>
                  <a:pt x="166" y="251"/>
                  <a:pt x="159" y="252"/>
                </a:cubicBezTo>
                <a:cubicBezTo>
                  <a:pt x="158" y="254"/>
                  <a:pt x="158" y="256"/>
                  <a:pt x="159" y="257"/>
                </a:cubicBezTo>
                <a:cubicBezTo>
                  <a:pt x="157" y="259"/>
                  <a:pt x="157" y="261"/>
                  <a:pt x="157" y="264"/>
                </a:cubicBezTo>
                <a:cubicBezTo>
                  <a:pt x="149" y="262"/>
                  <a:pt x="146" y="270"/>
                  <a:pt x="139" y="269"/>
                </a:cubicBezTo>
                <a:cubicBezTo>
                  <a:pt x="135" y="271"/>
                  <a:pt x="133" y="274"/>
                  <a:pt x="130" y="276"/>
                </a:cubicBezTo>
                <a:cubicBezTo>
                  <a:pt x="130" y="278"/>
                  <a:pt x="132" y="276"/>
                  <a:pt x="132" y="277"/>
                </a:cubicBezTo>
                <a:cubicBezTo>
                  <a:pt x="128" y="282"/>
                  <a:pt x="121" y="284"/>
                  <a:pt x="116" y="289"/>
                </a:cubicBezTo>
                <a:cubicBezTo>
                  <a:pt x="117" y="290"/>
                  <a:pt x="119" y="289"/>
                  <a:pt x="120" y="291"/>
                </a:cubicBezTo>
                <a:cubicBezTo>
                  <a:pt x="118" y="293"/>
                  <a:pt x="116" y="294"/>
                  <a:pt x="113" y="295"/>
                </a:cubicBezTo>
                <a:cubicBezTo>
                  <a:pt x="112" y="294"/>
                  <a:pt x="115" y="293"/>
                  <a:pt x="115" y="291"/>
                </a:cubicBezTo>
                <a:cubicBezTo>
                  <a:pt x="108" y="290"/>
                  <a:pt x="104" y="299"/>
                  <a:pt x="96" y="298"/>
                </a:cubicBezTo>
                <a:cubicBezTo>
                  <a:pt x="94" y="300"/>
                  <a:pt x="93" y="301"/>
                  <a:pt x="91" y="303"/>
                </a:cubicBezTo>
                <a:close/>
                <a:moveTo>
                  <a:pt x="260" y="71"/>
                </a:moveTo>
                <a:cubicBezTo>
                  <a:pt x="259" y="71"/>
                  <a:pt x="259" y="72"/>
                  <a:pt x="257" y="72"/>
                </a:cubicBezTo>
                <a:cubicBezTo>
                  <a:pt x="257" y="72"/>
                  <a:pt x="257" y="73"/>
                  <a:pt x="257" y="73"/>
                </a:cubicBezTo>
                <a:cubicBezTo>
                  <a:pt x="254" y="75"/>
                  <a:pt x="252" y="77"/>
                  <a:pt x="250" y="79"/>
                </a:cubicBezTo>
                <a:cubicBezTo>
                  <a:pt x="247" y="80"/>
                  <a:pt x="244" y="81"/>
                  <a:pt x="243" y="84"/>
                </a:cubicBezTo>
                <a:cubicBezTo>
                  <a:pt x="244" y="85"/>
                  <a:pt x="244" y="86"/>
                  <a:pt x="246" y="86"/>
                </a:cubicBezTo>
                <a:cubicBezTo>
                  <a:pt x="252" y="82"/>
                  <a:pt x="257" y="76"/>
                  <a:pt x="260" y="71"/>
                </a:cubicBezTo>
                <a:close/>
                <a:moveTo>
                  <a:pt x="178" y="245"/>
                </a:moveTo>
                <a:cubicBezTo>
                  <a:pt x="179" y="244"/>
                  <a:pt x="178" y="243"/>
                  <a:pt x="178" y="243"/>
                </a:cubicBezTo>
                <a:cubicBezTo>
                  <a:pt x="176" y="242"/>
                  <a:pt x="176" y="243"/>
                  <a:pt x="175" y="243"/>
                </a:cubicBezTo>
                <a:cubicBezTo>
                  <a:pt x="176" y="244"/>
                  <a:pt x="175" y="244"/>
                  <a:pt x="175" y="245"/>
                </a:cubicBezTo>
                <a:cubicBezTo>
                  <a:pt x="176" y="245"/>
                  <a:pt x="178" y="246"/>
                  <a:pt x="178" y="245"/>
                </a:cubicBezTo>
                <a:close/>
                <a:moveTo>
                  <a:pt x="196" y="244"/>
                </a:moveTo>
                <a:cubicBezTo>
                  <a:pt x="192" y="243"/>
                  <a:pt x="186" y="242"/>
                  <a:pt x="182" y="244"/>
                </a:cubicBezTo>
                <a:cubicBezTo>
                  <a:pt x="186" y="246"/>
                  <a:pt x="194" y="246"/>
                  <a:pt x="196" y="244"/>
                </a:cubicBezTo>
                <a:close/>
                <a:moveTo>
                  <a:pt x="273" y="144"/>
                </a:moveTo>
                <a:cubicBezTo>
                  <a:pt x="279" y="143"/>
                  <a:pt x="288" y="145"/>
                  <a:pt x="291" y="139"/>
                </a:cubicBezTo>
                <a:cubicBezTo>
                  <a:pt x="285" y="140"/>
                  <a:pt x="276" y="139"/>
                  <a:pt x="270" y="142"/>
                </a:cubicBezTo>
                <a:cubicBezTo>
                  <a:pt x="271" y="143"/>
                  <a:pt x="272" y="143"/>
                  <a:pt x="273" y="144"/>
                </a:cubicBezTo>
                <a:close/>
                <a:moveTo>
                  <a:pt x="269" y="134"/>
                </a:moveTo>
                <a:cubicBezTo>
                  <a:pt x="268" y="134"/>
                  <a:pt x="266" y="133"/>
                  <a:pt x="265" y="135"/>
                </a:cubicBezTo>
                <a:cubicBezTo>
                  <a:pt x="266" y="136"/>
                  <a:pt x="269" y="136"/>
                  <a:pt x="269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4" name="文本框 263"/>
          <p:cNvSpPr txBox="1"/>
          <p:nvPr/>
        </p:nvSpPr>
        <p:spPr>
          <a:xfrm>
            <a:off x="4329752" y="2737476"/>
            <a:ext cx="14315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1" name="文本框 10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4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3" name="矩形 12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699" y="523078"/>
            <a:ext cx="8482601" cy="5839980"/>
          </a:xfrm>
          <a:prstGeom prst="rect">
            <a:avLst/>
          </a:prstGeom>
        </p:spPr>
      </p:pic>
      <p:sp useBgFill="1">
        <p:nvSpPr>
          <p:cNvPr id="4" name="Freeform 10"/>
          <p:cNvSpPr/>
          <p:nvPr/>
        </p:nvSpPr>
        <p:spPr bwMode="auto">
          <a:xfrm>
            <a:off x="2943052" y="1704792"/>
            <a:ext cx="6249621" cy="3907069"/>
          </a:xfrm>
          <a:custGeom>
            <a:avLst/>
            <a:gdLst>
              <a:gd name="T0" fmla="*/ 73 w 1877"/>
              <a:gd name="T1" fmla="*/ 64 h 1172"/>
              <a:gd name="T2" fmla="*/ 1175 w 1877"/>
              <a:gd name="T3" fmla="*/ 77 h 1172"/>
              <a:gd name="T4" fmla="*/ 1762 w 1877"/>
              <a:gd name="T5" fmla="*/ 215 h 1172"/>
              <a:gd name="T6" fmla="*/ 1819 w 1877"/>
              <a:gd name="T7" fmla="*/ 844 h 1172"/>
              <a:gd name="T8" fmla="*/ 1299 w 1877"/>
              <a:gd name="T9" fmla="*/ 909 h 1172"/>
              <a:gd name="T10" fmla="*/ 1429 w 1877"/>
              <a:gd name="T11" fmla="*/ 1172 h 1172"/>
              <a:gd name="T12" fmla="*/ 912 w 1877"/>
              <a:gd name="T13" fmla="*/ 934 h 1172"/>
              <a:gd name="T14" fmla="*/ 281 w 1877"/>
              <a:gd name="T15" fmla="*/ 918 h 1172"/>
              <a:gd name="T16" fmla="*/ 16 w 1877"/>
              <a:gd name="T17" fmla="*/ 599 h 1172"/>
              <a:gd name="T18" fmla="*/ 60 w 1877"/>
              <a:gd name="T19" fmla="*/ 89 h 1172"/>
              <a:gd name="T20" fmla="*/ 73 w 1877"/>
              <a:gd name="T21" fmla="*/ 64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77" h="1172">
                <a:moveTo>
                  <a:pt x="73" y="64"/>
                </a:moveTo>
                <a:cubicBezTo>
                  <a:pt x="375" y="54"/>
                  <a:pt x="836" y="76"/>
                  <a:pt x="1175" y="77"/>
                </a:cubicBezTo>
                <a:cubicBezTo>
                  <a:pt x="1406" y="82"/>
                  <a:pt x="1670" y="0"/>
                  <a:pt x="1762" y="215"/>
                </a:cubicBezTo>
                <a:cubicBezTo>
                  <a:pt x="1801" y="299"/>
                  <a:pt x="1877" y="769"/>
                  <a:pt x="1819" y="844"/>
                </a:cubicBezTo>
                <a:cubicBezTo>
                  <a:pt x="1749" y="955"/>
                  <a:pt x="1408" y="906"/>
                  <a:pt x="1299" y="909"/>
                </a:cubicBezTo>
                <a:cubicBezTo>
                  <a:pt x="1338" y="993"/>
                  <a:pt x="1390" y="1076"/>
                  <a:pt x="1429" y="1172"/>
                </a:cubicBezTo>
                <a:cubicBezTo>
                  <a:pt x="1221" y="1118"/>
                  <a:pt x="1119" y="964"/>
                  <a:pt x="912" y="934"/>
                </a:cubicBezTo>
                <a:cubicBezTo>
                  <a:pt x="718" y="916"/>
                  <a:pt x="488" y="924"/>
                  <a:pt x="281" y="918"/>
                </a:cubicBezTo>
                <a:cubicBezTo>
                  <a:pt x="51" y="914"/>
                  <a:pt x="0" y="855"/>
                  <a:pt x="16" y="599"/>
                </a:cubicBezTo>
                <a:cubicBezTo>
                  <a:pt x="35" y="429"/>
                  <a:pt x="37" y="265"/>
                  <a:pt x="60" y="89"/>
                </a:cubicBezTo>
                <a:lnTo>
                  <a:pt x="73" y="64"/>
                </a:lnTo>
                <a:close/>
              </a:path>
            </a:pathLst>
          </a:custGeom>
          <a:ln w="57150">
            <a:solidFill>
              <a:schemeClr val="bg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5084060" y="1975654"/>
            <a:ext cx="193947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致谢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3104314" y="2741676"/>
            <a:ext cx="589896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感谢母校提供的学习与实践的机会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感谢导师团队，特别感谢吴老师给与的耐心指导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感谢同学以及舍友的帮助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感谢答辩评审！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bg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bg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bg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bg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bg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bg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bg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bg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bg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bg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bg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bg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bg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bg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bg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bg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bg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bg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bg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bg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969801" y="1238235"/>
            <a:ext cx="1108333" cy="4793426"/>
            <a:chOff x="969801" y="1238235"/>
            <a:chExt cx="1108333" cy="4793426"/>
          </a:xfrm>
        </p:grpSpPr>
        <p:sp>
          <p:nvSpPr>
            <p:cNvPr id="1167" name="矩形 1166"/>
            <p:cNvSpPr/>
            <p:nvPr/>
          </p:nvSpPr>
          <p:spPr>
            <a:xfrm>
              <a:off x="969801" y="1238235"/>
              <a:ext cx="1108333" cy="4793426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TextBox 1534"/>
            <p:cNvSpPr txBox="1"/>
            <p:nvPr/>
          </p:nvSpPr>
          <p:spPr>
            <a:xfrm>
              <a:off x="1142966" y="1238235"/>
              <a:ext cx="762005" cy="46879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7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赠送精美手绘图标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bg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bg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bg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bg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bg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bg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bg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bg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bg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bg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bg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bg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bg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bg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bg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bg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bg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bg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bg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bg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bg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bg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bg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bg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534" name="组合 1533"/>
          <p:cNvGrpSpPr/>
          <p:nvPr/>
        </p:nvGrpSpPr>
        <p:grpSpPr>
          <a:xfrm>
            <a:off x="969801" y="1238235"/>
            <a:ext cx="1108333" cy="4793426"/>
            <a:chOff x="969801" y="1238235"/>
            <a:chExt cx="1108333" cy="4793426"/>
          </a:xfrm>
        </p:grpSpPr>
        <p:sp>
          <p:nvSpPr>
            <p:cNvPr id="1536" name="矩形 1535"/>
            <p:cNvSpPr/>
            <p:nvPr/>
          </p:nvSpPr>
          <p:spPr>
            <a:xfrm>
              <a:off x="969801" y="1238235"/>
              <a:ext cx="1108333" cy="4793426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7" name="TextBox 1534"/>
            <p:cNvSpPr txBox="1"/>
            <p:nvPr/>
          </p:nvSpPr>
          <p:spPr>
            <a:xfrm>
              <a:off x="1142966" y="1238235"/>
              <a:ext cx="762005" cy="46879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7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赠送精美手绘图标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文本框 60"/>
          <p:cNvSpPr txBox="1"/>
          <p:nvPr/>
        </p:nvSpPr>
        <p:spPr>
          <a:xfrm>
            <a:off x="7061522" y="2119396"/>
            <a:ext cx="35033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选题背景意义</a:t>
            </a:r>
          </a:p>
        </p:txBody>
      </p:sp>
      <p:sp>
        <p:nvSpPr>
          <p:cNvPr id="62" name="文本框 61"/>
          <p:cNvSpPr txBox="1"/>
          <p:nvPr/>
        </p:nvSpPr>
        <p:spPr>
          <a:xfrm>
            <a:off x="7011986" y="3018390"/>
            <a:ext cx="35503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zh-CN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论文综述简介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7028109" y="3952383"/>
            <a:ext cx="35350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研究方法过程</a:t>
            </a:r>
          </a:p>
        </p:txBody>
      </p:sp>
      <p:sp>
        <p:nvSpPr>
          <p:cNvPr id="64" name="文本框 63"/>
          <p:cNvSpPr txBox="1"/>
          <p:nvPr/>
        </p:nvSpPr>
        <p:spPr>
          <a:xfrm>
            <a:off x="7034844" y="4851377"/>
            <a:ext cx="352867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论文归纳总结</a:t>
            </a:r>
          </a:p>
        </p:txBody>
      </p:sp>
      <p:sp>
        <p:nvSpPr>
          <p:cNvPr id="65" name="Freeform 105"/>
          <p:cNvSpPr>
            <a:spLocks noEditPoints="1"/>
          </p:cNvSpPr>
          <p:nvPr/>
        </p:nvSpPr>
        <p:spPr bwMode="auto">
          <a:xfrm>
            <a:off x="6534447" y="2226277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Freeform 105"/>
          <p:cNvSpPr>
            <a:spLocks noEditPoints="1"/>
          </p:cNvSpPr>
          <p:nvPr/>
        </p:nvSpPr>
        <p:spPr bwMode="auto">
          <a:xfrm>
            <a:off x="6534447" y="3110249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Freeform 105"/>
          <p:cNvSpPr>
            <a:spLocks noEditPoints="1"/>
          </p:cNvSpPr>
          <p:nvPr/>
        </p:nvSpPr>
        <p:spPr bwMode="auto">
          <a:xfrm>
            <a:off x="6534447" y="4053678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Freeform 105"/>
          <p:cNvSpPr>
            <a:spLocks noEditPoints="1"/>
          </p:cNvSpPr>
          <p:nvPr/>
        </p:nvSpPr>
        <p:spPr bwMode="auto">
          <a:xfrm>
            <a:off x="6534447" y="4937650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9" name="组合 68"/>
          <p:cNvGrpSpPr/>
          <p:nvPr/>
        </p:nvGrpSpPr>
        <p:grpSpPr>
          <a:xfrm>
            <a:off x="1068883" y="2091260"/>
            <a:ext cx="4756185" cy="3391776"/>
            <a:chOff x="534309" y="1900078"/>
            <a:chExt cx="5605858" cy="3997703"/>
          </a:xfrm>
        </p:grpSpPr>
        <p:grpSp>
          <p:nvGrpSpPr>
            <p:cNvPr id="70" name="组合 69"/>
            <p:cNvGrpSpPr/>
            <p:nvPr/>
          </p:nvGrpSpPr>
          <p:grpSpPr>
            <a:xfrm>
              <a:off x="534309" y="1900078"/>
              <a:ext cx="5605858" cy="3997703"/>
              <a:chOff x="3154364" y="2608264"/>
              <a:chExt cx="4337050" cy="3062288"/>
            </a:xfrm>
            <a:solidFill>
              <a:schemeClr val="bg1"/>
            </a:solidFill>
          </p:grpSpPr>
          <p:sp>
            <p:nvSpPr>
              <p:cNvPr id="72" name="Freeform 28"/>
              <p:cNvSpPr>
                <a:spLocks noEditPoints="1"/>
              </p:cNvSpPr>
              <p:nvPr/>
            </p:nvSpPr>
            <p:spPr bwMode="auto">
              <a:xfrm>
                <a:off x="3775076" y="2779714"/>
                <a:ext cx="3013075" cy="1584325"/>
              </a:xfrm>
              <a:custGeom>
                <a:avLst/>
                <a:gdLst>
                  <a:gd name="T0" fmla="*/ 1641 w 1898"/>
                  <a:gd name="T1" fmla="*/ 31 h 998"/>
                  <a:gd name="T2" fmla="*/ 1035 w 1898"/>
                  <a:gd name="T3" fmla="*/ 28 h 998"/>
                  <a:gd name="T4" fmla="*/ 376 w 1898"/>
                  <a:gd name="T5" fmla="*/ 23 h 998"/>
                  <a:gd name="T6" fmla="*/ 101 w 1898"/>
                  <a:gd name="T7" fmla="*/ 1 h 998"/>
                  <a:gd name="T8" fmla="*/ 462 w 1898"/>
                  <a:gd name="T9" fmla="*/ 3 h 998"/>
                  <a:gd name="T10" fmla="*/ 1135 w 1898"/>
                  <a:gd name="T11" fmla="*/ 6 h 998"/>
                  <a:gd name="T12" fmla="*/ 1712 w 1898"/>
                  <a:gd name="T13" fmla="*/ 11 h 998"/>
                  <a:gd name="T14" fmla="*/ 1850 w 1898"/>
                  <a:gd name="T15" fmla="*/ 84 h 998"/>
                  <a:gd name="T16" fmla="*/ 1853 w 1898"/>
                  <a:gd name="T17" fmla="*/ 54 h 998"/>
                  <a:gd name="T18" fmla="*/ 1851 w 1898"/>
                  <a:gd name="T19" fmla="*/ 38 h 998"/>
                  <a:gd name="T20" fmla="*/ 1839 w 1898"/>
                  <a:gd name="T21" fmla="*/ 34 h 998"/>
                  <a:gd name="T22" fmla="*/ 1849 w 1898"/>
                  <a:gd name="T23" fmla="*/ 11 h 998"/>
                  <a:gd name="T24" fmla="*/ 1881 w 1898"/>
                  <a:gd name="T25" fmla="*/ 16 h 998"/>
                  <a:gd name="T26" fmla="*/ 1891 w 1898"/>
                  <a:gd name="T27" fmla="*/ 31 h 998"/>
                  <a:gd name="T28" fmla="*/ 1888 w 1898"/>
                  <a:gd name="T29" fmla="*/ 59 h 998"/>
                  <a:gd name="T30" fmla="*/ 1861 w 1898"/>
                  <a:gd name="T31" fmla="*/ 959 h 998"/>
                  <a:gd name="T32" fmla="*/ 1859 w 1898"/>
                  <a:gd name="T33" fmla="*/ 752 h 998"/>
                  <a:gd name="T34" fmla="*/ 1854 w 1898"/>
                  <a:gd name="T35" fmla="*/ 412 h 998"/>
                  <a:gd name="T36" fmla="*/ 1850 w 1898"/>
                  <a:gd name="T37" fmla="*/ 135 h 998"/>
                  <a:gd name="T38" fmla="*/ 1887 w 1898"/>
                  <a:gd name="T39" fmla="*/ 122 h 998"/>
                  <a:gd name="T40" fmla="*/ 1891 w 1898"/>
                  <a:gd name="T41" fmla="*/ 398 h 998"/>
                  <a:gd name="T42" fmla="*/ 1896 w 1898"/>
                  <a:gd name="T43" fmla="*/ 739 h 998"/>
                  <a:gd name="T44" fmla="*/ 1898 w 1898"/>
                  <a:gd name="T45" fmla="*/ 946 h 998"/>
                  <a:gd name="T46" fmla="*/ 1833 w 1898"/>
                  <a:gd name="T47" fmla="*/ 974 h 998"/>
                  <a:gd name="T48" fmla="*/ 1866 w 1898"/>
                  <a:gd name="T49" fmla="*/ 977 h 998"/>
                  <a:gd name="T50" fmla="*/ 1857 w 1898"/>
                  <a:gd name="T51" fmla="*/ 983 h 998"/>
                  <a:gd name="T52" fmla="*/ 1860 w 1898"/>
                  <a:gd name="T53" fmla="*/ 972 h 998"/>
                  <a:gd name="T54" fmla="*/ 1894 w 1898"/>
                  <a:gd name="T55" fmla="*/ 971 h 998"/>
                  <a:gd name="T56" fmla="*/ 1860 w 1898"/>
                  <a:gd name="T57" fmla="*/ 997 h 998"/>
                  <a:gd name="T58" fmla="*/ 1829 w 1898"/>
                  <a:gd name="T59" fmla="*/ 997 h 998"/>
                  <a:gd name="T60" fmla="*/ 1794 w 1898"/>
                  <a:gd name="T61" fmla="*/ 996 h 998"/>
                  <a:gd name="T62" fmla="*/ 235 w 1898"/>
                  <a:gd name="T63" fmla="*/ 974 h 998"/>
                  <a:gd name="T64" fmla="*/ 813 w 1898"/>
                  <a:gd name="T65" fmla="*/ 974 h 998"/>
                  <a:gd name="T66" fmla="*/ 1475 w 1898"/>
                  <a:gd name="T67" fmla="*/ 974 h 998"/>
                  <a:gd name="T68" fmla="*/ 1818 w 1898"/>
                  <a:gd name="T69" fmla="*/ 974 h 998"/>
                  <a:gd name="T70" fmla="*/ 1514 w 1898"/>
                  <a:gd name="T71" fmla="*/ 996 h 998"/>
                  <a:gd name="T72" fmla="*/ 867 w 1898"/>
                  <a:gd name="T73" fmla="*/ 996 h 998"/>
                  <a:gd name="T74" fmla="*/ 259 w 1898"/>
                  <a:gd name="T75" fmla="*/ 996 h 998"/>
                  <a:gd name="T76" fmla="*/ 7 w 1898"/>
                  <a:gd name="T77" fmla="*/ 936 h 998"/>
                  <a:gd name="T78" fmla="*/ 47 w 1898"/>
                  <a:gd name="T79" fmla="*/ 949 h 998"/>
                  <a:gd name="T80" fmla="*/ 50 w 1898"/>
                  <a:gd name="T81" fmla="*/ 967 h 998"/>
                  <a:gd name="T82" fmla="*/ 66 w 1898"/>
                  <a:gd name="T83" fmla="*/ 973 h 998"/>
                  <a:gd name="T84" fmla="*/ 71 w 1898"/>
                  <a:gd name="T85" fmla="*/ 996 h 998"/>
                  <a:gd name="T86" fmla="*/ 28 w 1898"/>
                  <a:gd name="T87" fmla="*/ 992 h 998"/>
                  <a:gd name="T88" fmla="*/ 11 w 1898"/>
                  <a:gd name="T89" fmla="*/ 978 h 998"/>
                  <a:gd name="T90" fmla="*/ 9 w 1898"/>
                  <a:gd name="T91" fmla="*/ 953 h 998"/>
                  <a:gd name="T92" fmla="*/ 46 w 1898"/>
                  <a:gd name="T93" fmla="*/ 50 h 998"/>
                  <a:gd name="T94" fmla="*/ 40 w 1898"/>
                  <a:gd name="T95" fmla="*/ 234 h 998"/>
                  <a:gd name="T96" fmla="*/ 38 w 1898"/>
                  <a:gd name="T97" fmla="*/ 565 h 998"/>
                  <a:gd name="T98" fmla="*/ 42 w 1898"/>
                  <a:gd name="T99" fmla="*/ 851 h 998"/>
                  <a:gd name="T100" fmla="*/ 6 w 1898"/>
                  <a:gd name="T101" fmla="*/ 904 h 998"/>
                  <a:gd name="T102" fmla="*/ 1 w 1898"/>
                  <a:gd name="T103" fmla="*/ 652 h 998"/>
                  <a:gd name="T104" fmla="*/ 1 w 1898"/>
                  <a:gd name="T105" fmla="*/ 314 h 998"/>
                  <a:gd name="T106" fmla="*/ 6 w 1898"/>
                  <a:gd name="T107" fmla="*/ 81 h 998"/>
                  <a:gd name="T108" fmla="*/ 65 w 1898"/>
                  <a:gd name="T109" fmla="*/ 23 h 998"/>
                  <a:gd name="T110" fmla="*/ 31 w 1898"/>
                  <a:gd name="T111" fmla="*/ 22 h 998"/>
                  <a:gd name="T112" fmla="*/ 52 w 1898"/>
                  <a:gd name="T113" fmla="*/ 12 h 998"/>
                  <a:gd name="T114" fmla="*/ 48 w 1898"/>
                  <a:gd name="T115" fmla="*/ 36 h 998"/>
                  <a:gd name="T116" fmla="*/ 12 w 1898"/>
                  <a:gd name="T117" fmla="*/ 41 h 998"/>
                  <a:gd name="T118" fmla="*/ 16 w 1898"/>
                  <a:gd name="T119" fmla="*/ 19 h 998"/>
                  <a:gd name="T120" fmla="*/ 58 w 1898"/>
                  <a:gd name="T121" fmla="*/ 0 h 998"/>
                  <a:gd name="T122" fmla="*/ 101 w 1898"/>
                  <a:gd name="T123" fmla="*/ 1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8" h="998">
                    <a:moveTo>
                      <a:pt x="1839" y="11"/>
                    </a:moveTo>
                    <a:lnTo>
                      <a:pt x="1816" y="32"/>
                    </a:lnTo>
                    <a:lnTo>
                      <a:pt x="1816" y="32"/>
                    </a:lnTo>
                    <a:lnTo>
                      <a:pt x="1806" y="32"/>
                    </a:lnTo>
                    <a:lnTo>
                      <a:pt x="1788" y="32"/>
                    </a:lnTo>
                    <a:lnTo>
                      <a:pt x="1762" y="32"/>
                    </a:lnTo>
                    <a:lnTo>
                      <a:pt x="1728" y="32"/>
                    </a:lnTo>
                    <a:lnTo>
                      <a:pt x="1688" y="31"/>
                    </a:lnTo>
                    <a:lnTo>
                      <a:pt x="1641" y="31"/>
                    </a:lnTo>
                    <a:lnTo>
                      <a:pt x="1589" y="31"/>
                    </a:lnTo>
                    <a:lnTo>
                      <a:pt x="1532" y="31"/>
                    </a:lnTo>
                    <a:lnTo>
                      <a:pt x="1469" y="30"/>
                    </a:lnTo>
                    <a:lnTo>
                      <a:pt x="1404" y="30"/>
                    </a:lnTo>
                    <a:lnTo>
                      <a:pt x="1335" y="29"/>
                    </a:lnTo>
                    <a:lnTo>
                      <a:pt x="1263" y="29"/>
                    </a:lnTo>
                    <a:lnTo>
                      <a:pt x="1188" y="29"/>
                    </a:lnTo>
                    <a:lnTo>
                      <a:pt x="1111" y="28"/>
                    </a:lnTo>
                    <a:lnTo>
                      <a:pt x="1035" y="28"/>
                    </a:lnTo>
                    <a:lnTo>
                      <a:pt x="956" y="26"/>
                    </a:lnTo>
                    <a:lnTo>
                      <a:pt x="879" y="26"/>
                    </a:lnTo>
                    <a:lnTo>
                      <a:pt x="801" y="25"/>
                    </a:lnTo>
                    <a:lnTo>
                      <a:pt x="724" y="25"/>
                    </a:lnTo>
                    <a:lnTo>
                      <a:pt x="650" y="25"/>
                    </a:lnTo>
                    <a:lnTo>
                      <a:pt x="576" y="24"/>
                    </a:lnTo>
                    <a:lnTo>
                      <a:pt x="506" y="24"/>
                    </a:lnTo>
                    <a:lnTo>
                      <a:pt x="439" y="24"/>
                    </a:lnTo>
                    <a:lnTo>
                      <a:pt x="376" y="23"/>
                    </a:lnTo>
                    <a:lnTo>
                      <a:pt x="318" y="23"/>
                    </a:lnTo>
                    <a:lnTo>
                      <a:pt x="264" y="23"/>
                    </a:lnTo>
                    <a:lnTo>
                      <a:pt x="216" y="23"/>
                    </a:lnTo>
                    <a:lnTo>
                      <a:pt x="175" y="23"/>
                    </a:lnTo>
                    <a:lnTo>
                      <a:pt x="139" y="22"/>
                    </a:lnTo>
                    <a:lnTo>
                      <a:pt x="110" y="22"/>
                    </a:lnTo>
                    <a:lnTo>
                      <a:pt x="90" y="22"/>
                    </a:lnTo>
                    <a:lnTo>
                      <a:pt x="78" y="23"/>
                    </a:lnTo>
                    <a:lnTo>
                      <a:pt x="101" y="1"/>
                    </a:lnTo>
                    <a:lnTo>
                      <a:pt x="114" y="1"/>
                    </a:lnTo>
                    <a:lnTo>
                      <a:pt x="134" y="0"/>
                    </a:lnTo>
                    <a:lnTo>
                      <a:pt x="161" y="1"/>
                    </a:lnTo>
                    <a:lnTo>
                      <a:pt x="197" y="1"/>
                    </a:lnTo>
                    <a:lnTo>
                      <a:pt x="239" y="1"/>
                    </a:lnTo>
                    <a:lnTo>
                      <a:pt x="288" y="1"/>
                    </a:lnTo>
                    <a:lnTo>
                      <a:pt x="340" y="1"/>
                    </a:lnTo>
                    <a:lnTo>
                      <a:pt x="400" y="1"/>
                    </a:lnTo>
                    <a:lnTo>
                      <a:pt x="462" y="3"/>
                    </a:lnTo>
                    <a:lnTo>
                      <a:pt x="529" y="3"/>
                    </a:lnTo>
                    <a:lnTo>
                      <a:pt x="599" y="3"/>
                    </a:lnTo>
                    <a:lnTo>
                      <a:pt x="672" y="4"/>
                    </a:lnTo>
                    <a:lnTo>
                      <a:pt x="747" y="4"/>
                    </a:lnTo>
                    <a:lnTo>
                      <a:pt x="824" y="5"/>
                    </a:lnTo>
                    <a:lnTo>
                      <a:pt x="901" y="5"/>
                    </a:lnTo>
                    <a:lnTo>
                      <a:pt x="980" y="5"/>
                    </a:lnTo>
                    <a:lnTo>
                      <a:pt x="1058" y="6"/>
                    </a:lnTo>
                    <a:lnTo>
                      <a:pt x="1135" y="6"/>
                    </a:lnTo>
                    <a:lnTo>
                      <a:pt x="1212" y="7"/>
                    </a:lnTo>
                    <a:lnTo>
                      <a:pt x="1286" y="7"/>
                    </a:lnTo>
                    <a:lnTo>
                      <a:pt x="1358" y="9"/>
                    </a:lnTo>
                    <a:lnTo>
                      <a:pt x="1428" y="9"/>
                    </a:lnTo>
                    <a:lnTo>
                      <a:pt x="1493" y="9"/>
                    </a:lnTo>
                    <a:lnTo>
                      <a:pt x="1555" y="10"/>
                    </a:lnTo>
                    <a:lnTo>
                      <a:pt x="1613" y="10"/>
                    </a:lnTo>
                    <a:lnTo>
                      <a:pt x="1665" y="10"/>
                    </a:lnTo>
                    <a:lnTo>
                      <a:pt x="1712" y="11"/>
                    </a:lnTo>
                    <a:lnTo>
                      <a:pt x="1751" y="11"/>
                    </a:lnTo>
                    <a:lnTo>
                      <a:pt x="1785" y="11"/>
                    </a:lnTo>
                    <a:lnTo>
                      <a:pt x="1811" y="11"/>
                    </a:lnTo>
                    <a:lnTo>
                      <a:pt x="1830" y="11"/>
                    </a:lnTo>
                    <a:lnTo>
                      <a:pt x="1839" y="11"/>
                    </a:lnTo>
                    <a:lnTo>
                      <a:pt x="1839" y="11"/>
                    </a:lnTo>
                    <a:lnTo>
                      <a:pt x="1839" y="11"/>
                    </a:lnTo>
                    <a:close/>
                    <a:moveTo>
                      <a:pt x="1887" y="71"/>
                    </a:moveTo>
                    <a:lnTo>
                      <a:pt x="1850" y="84"/>
                    </a:lnTo>
                    <a:lnTo>
                      <a:pt x="1850" y="84"/>
                    </a:lnTo>
                    <a:lnTo>
                      <a:pt x="1850" y="79"/>
                    </a:lnTo>
                    <a:lnTo>
                      <a:pt x="1850" y="75"/>
                    </a:lnTo>
                    <a:lnTo>
                      <a:pt x="1851" y="71"/>
                    </a:lnTo>
                    <a:lnTo>
                      <a:pt x="1851" y="67"/>
                    </a:lnTo>
                    <a:lnTo>
                      <a:pt x="1851" y="63"/>
                    </a:lnTo>
                    <a:lnTo>
                      <a:pt x="1853" y="60"/>
                    </a:lnTo>
                    <a:lnTo>
                      <a:pt x="1853" y="57"/>
                    </a:lnTo>
                    <a:lnTo>
                      <a:pt x="1853" y="54"/>
                    </a:lnTo>
                    <a:lnTo>
                      <a:pt x="1854" y="52"/>
                    </a:lnTo>
                    <a:lnTo>
                      <a:pt x="1854" y="49"/>
                    </a:lnTo>
                    <a:lnTo>
                      <a:pt x="1854" y="47"/>
                    </a:lnTo>
                    <a:lnTo>
                      <a:pt x="1854" y="44"/>
                    </a:lnTo>
                    <a:lnTo>
                      <a:pt x="1854" y="43"/>
                    </a:lnTo>
                    <a:lnTo>
                      <a:pt x="1853" y="42"/>
                    </a:lnTo>
                    <a:lnTo>
                      <a:pt x="1853" y="40"/>
                    </a:lnTo>
                    <a:lnTo>
                      <a:pt x="1853" y="38"/>
                    </a:lnTo>
                    <a:lnTo>
                      <a:pt x="1851" y="38"/>
                    </a:lnTo>
                    <a:lnTo>
                      <a:pt x="1851" y="37"/>
                    </a:lnTo>
                    <a:lnTo>
                      <a:pt x="1850" y="36"/>
                    </a:lnTo>
                    <a:lnTo>
                      <a:pt x="1849" y="36"/>
                    </a:lnTo>
                    <a:lnTo>
                      <a:pt x="1849" y="35"/>
                    </a:lnTo>
                    <a:lnTo>
                      <a:pt x="1848" y="35"/>
                    </a:lnTo>
                    <a:lnTo>
                      <a:pt x="1845" y="35"/>
                    </a:lnTo>
                    <a:lnTo>
                      <a:pt x="1844" y="34"/>
                    </a:lnTo>
                    <a:lnTo>
                      <a:pt x="1842" y="34"/>
                    </a:lnTo>
                    <a:lnTo>
                      <a:pt x="1839" y="34"/>
                    </a:lnTo>
                    <a:lnTo>
                      <a:pt x="1837" y="34"/>
                    </a:lnTo>
                    <a:lnTo>
                      <a:pt x="1833" y="32"/>
                    </a:lnTo>
                    <a:lnTo>
                      <a:pt x="1830" y="32"/>
                    </a:lnTo>
                    <a:lnTo>
                      <a:pt x="1825" y="32"/>
                    </a:lnTo>
                    <a:lnTo>
                      <a:pt x="1822" y="32"/>
                    </a:lnTo>
                    <a:lnTo>
                      <a:pt x="1816" y="32"/>
                    </a:lnTo>
                    <a:lnTo>
                      <a:pt x="1839" y="11"/>
                    </a:lnTo>
                    <a:lnTo>
                      <a:pt x="1844" y="11"/>
                    </a:lnTo>
                    <a:lnTo>
                      <a:pt x="1849" y="11"/>
                    </a:lnTo>
                    <a:lnTo>
                      <a:pt x="1854" y="11"/>
                    </a:lnTo>
                    <a:lnTo>
                      <a:pt x="1859" y="11"/>
                    </a:lnTo>
                    <a:lnTo>
                      <a:pt x="1862" y="12"/>
                    </a:lnTo>
                    <a:lnTo>
                      <a:pt x="1866" y="12"/>
                    </a:lnTo>
                    <a:lnTo>
                      <a:pt x="1869" y="12"/>
                    </a:lnTo>
                    <a:lnTo>
                      <a:pt x="1873" y="13"/>
                    </a:lnTo>
                    <a:lnTo>
                      <a:pt x="1876" y="13"/>
                    </a:lnTo>
                    <a:lnTo>
                      <a:pt x="1879" y="14"/>
                    </a:lnTo>
                    <a:lnTo>
                      <a:pt x="1881" y="16"/>
                    </a:lnTo>
                    <a:lnTo>
                      <a:pt x="1884" y="17"/>
                    </a:lnTo>
                    <a:lnTo>
                      <a:pt x="1885" y="18"/>
                    </a:lnTo>
                    <a:lnTo>
                      <a:pt x="1887" y="19"/>
                    </a:lnTo>
                    <a:lnTo>
                      <a:pt x="1888" y="22"/>
                    </a:lnTo>
                    <a:lnTo>
                      <a:pt x="1890" y="23"/>
                    </a:lnTo>
                    <a:lnTo>
                      <a:pt x="1890" y="25"/>
                    </a:lnTo>
                    <a:lnTo>
                      <a:pt x="1891" y="26"/>
                    </a:lnTo>
                    <a:lnTo>
                      <a:pt x="1891" y="29"/>
                    </a:lnTo>
                    <a:lnTo>
                      <a:pt x="1891" y="31"/>
                    </a:lnTo>
                    <a:lnTo>
                      <a:pt x="1891" y="34"/>
                    </a:lnTo>
                    <a:lnTo>
                      <a:pt x="1891" y="36"/>
                    </a:lnTo>
                    <a:lnTo>
                      <a:pt x="1891" y="38"/>
                    </a:lnTo>
                    <a:lnTo>
                      <a:pt x="1891" y="42"/>
                    </a:lnTo>
                    <a:lnTo>
                      <a:pt x="1890" y="44"/>
                    </a:lnTo>
                    <a:lnTo>
                      <a:pt x="1890" y="48"/>
                    </a:lnTo>
                    <a:lnTo>
                      <a:pt x="1890" y="52"/>
                    </a:lnTo>
                    <a:lnTo>
                      <a:pt x="1888" y="55"/>
                    </a:lnTo>
                    <a:lnTo>
                      <a:pt x="1888" y="59"/>
                    </a:lnTo>
                    <a:lnTo>
                      <a:pt x="1888" y="62"/>
                    </a:lnTo>
                    <a:lnTo>
                      <a:pt x="1887" y="67"/>
                    </a:lnTo>
                    <a:lnTo>
                      <a:pt x="1887" y="71"/>
                    </a:lnTo>
                    <a:lnTo>
                      <a:pt x="1887" y="71"/>
                    </a:lnTo>
                    <a:lnTo>
                      <a:pt x="1887" y="71"/>
                    </a:lnTo>
                    <a:close/>
                    <a:moveTo>
                      <a:pt x="1898" y="952"/>
                    </a:moveTo>
                    <a:lnTo>
                      <a:pt x="1861" y="965"/>
                    </a:lnTo>
                    <a:lnTo>
                      <a:pt x="1861" y="965"/>
                    </a:lnTo>
                    <a:lnTo>
                      <a:pt x="1861" y="959"/>
                    </a:lnTo>
                    <a:lnTo>
                      <a:pt x="1861" y="949"/>
                    </a:lnTo>
                    <a:lnTo>
                      <a:pt x="1861" y="935"/>
                    </a:lnTo>
                    <a:lnTo>
                      <a:pt x="1861" y="917"/>
                    </a:lnTo>
                    <a:lnTo>
                      <a:pt x="1861" y="897"/>
                    </a:lnTo>
                    <a:lnTo>
                      <a:pt x="1860" y="873"/>
                    </a:lnTo>
                    <a:lnTo>
                      <a:pt x="1860" y="847"/>
                    </a:lnTo>
                    <a:lnTo>
                      <a:pt x="1860" y="817"/>
                    </a:lnTo>
                    <a:lnTo>
                      <a:pt x="1860" y="786"/>
                    </a:lnTo>
                    <a:lnTo>
                      <a:pt x="1859" y="752"/>
                    </a:lnTo>
                    <a:lnTo>
                      <a:pt x="1859" y="718"/>
                    </a:lnTo>
                    <a:lnTo>
                      <a:pt x="1857" y="682"/>
                    </a:lnTo>
                    <a:lnTo>
                      <a:pt x="1857" y="644"/>
                    </a:lnTo>
                    <a:lnTo>
                      <a:pt x="1856" y="605"/>
                    </a:lnTo>
                    <a:lnTo>
                      <a:pt x="1856" y="567"/>
                    </a:lnTo>
                    <a:lnTo>
                      <a:pt x="1855" y="528"/>
                    </a:lnTo>
                    <a:lnTo>
                      <a:pt x="1855" y="488"/>
                    </a:lnTo>
                    <a:lnTo>
                      <a:pt x="1854" y="450"/>
                    </a:lnTo>
                    <a:lnTo>
                      <a:pt x="1854" y="412"/>
                    </a:lnTo>
                    <a:lnTo>
                      <a:pt x="1853" y="374"/>
                    </a:lnTo>
                    <a:lnTo>
                      <a:pt x="1853" y="338"/>
                    </a:lnTo>
                    <a:lnTo>
                      <a:pt x="1851" y="302"/>
                    </a:lnTo>
                    <a:lnTo>
                      <a:pt x="1851" y="269"/>
                    </a:lnTo>
                    <a:lnTo>
                      <a:pt x="1850" y="237"/>
                    </a:lnTo>
                    <a:lnTo>
                      <a:pt x="1850" y="208"/>
                    </a:lnTo>
                    <a:lnTo>
                      <a:pt x="1850" y="180"/>
                    </a:lnTo>
                    <a:lnTo>
                      <a:pt x="1850" y="157"/>
                    </a:lnTo>
                    <a:lnTo>
                      <a:pt x="1850" y="135"/>
                    </a:lnTo>
                    <a:lnTo>
                      <a:pt x="1850" y="116"/>
                    </a:lnTo>
                    <a:lnTo>
                      <a:pt x="1850" y="102"/>
                    </a:lnTo>
                    <a:lnTo>
                      <a:pt x="1850" y="91"/>
                    </a:lnTo>
                    <a:lnTo>
                      <a:pt x="1850" y="84"/>
                    </a:lnTo>
                    <a:lnTo>
                      <a:pt x="1887" y="71"/>
                    </a:lnTo>
                    <a:lnTo>
                      <a:pt x="1887" y="78"/>
                    </a:lnTo>
                    <a:lnTo>
                      <a:pt x="1887" y="89"/>
                    </a:lnTo>
                    <a:lnTo>
                      <a:pt x="1887" y="103"/>
                    </a:lnTo>
                    <a:lnTo>
                      <a:pt x="1887" y="122"/>
                    </a:lnTo>
                    <a:lnTo>
                      <a:pt x="1887" y="142"/>
                    </a:lnTo>
                    <a:lnTo>
                      <a:pt x="1887" y="167"/>
                    </a:lnTo>
                    <a:lnTo>
                      <a:pt x="1887" y="195"/>
                    </a:lnTo>
                    <a:lnTo>
                      <a:pt x="1888" y="223"/>
                    </a:lnTo>
                    <a:lnTo>
                      <a:pt x="1888" y="256"/>
                    </a:lnTo>
                    <a:lnTo>
                      <a:pt x="1890" y="289"/>
                    </a:lnTo>
                    <a:lnTo>
                      <a:pt x="1890" y="324"/>
                    </a:lnTo>
                    <a:lnTo>
                      <a:pt x="1890" y="361"/>
                    </a:lnTo>
                    <a:lnTo>
                      <a:pt x="1891" y="398"/>
                    </a:lnTo>
                    <a:lnTo>
                      <a:pt x="1891" y="437"/>
                    </a:lnTo>
                    <a:lnTo>
                      <a:pt x="1892" y="475"/>
                    </a:lnTo>
                    <a:lnTo>
                      <a:pt x="1893" y="515"/>
                    </a:lnTo>
                    <a:lnTo>
                      <a:pt x="1893" y="554"/>
                    </a:lnTo>
                    <a:lnTo>
                      <a:pt x="1894" y="592"/>
                    </a:lnTo>
                    <a:lnTo>
                      <a:pt x="1894" y="631"/>
                    </a:lnTo>
                    <a:lnTo>
                      <a:pt x="1896" y="668"/>
                    </a:lnTo>
                    <a:lnTo>
                      <a:pt x="1896" y="705"/>
                    </a:lnTo>
                    <a:lnTo>
                      <a:pt x="1896" y="739"/>
                    </a:lnTo>
                    <a:lnTo>
                      <a:pt x="1897" y="773"/>
                    </a:lnTo>
                    <a:lnTo>
                      <a:pt x="1897" y="804"/>
                    </a:lnTo>
                    <a:lnTo>
                      <a:pt x="1898" y="832"/>
                    </a:lnTo>
                    <a:lnTo>
                      <a:pt x="1898" y="860"/>
                    </a:lnTo>
                    <a:lnTo>
                      <a:pt x="1898" y="884"/>
                    </a:lnTo>
                    <a:lnTo>
                      <a:pt x="1898" y="904"/>
                    </a:lnTo>
                    <a:lnTo>
                      <a:pt x="1898" y="922"/>
                    </a:lnTo>
                    <a:lnTo>
                      <a:pt x="1898" y="936"/>
                    </a:lnTo>
                    <a:lnTo>
                      <a:pt x="1898" y="946"/>
                    </a:lnTo>
                    <a:lnTo>
                      <a:pt x="1898" y="952"/>
                    </a:lnTo>
                    <a:lnTo>
                      <a:pt x="1898" y="952"/>
                    </a:lnTo>
                    <a:lnTo>
                      <a:pt x="1898" y="952"/>
                    </a:lnTo>
                    <a:close/>
                    <a:moveTo>
                      <a:pt x="1794" y="996"/>
                    </a:moveTo>
                    <a:lnTo>
                      <a:pt x="1818" y="974"/>
                    </a:lnTo>
                    <a:lnTo>
                      <a:pt x="1818" y="974"/>
                    </a:lnTo>
                    <a:lnTo>
                      <a:pt x="1823" y="974"/>
                    </a:lnTo>
                    <a:lnTo>
                      <a:pt x="1829" y="974"/>
                    </a:lnTo>
                    <a:lnTo>
                      <a:pt x="1833" y="974"/>
                    </a:lnTo>
                    <a:lnTo>
                      <a:pt x="1838" y="974"/>
                    </a:lnTo>
                    <a:lnTo>
                      <a:pt x="1843" y="974"/>
                    </a:lnTo>
                    <a:lnTo>
                      <a:pt x="1847" y="976"/>
                    </a:lnTo>
                    <a:lnTo>
                      <a:pt x="1850" y="976"/>
                    </a:lnTo>
                    <a:lnTo>
                      <a:pt x="1854" y="976"/>
                    </a:lnTo>
                    <a:lnTo>
                      <a:pt x="1857" y="976"/>
                    </a:lnTo>
                    <a:lnTo>
                      <a:pt x="1861" y="977"/>
                    </a:lnTo>
                    <a:lnTo>
                      <a:pt x="1863" y="977"/>
                    </a:lnTo>
                    <a:lnTo>
                      <a:pt x="1866" y="977"/>
                    </a:lnTo>
                    <a:lnTo>
                      <a:pt x="1868" y="977"/>
                    </a:lnTo>
                    <a:lnTo>
                      <a:pt x="1869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68" y="977"/>
                    </a:lnTo>
                    <a:lnTo>
                      <a:pt x="1864" y="979"/>
                    </a:lnTo>
                    <a:lnTo>
                      <a:pt x="1861" y="980"/>
                    </a:lnTo>
                    <a:lnTo>
                      <a:pt x="1857" y="983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7" y="983"/>
                    </a:lnTo>
                    <a:lnTo>
                      <a:pt x="1857" y="982"/>
                    </a:lnTo>
                    <a:lnTo>
                      <a:pt x="1859" y="979"/>
                    </a:lnTo>
                    <a:lnTo>
                      <a:pt x="1859" y="977"/>
                    </a:lnTo>
                    <a:lnTo>
                      <a:pt x="1860" y="974"/>
                    </a:lnTo>
                    <a:lnTo>
                      <a:pt x="1860" y="972"/>
                    </a:lnTo>
                    <a:lnTo>
                      <a:pt x="1860" y="968"/>
                    </a:lnTo>
                    <a:lnTo>
                      <a:pt x="1861" y="965"/>
                    </a:lnTo>
                    <a:lnTo>
                      <a:pt x="1898" y="952"/>
                    </a:lnTo>
                    <a:lnTo>
                      <a:pt x="1898" y="956"/>
                    </a:lnTo>
                    <a:lnTo>
                      <a:pt x="1897" y="959"/>
                    </a:lnTo>
                    <a:lnTo>
                      <a:pt x="1897" y="962"/>
                    </a:lnTo>
                    <a:lnTo>
                      <a:pt x="1896" y="966"/>
                    </a:lnTo>
                    <a:lnTo>
                      <a:pt x="1896" y="968"/>
                    </a:lnTo>
                    <a:lnTo>
                      <a:pt x="1894" y="971"/>
                    </a:lnTo>
                    <a:lnTo>
                      <a:pt x="1893" y="973"/>
                    </a:lnTo>
                    <a:lnTo>
                      <a:pt x="1892" y="976"/>
                    </a:lnTo>
                    <a:lnTo>
                      <a:pt x="1891" y="979"/>
                    </a:lnTo>
                    <a:lnTo>
                      <a:pt x="1888" y="982"/>
                    </a:lnTo>
                    <a:lnTo>
                      <a:pt x="1884" y="985"/>
                    </a:lnTo>
                    <a:lnTo>
                      <a:pt x="1879" y="989"/>
                    </a:lnTo>
                    <a:lnTo>
                      <a:pt x="1872" y="992"/>
                    </a:lnTo>
                    <a:lnTo>
                      <a:pt x="1864" y="995"/>
                    </a:lnTo>
                    <a:lnTo>
                      <a:pt x="1860" y="997"/>
                    </a:lnTo>
                    <a:lnTo>
                      <a:pt x="1855" y="997"/>
                    </a:lnTo>
                    <a:lnTo>
                      <a:pt x="1851" y="998"/>
                    </a:lnTo>
                    <a:lnTo>
                      <a:pt x="1848" y="998"/>
                    </a:lnTo>
                    <a:lnTo>
                      <a:pt x="1844" y="998"/>
                    </a:lnTo>
                    <a:lnTo>
                      <a:pt x="1841" y="998"/>
                    </a:lnTo>
                    <a:lnTo>
                      <a:pt x="1838" y="998"/>
                    </a:lnTo>
                    <a:lnTo>
                      <a:pt x="1835" y="997"/>
                    </a:lnTo>
                    <a:lnTo>
                      <a:pt x="1831" y="997"/>
                    </a:lnTo>
                    <a:lnTo>
                      <a:pt x="1829" y="997"/>
                    </a:lnTo>
                    <a:lnTo>
                      <a:pt x="1825" y="997"/>
                    </a:lnTo>
                    <a:lnTo>
                      <a:pt x="1820" y="997"/>
                    </a:lnTo>
                    <a:lnTo>
                      <a:pt x="1817" y="996"/>
                    </a:lnTo>
                    <a:lnTo>
                      <a:pt x="1813" y="996"/>
                    </a:lnTo>
                    <a:lnTo>
                      <a:pt x="1808" y="996"/>
                    </a:lnTo>
                    <a:lnTo>
                      <a:pt x="1804" y="996"/>
                    </a:lnTo>
                    <a:lnTo>
                      <a:pt x="1800" y="996"/>
                    </a:lnTo>
                    <a:lnTo>
                      <a:pt x="1794" y="996"/>
                    </a:lnTo>
                    <a:lnTo>
                      <a:pt x="1794" y="996"/>
                    </a:lnTo>
                    <a:lnTo>
                      <a:pt x="1794" y="996"/>
                    </a:lnTo>
                    <a:close/>
                    <a:moveTo>
                      <a:pt x="78" y="996"/>
                    </a:moveTo>
                    <a:lnTo>
                      <a:pt x="102" y="974"/>
                    </a:lnTo>
                    <a:lnTo>
                      <a:pt x="102" y="974"/>
                    </a:lnTo>
                    <a:lnTo>
                      <a:pt x="112" y="974"/>
                    </a:lnTo>
                    <a:lnTo>
                      <a:pt x="133" y="974"/>
                    </a:lnTo>
                    <a:lnTo>
                      <a:pt x="160" y="974"/>
                    </a:lnTo>
                    <a:lnTo>
                      <a:pt x="195" y="974"/>
                    </a:lnTo>
                    <a:lnTo>
                      <a:pt x="235" y="974"/>
                    </a:lnTo>
                    <a:lnTo>
                      <a:pt x="283" y="974"/>
                    </a:lnTo>
                    <a:lnTo>
                      <a:pt x="336" y="974"/>
                    </a:lnTo>
                    <a:lnTo>
                      <a:pt x="393" y="974"/>
                    </a:lnTo>
                    <a:lnTo>
                      <a:pt x="455" y="974"/>
                    </a:lnTo>
                    <a:lnTo>
                      <a:pt x="522" y="974"/>
                    </a:lnTo>
                    <a:lnTo>
                      <a:pt x="591" y="974"/>
                    </a:lnTo>
                    <a:lnTo>
                      <a:pt x="663" y="974"/>
                    </a:lnTo>
                    <a:lnTo>
                      <a:pt x="737" y="974"/>
                    </a:lnTo>
                    <a:lnTo>
                      <a:pt x="813" y="974"/>
                    </a:lnTo>
                    <a:lnTo>
                      <a:pt x="889" y="974"/>
                    </a:lnTo>
                    <a:lnTo>
                      <a:pt x="967" y="974"/>
                    </a:lnTo>
                    <a:lnTo>
                      <a:pt x="1043" y="974"/>
                    </a:lnTo>
                    <a:lnTo>
                      <a:pt x="1121" y="974"/>
                    </a:lnTo>
                    <a:lnTo>
                      <a:pt x="1196" y="974"/>
                    </a:lnTo>
                    <a:lnTo>
                      <a:pt x="1270" y="974"/>
                    </a:lnTo>
                    <a:lnTo>
                      <a:pt x="1341" y="974"/>
                    </a:lnTo>
                    <a:lnTo>
                      <a:pt x="1410" y="974"/>
                    </a:lnTo>
                    <a:lnTo>
                      <a:pt x="1475" y="974"/>
                    </a:lnTo>
                    <a:lnTo>
                      <a:pt x="1536" y="974"/>
                    </a:lnTo>
                    <a:lnTo>
                      <a:pt x="1592" y="974"/>
                    </a:lnTo>
                    <a:lnTo>
                      <a:pt x="1645" y="974"/>
                    </a:lnTo>
                    <a:lnTo>
                      <a:pt x="1690" y="974"/>
                    </a:lnTo>
                    <a:lnTo>
                      <a:pt x="1731" y="974"/>
                    </a:lnTo>
                    <a:lnTo>
                      <a:pt x="1764" y="974"/>
                    </a:lnTo>
                    <a:lnTo>
                      <a:pt x="1789" y="974"/>
                    </a:lnTo>
                    <a:lnTo>
                      <a:pt x="1808" y="974"/>
                    </a:lnTo>
                    <a:lnTo>
                      <a:pt x="1818" y="974"/>
                    </a:lnTo>
                    <a:lnTo>
                      <a:pt x="1794" y="996"/>
                    </a:lnTo>
                    <a:lnTo>
                      <a:pt x="1785" y="996"/>
                    </a:lnTo>
                    <a:lnTo>
                      <a:pt x="1767" y="996"/>
                    </a:lnTo>
                    <a:lnTo>
                      <a:pt x="1740" y="996"/>
                    </a:lnTo>
                    <a:lnTo>
                      <a:pt x="1708" y="996"/>
                    </a:lnTo>
                    <a:lnTo>
                      <a:pt x="1668" y="996"/>
                    </a:lnTo>
                    <a:lnTo>
                      <a:pt x="1621" y="996"/>
                    </a:lnTo>
                    <a:lnTo>
                      <a:pt x="1570" y="996"/>
                    </a:lnTo>
                    <a:lnTo>
                      <a:pt x="1514" y="996"/>
                    </a:lnTo>
                    <a:lnTo>
                      <a:pt x="1452" y="996"/>
                    </a:lnTo>
                    <a:lnTo>
                      <a:pt x="1387" y="996"/>
                    </a:lnTo>
                    <a:lnTo>
                      <a:pt x="1318" y="996"/>
                    </a:lnTo>
                    <a:lnTo>
                      <a:pt x="1246" y="996"/>
                    </a:lnTo>
                    <a:lnTo>
                      <a:pt x="1172" y="996"/>
                    </a:lnTo>
                    <a:lnTo>
                      <a:pt x="1097" y="996"/>
                    </a:lnTo>
                    <a:lnTo>
                      <a:pt x="1021" y="996"/>
                    </a:lnTo>
                    <a:lnTo>
                      <a:pt x="943" y="996"/>
                    </a:lnTo>
                    <a:lnTo>
                      <a:pt x="867" y="996"/>
                    </a:lnTo>
                    <a:lnTo>
                      <a:pt x="789" y="996"/>
                    </a:lnTo>
                    <a:lnTo>
                      <a:pt x="714" y="996"/>
                    </a:lnTo>
                    <a:lnTo>
                      <a:pt x="640" y="996"/>
                    </a:lnTo>
                    <a:lnTo>
                      <a:pt x="567" y="996"/>
                    </a:lnTo>
                    <a:lnTo>
                      <a:pt x="498" y="996"/>
                    </a:lnTo>
                    <a:lnTo>
                      <a:pt x="432" y="996"/>
                    </a:lnTo>
                    <a:lnTo>
                      <a:pt x="370" y="996"/>
                    </a:lnTo>
                    <a:lnTo>
                      <a:pt x="313" y="996"/>
                    </a:lnTo>
                    <a:lnTo>
                      <a:pt x="259" y="996"/>
                    </a:lnTo>
                    <a:lnTo>
                      <a:pt x="213" y="996"/>
                    </a:lnTo>
                    <a:lnTo>
                      <a:pt x="171" y="996"/>
                    </a:lnTo>
                    <a:lnTo>
                      <a:pt x="136" y="996"/>
                    </a:lnTo>
                    <a:lnTo>
                      <a:pt x="109" y="996"/>
                    </a:lnTo>
                    <a:lnTo>
                      <a:pt x="90" y="996"/>
                    </a:lnTo>
                    <a:lnTo>
                      <a:pt x="78" y="996"/>
                    </a:lnTo>
                    <a:lnTo>
                      <a:pt x="78" y="996"/>
                    </a:lnTo>
                    <a:lnTo>
                      <a:pt x="78" y="996"/>
                    </a:lnTo>
                    <a:close/>
                    <a:moveTo>
                      <a:pt x="7" y="936"/>
                    </a:moveTo>
                    <a:lnTo>
                      <a:pt x="44" y="922"/>
                    </a:lnTo>
                    <a:lnTo>
                      <a:pt x="44" y="922"/>
                    </a:lnTo>
                    <a:lnTo>
                      <a:pt x="46" y="927"/>
                    </a:lnTo>
                    <a:lnTo>
                      <a:pt x="46" y="931"/>
                    </a:lnTo>
                    <a:lnTo>
                      <a:pt x="46" y="935"/>
                    </a:lnTo>
                    <a:lnTo>
                      <a:pt x="47" y="939"/>
                    </a:lnTo>
                    <a:lnTo>
                      <a:pt x="47" y="942"/>
                    </a:lnTo>
                    <a:lnTo>
                      <a:pt x="47" y="946"/>
                    </a:lnTo>
                    <a:lnTo>
                      <a:pt x="47" y="949"/>
                    </a:lnTo>
                    <a:lnTo>
                      <a:pt x="47" y="952"/>
                    </a:lnTo>
                    <a:lnTo>
                      <a:pt x="47" y="955"/>
                    </a:lnTo>
                    <a:lnTo>
                      <a:pt x="47" y="958"/>
                    </a:lnTo>
                    <a:lnTo>
                      <a:pt x="47" y="959"/>
                    </a:lnTo>
                    <a:lnTo>
                      <a:pt x="48" y="961"/>
                    </a:lnTo>
                    <a:lnTo>
                      <a:pt x="48" y="964"/>
                    </a:lnTo>
                    <a:lnTo>
                      <a:pt x="48" y="965"/>
                    </a:lnTo>
                    <a:lnTo>
                      <a:pt x="49" y="966"/>
                    </a:lnTo>
                    <a:lnTo>
                      <a:pt x="50" y="967"/>
                    </a:lnTo>
                    <a:lnTo>
                      <a:pt x="50" y="968"/>
                    </a:lnTo>
                    <a:lnTo>
                      <a:pt x="52" y="968"/>
                    </a:lnTo>
                    <a:lnTo>
                      <a:pt x="53" y="970"/>
                    </a:lnTo>
                    <a:lnTo>
                      <a:pt x="54" y="971"/>
                    </a:lnTo>
                    <a:lnTo>
                      <a:pt x="55" y="971"/>
                    </a:lnTo>
                    <a:lnTo>
                      <a:pt x="58" y="972"/>
                    </a:lnTo>
                    <a:lnTo>
                      <a:pt x="60" y="972"/>
                    </a:lnTo>
                    <a:lnTo>
                      <a:pt x="62" y="972"/>
                    </a:lnTo>
                    <a:lnTo>
                      <a:pt x="66" y="973"/>
                    </a:lnTo>
                    <a:lnTo>
                      <a:pt x="69" y="973"/>
                    </a:lnTo>
                    <a:lnTo>
                      <a:pt x="73" y="973"/>
                    </a:lnTo>
                    <a:lnTo>
                      <a:pt x="78" y="973"/>
                    </a:lnTo>
                    <a:lnTo>
                      <a:pt x="83" y="974"/>
                    </a:lnTo>
                    <a:lnTo>
                      <a:pt x="89" y="974"/>
                    </a:lnTo>
                    <a:lnTo>
                      <a:pt x="95" y="974"/>
                    </a:lnTo>
                    <a:lnTo>
                      <a:pt x="102" y="974"/>
                    </a:lnTo>
                    <a:lnTo>
                      <a:pt x="78" y="996"/>
                    </a:lnTo>
                    <a:lnTo>
                      <a:pt x="71" y="996"/>
                    </a:lnTo>
                    <a:lnTo>
                      <a:pt x="65" y="996"/>
                    </a:lnTo>
                    <a:lnTo>
                      <a:pt x="59" y="996"/>
                    </a:lnTo>
                    <a:lnTo>
                      <a:pt x="53" y="995"/>
                    </a:lnTo>
                    <a:lnTo>
                      <a:pt x="48" y="995"/>
                    </a:lnTo>
                    <a:lnTo>
                      <a:pt x="43" y="995"/>
                    </a:lnTo>
                    <a:lnTo>
                      <a:pt x="38" y="995"/>
                    </a:lnTo>
                    <a:lnTo>
                      <a:pt x="35" y="994"/>
                    </a:lnTo>
                    <a:lnTo>
                      <a:pt x="31" y="994"/>
                    </a:lnTo>
                    <a:lnTo>
                      <a:pt x="28" y="992"/>
                    </a:lnTo>
                    <a:lnTo>
                      <a:pt x="24" y="991"/>
                    </a:lnTo>
                    <a:lnTo>
                      <a:pt x="22" y="990"/>
                    </a:lnTo>
                    <a:lnTo>
                      <a:pt x="19" y="989"/>
                    </a:lnTo>
                    <a:lnTo>
                      <a:pt x="17" y="988"/>
                    </a:lnTo>
                    <a:lnTo>
                      <a:pt x="15" y="986"/>
                    </a:lnTo>
                    <a:lnTo>
                      <a:pt x="13" y="984"/>
                    </a:lnTo>
                    <a:lnTo>
                      <a:pt x="12" y="983"/>
                    </a:lnTo>
                    <a:lnTo>
                      <a:pt x="12" y="980"/>
                    </a:lnTo>
                    <a:lnTo>
                      <a:pt x="11" y="978"/>
                    </a:lnTo>
                    <a:lnTo>
                      <a:pt x="11" y="976"/>
                    </a:lnTo>
                    <a:lnTo>
                      <a:pt x="10" y="973"/>
                    </a:lnTo>
                    <a:lnTo>
                      <a:pt x="10" y="971"/>
                    </a:lnTo>
                    <a:lnTo>
                      <a:pt x="10" y="968"/>
                    </a:lnTo>
                    <a:lnTo>
                      <a:pt x="10" y="966"/>
                    </a:lnTo>
                    <a:lnTo>
                      <a:pt x="10" y="962"/>
                    </a:lnTo>
                    <a:lnTo>
                      <a:pt x="10" y="960"/>
                    </a:lnTo>
                    <a:lnTo>
                      <a:pt x="9" y="956"/>
                    </a:lnTo>
                    <a:lnTo>
                      <a:pt x="9" y="953"/>
                    </a:lnTo>
                    <a:lnTo>
                      <a:pt x="9" y="949"/>
                    </a:lnTo>
                    <a:lnTo>
                      <a:pt x="9" y="945"/>
                    </a:lnTo>
                    <a:lnTo>
                      <a:pt x="9" y="941"/>
                    </a:lnTo>
                    <a:lnTo>
                      <a:pt x="7" y="936"/>
                    </a:lnTo>
                    <a:lnTo>
                      <a:pt x="7" y="936"/>
                    </a:lnTo>
                    <a:lnTo>
                      <a:pt x="7" y="936"/>
                    </a:lnTo>
                    <a:close/>
                    <a:moveTo>
                      <a:pt x="9" y="62"/>
                    </a:moveTo>
                    <a:lnTo>
                      <a:pt x="46" y="50"/>
                    </a:lnTo>
                    <a:lnTo>
                      <a:pt x="46" y="50"/>
                    </a:lnTo>
                    <a:lnTo>
                      <a:pt x="44" y="57"/>
                    </a:lnTo>
                    <a:lnTo>
                      <a:pt x="43" y="68"/>
                    </a:lnTo>
                    <a:lnTo>
                      <a:pt x="43" y="83"/>
                    </a:lnTo>
                    <a:lnTo>
                      <a:pt x="42" y="102"/>
                    </a:lnTo>
                    <a:lnTo>
                      <a:pt x="41" y="122"/>
                    </a:lnTo>
                    <a:lnTo>
                      <a:pt x="41" y="147"/>
                    </a:lnTo>
                    <a:lnTo>
                      <a:pt x="40" y="173"/>
                    </a:lnTo>
                    <a:lnTo>
                      <a:pt x="40" y="203"/>
                    </a:lnTo>
                    <a:lnTo>
                      <a:pt x="40" y="234"/>
                    </a:lnTo>
                    <a:lnTo>
                      <a:pt x="38" y="266"/>
                    </a:lnTo>
                    <a:lnTo>
                      <a:pt x="38" y="301"/>
                    </a:lnTo>
                    <a:lnTo>
                      <a:pt x="38" y="337"/>
                    </a:lnTo>
                    <a:lnTo>
                      <a:pt x="38" y="374"/>
                    </a:lnTo>
                    <a:lnTo>
                      <a:pt x="38" y="412"/>
                    </a:lnTo>
                    <a:lnTo>
                      <a:pt x="38" y="450"/>
                    </a:lnTo>
                    <a:lnTo>
                      <a:pt x="38" y="488"/>
                    </a:lnTo>
                    <a:lnTo>
                      <a:pt x="38" y="527"/>
                    </a:lnTo>
                    <a:lnTo>
                      <a:pt x="38" y="565"/>
                    </a:lnTo>
                    <a:lnTo>
                      <a:pt x="38" y="602"/>
                    </a:lnTo>
                    <a:lnTo>
                      <a:pt x="40" y="639"/>
                    </a:lnTo>
                    <a:lnTo>
                      <a:pt x="40" y="675"/>
                    </a:lnTo>
                    <a:lnTo>
                      <a:pt x="40" y="709"/>
                    </a:lnTo>
                    <a:lnTo>
                      <a:pt x="40" y="742"/>
                    </a:lnTo>
                    <a:lnTo>
                      <a:pt x="41" y="773"/>
                    </a:lnTo>
                    <a:lnTo>
                      <a:pt x="41" y="801"/>
                    </a:lnTo>
                    <a:lnTo>
                      <a:pt x="42" y="828"/>
                    </a:lnTo>
                    <a:lnTo>
                      <a:pt x="42" y="851"/>
                    </a:lnTo>
                    <a:lnTo>
                      <a:pt x="43" y="873"/>
                    </a:lnTo>
                    <a:lnTo>
                      <a:pt x="43" y="891"/>
                    </a:lnTo>
                    <a:lnTo>
                      <a:pt x="43" y="905"/>
                    </a:lnTo>
                    <a:lnTo>
                      <a:pt x="44" y="916"/>
                    </a:lnTo>
                    <a:lnTo>
                      <a:pt x="44" y="922"/>
                    </a:lnTo>
                    <a:lnTo>
                      <a:pt x="7" y="936"/>
                    </a:lnTo>
                    <a:lnTo>
                      <a:pt x="7" y="929"/>
                    </a:lnTo>
                    <a:lnTo>
                      <a:pt x="6" y="918"/>
                    </a:lnTo>
                    <a:lnTo>
                      <a:pt x="6" y="904"/>
                    </a:lnTo>
                    <a:lnTo>
                      <a:pt x="5" y="886"/>
                    </a:lnTo>
                    <a:lnTo>
                      <a:pt x="5" y="866"/>
                    </a:lnTo>
                    <a:lnTo>
                      <a:pt x="4" y="842"/>
                    </a:lnTo>
                    <a:lnTo>
                      <a:pt x="4" y="816"/>
                    </a:lnTo>
                    <a:lnTo>
                      <a:pt x="4" y="786"/>
                    </a:lnTo>
                    <a:lnTo>
                      <a:pt x="3" y="755"/>
                    </a:lnTo>
                    <a:lnTo>
                      <a:pt x="3" y="722"/>
                    </a:lnTo>
                    <a:lnTo>
                      <a:pt x="3" y="688"/>
                    </a:lnTo>
                    <a:lnTo>
                      <a:pt x="1" y="652"/>
                    </a:lnTo>
                    <a:lnTo>
                      <a:pt x="1" y="615"/>
                    </a:lnTo>
                    <a:lnTo>
                      <a:pt x="1" y="578"/>
                    </a:lnTo>
                    <a:lnTo>
                      <a:pt x="1" y="540"/>
                    </a:lnTo>
                    <a:lnTo>
                      <a:pt x="1" y="502"/>
                    </a:lnTo>
                    <a:lnTo>
                      <a:pt x="1" y="463"/>
                    </a:lnTo>
                    <a:lnTo>
                      <a:pt x="0" y="425"/>
                    </a:lnTo>
                    <a:lnTo>
                      <a:pt x="1" y="387"/>
                    </a:lnTo>
                    <a:lnTo>
                      <a:pt x="1" y="350"/>
                    </a:lnTo>
                    <a:lnTo>
                      <a:pt x="1" y="314"/>
                    </a:lnTo>
                    <a:lnTo>
                      <a:pt x="1" y="280"/>
                    </a:lnTo>
                    <a:lnTo>
                      <a:pt x="1" y="247"/>
                    </a:lnTo>
                    <a:lnTo>
                      <a:pt x="3" y="215"/>
                    </a:lnTo>
                    <a:lnTo>
                      <a:pt x="3" y="186"/>
                    </a:lnTo>
                    <a:lnTo>
                      <a:pt x="3" y="160"/>
                    </a:lnTo>
                    <a:lnTo>
                      <a:pt x="4" y="135"/>
                    </a:lnTo>
                    <a:lnTo>
                      <a:pt x="5" y="114"/>
                    </a:lnTo>
                    <a:lnTo>
                      <a:pt x="5" y="96"/>
                    </a:lnTo>
                    <a:lnTo>
                      <a:pt x="6" y="81"/>
                    </a:lnTo>
                    <a:lnTo>
                      <a:pt x="7" y="69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2"/>
                    </a:lnTo>
                    <a:close/>
                    <a:moveTo>
                      <a:pt x="101" y="1"/>
                    </a:moveTo>
                    <a:lnTo>
                      <a:pt x="78" y="23"/>
                    </a:lnTo>
                    <a:lnTo>
                      <a:pt x="78" y="23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9" y="23"/>
                    </a:lnTo>
                    <a:lnTo>
                      <a:pt x="54" y="23"/>
                    </a:lnTo>
                    <a:lnTo>
                      <a:pt x="49" y="22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7" y="22"/>
                    </a:lnTo>
                    <a:lnTo>
                      <a:pt x="35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7" y="20"/>
                    </a:lnTo>
                    <a:lnTo>
                      <a:pt x="44" y="17"/>
                    </a:lnTo>
                    <a:lnTo>
                      <a:pt x="49" y="13"/>
                    </a:lnTo>
                    <a:lnTo>
                      <a:pt x="52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2"/>
                    </a:lnTo>
                    <a:lnTo>
                      <a:pt x="50" y="13"/>
                    </a:lnTo>
                    <a:lnTo>
                      <a:pt x="50" y="16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50" y="25"/>
                    </a:lnTo>
                    <a:lnTo>
                      <a:pt x="49" y="29"/>
                    </a:lnTo>
                    <a:lnTo>
                      <a:pt x="49" y="32"/>
                    </a:lnTo>
                    <a:lnTo>
                      <a:pt x="48" y="36"/>
                    </a:lnTo>
                    <a:lnTo>
                      <a:pt x="48" y="41"/>
                    </a:lnTo>
                    <a:lnTo>
                      <a:pt x="47" y="46"/>
                    </a:lnTo>
                    <a:lnTo>
                      <a:pt x="46" y="50"/>
                    </a:lnTo>
                    <a:lnTo>
                      <a:pt x="9" y="62"/>
                    </a:lnTo>
                    <a:lnTo>
                      <a:pt x="10" y="57"/>
                    </a:lnTo>
                    <a:lnTo>
                      <a:pt x="11" y="53"/>
                    </a:lnTo>
                    <a:lnTo>
                      <a:pt x="11" y="48"/>
                    </a:lnTo>
                    <a:lnTo>
                      <a:pt x="12" y="44"/>
                    </a:lnTo>
                    <a:lnTo>
                      <a:pt x="12" y="41"/>
                    </a:lnTo>
                    <a:lnTo>
                      <a:pt x="12" y="38"/>
                    </a:lnTo>
                    <a:lnTo>
                      <a:pt x="12" y="35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5" y="22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8" y="9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3" y="1"/>
                    </a:lnTo>
                    <a:lnTo>
                      <a:pt x="78" y="1"/>
                    </a:lnTo>
                    <a:lnTo>
                      <a:pt x="83" y="1"/>
                    </a:lnTo>
                    <a:lnTo>
                      <a:pt x="89" y="1"/>
                    </a:lnTo>
                    <a:lnTo>
                      <a:pt x="95" y="1"/>
                    </a:lnTo>
                    <a:lnTo>
                      <a:pt x="101" y="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29"/>
              <p:cNvSpPr>
                <a:spLocks noEditPoints="1"/>
              </p:cNvSpPr>
              <p:nvPr/>
            </p:nvSpPr>
            <p:spPr bwMode="auto">
              <a:xfrm>
                <a:off x="3154364" y="4465639"/>
                <a:ext cx="4337050" cy="1204913"/>
              </a:xfrm>
              <a:custGeom>
                <a:avLst/>
                <a:gdLst>
                  <a:gd name="T0" fmla="*/ 385 w 2732"/>
                  <a:gd name="T1" fmla="*/ 0 h 759"/>
                  <a:gd name="T2" fmla="*/ 391 w 2732"/>
                  <a:gd name="T3" fmla="*/ 1 h 759"/>
                  <a:gd name="T4" fmla="*/ 394 w 2732"/>
                  <a:gd name="T5" fmla="*/ 4 h 759"/>
                  <a:gd name="T6" fmla="*/ 390 w 2732"/>
                  <a:gd name="T7" fmla="*/ 9 h 759"/>
                  <a:gd name="T8" fmla="*/ 384 w 2732"/>
                  <a:gd name="T9" fmla="*/ 14 h 759"/>
                  <a:gd name="T10" fmla="*/ 376 w 2732"/>
                  <a:gd name="T11" fmla="*/ 19 h 759"/>
                  <a:gd name="T12" fmla="*/ 281 w 2732"/>
                  <a:gd name="T13" fmla="*/ 66 h 759"/>
                  <a:gd name="T14" fmla="*/ 310 w 2732"/>
                  <a:gd name="T15" fmla="*/ 20 h 759"/>
                  <a:gd name="T16" fmla="*/ 359 w 2732"/>
                  <a:gd name="T17" fmla="*/ 1 h 759"/>
                  <a:gd name="T18" fmla="*/ 381 w 2732"/>
                  <a:gd name="T19" fmla="*/ 1 h 759"/>
                  <a:gd name="T20" fmla="*/ 348 w 2732"/>
                  <a:gd name="T21" fmla="*/ 21 h 759"/>
                  <a:gd name="T22" fmla="*/ 336 w 2732"/>
                  <a:gd name="T23" fmla="*/ 22 h 759"/>
                  <a:gd name="T24" fmla="*/ 329 w 2732"/>
                  <a:gd name="T25" fmla="*/ 33 h 759"/>
                  <a:gd name="T26" fmla="*/ 15 w 2732"/>
                  <a:gd name="T27" fmla="*/ 632 h 759"/>
                  <a:gd name="T28" fmla="*/ 88 w 2732"/>
                  <a:gd name="T29" fmla="*/ 484 h 759"/>
                  <a:gd name="T30" fmla="*/ 198 w 2732"/>
                  <a:gd name="T31" fmla="*/ 254 h 759"/>
                  <a:gd name="T32" fmla="*/ 275 w 2732"/>
                  <a:gd name="T33" fmla="*/ 81 h 759"/>
                  <a:gd name="T34" fmla="*/ 281 w 2732"/>
                  <a:gd name="T35" fmla="*/ 143 h 759"/>
                  <a:gd name="T36" fmla="*/ 179 w 2732"/>
                  <a:gd name="T37" fmla="*/ 361 h 759"/>
                  <a:gd name="T38" fmla="*/ 79 w 2732"/>
                  <a:gd name="T39" fmla="*/ 569 h 759"/>
                  <a:gd name="T40" fmla="*/ 93 w 2732"/>
                  <a:gd name="T41" fmla="*/ 747 h 759"/>
                  <a:gd name="T42" fmla="*/ 26 w 2732"/>
                  <a:gd name="T43" fmla="*/ 736 h 759"/>
                  <a:gd name="T44" fmla="*/ 0 w 2732"/>
                  <a:gd name="T45" fmla="*/ 699 h 759"/>
                  <a:gd name="T46" fmla="*/ 9 w 2732"/>
                  <a:gd name="T47" fmla="*/ 644 h 759"/>
                  <a:gd name="T48" fmla="*/ 38 w 2732"/>
                  <a:gd name="T49" fmla="*/ 661 h 759"/>
                  <a:gd name="T50" fmla="*/ 45 w 2732"/>
                  <a:gd name="T51" fmla="*/ 704 h 759"/>
                  <a:gd name="T52" fmla="*/ 82 w 2732"/>
                  <a:gd name="T53" fmla="*/ 725 h 759"/>
                  <a:gd name="T54" fmla="*/ 2569 w 2732"/>
                  <a:gd name="T55" fmla="*/ 755 h 759"/>
                  <a:gd name="T56" fmla="*/ 1975 w 2732"/>
                  <a:gd name="T57" fmla="*/ 743 h 759"/>
                  <a:gd name="T58" fmla="*/ 909 w 2732"/>
                  <a:gd name="T59" fmla="*/ 739 h 759"/>
                  <a:gd name="T60" fmla="*/ 142 w 2732"/>
                  <a:gd name="T61" fmla="*/ 745 h 759"/>
                  <a:gd name="T62" fmla="*/ 463 w 2732"/>
                  <a:gd name="T63" fmla="*/ 719 h 759"/>
                  <a:gd name="T64" fmla="*/ 1476 w 2732"/>
                  <a:gd name="T65" fmla="*/ 718 h 759"/>
                  <a:gd name="T66" fmla="*/ 2403 w 2732"/>
                  <a:gd name="T67" fmla="*/ 727 h 759"/>
                  <a:gd name="T68" fmla="*/ 2721 w 2732"/>
                  <a:gd name="T69" fmla="*/ 666 h 759"/>
                  <a:gd name="T70" fmla="*/ 2728 w 2732"/>
                  <a:gd name="T71" fmla="*/ 700 h 759"/>
                  <a:gd name="T72" fmla="*/ 2679 w 2732"/>
                  <a:gd name="T73" fmla="*/ 743 h 759"/>
                  <a:gd name="T74" fmla="*/ 2590 w 2732"/>
                  <a:gd name="T75" fmla="*/ 758 h 759"/>
                  <a:gd name="T76" fmla="*/ 2651 w 2732"/>
                  <a:gd name="T77" fmla="*/ 736 h 759"/>
                  <a:gd name="T78" fmla="*/ 2683 w 2732"/>
                  <a:gd name="T79" fmla="*/ 722 h 759"/>
                  <a:gd name="T80" fmla="*/ 2693 w 2732"/>
                  <a:gd name="T81" fmla="*/ 696 h 759"/>
                  <a:gd name="T82" fmla="*/ 2402 w 2732"/>
                  <a:gd name="T83" fmla="*/ 50 h 759"/>
                  <a:gd name="T84" fmla="*/ 2477 w 2732"/>
                  <a:gd name="T85" fmla="*/ 213 h 759"/>
                  <a:gd name="T86" fmla="*/ 2612 w 2732"/>
                  <a:gd name="T87" fmla="*/ 477 h 759"/>
                  <a:gd name="T88" fmla="*/ 2714 w 2732"/>
                  <a:gd name="T89" fmla="*/ 657 h 759"/>
                  <a:gd name="T90" fmla="*/ 2636 w 2732"/>
                  <a:gd name="T91" fmla="*/ 605 h 759"/>
                  <a:gd name="T92" fmla="*/ 2506 w 2732"/>
                  <a:gd name="T93" fmla="*/ 360 h 759"/>
                  <a:gd name="T94" fmla="*/ 2390 w 2732"/>
                  <a:gd name="T95" fmla="*/ 123 h 759"/>
                  <a:gd name="T96" fmla="*/ 2310 w 2732"/>
                  <a:gd name="T97" fmla="*/ 6 h 759"/>
                  <a:gd name="T98" fmla="*/ 2353 w 2732"/>
                  <a:gd name="T99" fmla="*/ 4 h 759"/>
                  <a:gd name="T100" fmla="*/ 2384 w 2732"/>
                  <a:gd name="T101" fmla="*/ 15 h 759"/>
                  <a:gd name="T102" fmla="*/ 2401 w 2732"/>
                  <a:gd name="T103" fmla="*/ 46 h 759"/>
                  <a:gd name="T104" fmla="*/ 2353 w 2732"/>
                  <a:gd name="T105" fmla="*/ 39 h 759"/>
                  <a:gd name="T106" fmla="*/ 2335 w 2732"/>
                  <a:gd name="T107" fmla="*/ 27 h 759"/>
                  <a:gd name="T108" fmla="*/ 2303 w 2732"/>
                  <a:gd name="T109" fmla="*/ 27 h 759"/>
                  <a:gd name="T110" fmla="*/ 2281 w 2732"/>
                  <a:gd name="T111" fmla="*/ 27 h 759"/>
                  <a:gd name="T112" fmla="*/ 2276 w 2732"/>
                  <a:gd name="T113" fmla="*/ 25 h 759"/>
                  <a:gd name="T114" fmla="*/ 2276 w 2732"/>
                  <a:gd name="T115" fmla="*/ 21 h 759"/>
                  <a:gd name="T116" fmla="*/ 2279 w 2732"/>
                  <a:gd name="T117" fmla="*/ 16 h 759"/>
                  <a:gd name="T118" fmla="*/ 2287 w 2732"/>
                  <a:gd name="T119" fmla="*/ 11 h 759"/>
                  <a:gd name="T120" fmla="*/ 2296 w 2732"/>
                  <a:gd name="T121" fmla="*/ 8 h 759"/>
                  <a:gd name="T122" fmla="*/ 2304 w 2732"/>
                  <a:gd name="T123" fmla="*/ 6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2" h="759">
                    <a:moveTo>
                      <a:pt x="370" y="20"/>
                    </a:move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82" y="0"/>
                    </a:lnTo>
                    <a:lnTo>
                      <a:pt x="383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90" y="0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7"/>
                    </a:lnTo>
                    <a:lnTo>
                      <a:pt x="392" y="7"/>
                    </a:lnTo>
                    <a:lnTo>
                      <a:pt x="391" y="8"/>
                    </a:lnTo>
                    <a:lnTo>
                      <a:pt x="391" y="8"/>
                    </a:lnTo>
                    <a:lnTo>
                      <a:pt x="391" y="9"/>
                    </a:lnTo>
                    <a:lnTo>
                      <a:pt x="390" y="9"/>
                    </a:lnTo>
                    <a:lnTo>
                      <a:pt x="390" y="10"/>
                    </a:lnTo>
                    <a:lnTo>
                      <a:pt x="389" y="10"/>
                    </a:lnTo>
                    <a:lnTo>
                      <a:pt x="389" y="10"/>
                    </a:lnTo>
                    <a:lnTo>
                      <a:pt x="388" y="11"/>
                    </a:lnTo>
                    <a:lnTo>
                      <a:pt x="388" y="11"/>
                    </a:lnTo>
                    <a:lnTo>
                      <a:pt x="386" y="13"/>
                    </a:lnTo>
                    <a:lnTo>
                      <a:pt x="386" y="13"/>
                    </a:lnTo>
                    <a:lnTo>
                      <a:pt x="385" y="14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83" y="15"/>
                    </a:lnTo>
                    <a:lnTo>
                      <a:pt x="383" y="15"/>
                    </a:lnTo>
                    <a:lnTo>
                      <a:pt x="382" y="15"/>
                    </a:lnTo>
                    <a:lnTo>
                      <a:pt x="381" y="16"/>
                    </a:lnTo>
                    <a:lnTo>
                      <a:pt x="379" y="16"/>
                    </a:lnTo>
                    <a:lnTo>
                      <a:pt x="379" y="17"/>
                    </a:lnTo>
                    <a:lnTo>
                      <a:pt x="378" y="17"/>
                    </a:lnTo>
                    <a:lnTo>
                      <a:pt x="377" y="17"/>
                    </a:lnTo>
                    <a:lnTo>
                      <a:pt x="376" y="19"/>
                    </a:lnTo>
                    <a:lnTo>
                      <a:pt x="376" y="19"/>
                    </a:lnTo>
                    <a:lnTo>
                      <a:pt x="375" y="19"/>
                    </a:lnTo>
                    <a:lnTo>
                      <a:pt x="373" y="19"/>
                    </a:lnTo>
                    <a:lnTo>
                      <a:pt x="372" y="20"/>
                    </a:lnTo>
                    <a:lnTo>
                      <a:pt x="372" y="20"/>
                    </a:lnTo>
                    <a:lnTo>
                      <a:pt x="371" y="20"/>
                    </a:lnTo>
                    <a:lnTo>
                      <a:pt x="370" y="20"/>
                    </a:lnTo>
                    <a:lnTo>
                      <a:pt x="370" y="20"/>
                    </a:lnTo>
                    <a:close/>
                    <a:moveTo>
                      <a:pt x="318" y="56"/>
                    </a:moveTo>
                    <a:lnTo>
                      <a:pt x="281" y="66"/>
                    </a:lnTo>
                    <a:lnTo>
                      <a:pt x="281" y="66"/>
                    </a:lnTo>
                    <a:lnTo>
                      <a:pt x="284" y="60"/>
                    </a:lnTo>
                    <a:lnTo>
                      <a:pt x="286" y="54"/>
                    </a:lnTo>
                    <a:lnTo>
                      <a:pt x="289" y="49"/>
                    </a:lnTo>
                    <a:lnTo>
                      <a:pt x="291" y="44"/>
                    </a:lnTo>
                    <a:lnTo>
                      <a:pt x="293" y="39"/>
                    </a:lnTo>
                    <a:lnTo>
                      <a:pt x="297" y="35"/>
                    </a:lnTo>
                    <a:lnTo>
                      <a:pt x="299" y="32"/>
                    </a:lnTo>
                    <a:lnTo>
                      <a:pt x="303" y="27"/>
                    </a:lnTo>
                    <a:lnTo>
                      <a:pt x="307" y="23"/>
                    </a:lnTo>
                    <a:lnTo>
                      <a:pt x="310" y="20"/>
                    </a:lnTo>
                    <a:lnTo>
                      <a:pt x="314" y="17"/>
                    </a:lnTo>
                    <a:lnTo>
                      <a:pt x="318" y="14"/>
                    </a:lnTo>
                    <a:lnTo>
                      <a:pt x="324" y="10"/>
                    </a:lnTo>
                    <a:lnTo>
                      <a:pt x="330" y="8"/>
                    </a:lnTo>
                    <a:lnTo>
                      <a:pt x="336" y="6"/>
                    </a:lnTo>
                    <a:lnTo>
                      <a:pt x="341" y="3"/>
                    </a:lnTo>
                    <a:lnTo>
                      <a:pt x="347" y="2"/>
                    </a:lnTo>
                    <a:lnTo>
                      <a:pt x="351" y="1"/>
                    </a:lnTo>
                    <a:lnTo>
                      <a:pt x="355" y="1"/>
                    </a:lnTo>
                    <a:lnTo>
                      <a:pt x="359" y="1"/>
                    </a:lnTo>
                    <a:lnTo>
                      <a:pt x="363" y="1"/>
                    </a:lnTo>
                    <a:lnTo>
                      <a:pt x="365" y="0"/>
                    </a:lnTo>
                    <a:lnTo>
                      <a:pt x="367" y="1"/>
                    </a:lnTo>
                    <a:lnTo>
                      <a:pt x="370" y="1"/>
                    </a:lnTo>
                    <a:lnTo>
                      <a:pt x="372" y="1"/>
                    </a:lnTo>
                    <a:lnTo>
                      <a:pt x="375" y="1"/>
                    </a:lnTo>
                    <a:lnTo>
                      <a:pt x="377" y="1"/>
                    </a:lnTo>
                    <a:lnTo>
                      <a:pt x="378" y="1"/>
                    </a:ln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79" y="1"/>
                    </a:lnTo>
                    <a:lnTo>
                      <a:pt x="370" y="20"/>
                    </a:lnTo>
                    <a:lnTo>
                      <a:pt x="365" y="21"/>
                    </a:lnTo>
                    <a:lnTo>
                      <a:pt x="361" y="21"/>
                    </a:lnTo>
                    <a:lnTo>
                      <a:pt x="358" y="22"/>
                    </a:lnTo>
                    <a:lnTo>
                      <a:pt x="355" y="22"/>
                    </a:lnTo>
                    <a:lnTo>
                      <a:pt x="353" y="22"/>
                    </a:lnTo>
                    <a:lnTo>
                      <a:pt x="351" y="22"/>
                    </a:lnTo>
                    <a:lnTo>
                      <a:pt x="348" y="21"/>
                    </a:lnTo>
                    <a:lnTo>
                      <a:pt x="346" y="21"/>
                    </a:lnTo>
                    <a:lnTo>
                      <a:pt x="344" y="21"/>
                    </a:lnTo>
                    <a:lnTo>
                      <a:pt x="342" y="21"/>
                    </a:lnTo>
                    <a:lnTo>
                      <a:pt x="340" y="21"/>
                    </a:lnTo>
                    <a:lnTo>
                      <a:pt x="339" y="21"/>
                    </a:lnTo>
                    <a:lnTo>
                      <a:pt x="338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8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8" y="21"/>
                    </a:lnTo>
                    <a:lnTo>
                      <a:pt x="336" y="22"/>
                    </a:lnTo>
                    <a:lnTo>
                      <a:pt x="335" y="25"/>
                    </a:lnTo>
                    <a:lnTo>
                      <a:pt x="333" y="27"/>
                    </a:lnTo>
                    <a:lnTo>
                      <a:pt x="332" y="29"/>
                    </a:lnTo>
                    <a:lnTo>
                      <a:pt x="329" y="33"/>
                    </a:lnTo>
                    <a:lnTo>
                      <a:pt x="327" y="37"/>
                    </a:lnTo>
                    <a:lnTo>
                      <a:pt x="324" y="40"/>
                    </a:lnTo>
                    <a:lnTo>
                      <a:pt x="323" y="45"/>
                    </a:lnTo>
                    <a:lnTo>
                      <a:pt x="321" y="50"/>
                    </a:lnTo>
                    <a:lnTo>
                      <a:pt x="318" y="56"/>
                    </a:lnTo>
                    <a:lnTo>
                      <a:pt x="318" y="56"/>
                    </a:lnTo>
                    <a:lnTo>
                      <a:pt x="318" y="56"/>
                    </a:lnTo>
                    <a:close/>
                    <a:moveTo>
                      <a:pt x="51" y="624"/>
                    </a:moveTo>
                    <a:lnTo>
                      <a:pt x="15" y="632"/>
                    </a:lnTo>
                    <a:lnTo>
                      <a:pt x="15" y="632"/>
                    </a:lnTo>
                    <a:lnTo>
                      <a:pt x="19" y="625"/>
                    </a:lnTo>
                    <a:lnTo>
                      <a:pt x="24" y="616"/>
                    </a:lnTo>
                    <a:lnTo>
                      <a:pt x="30" y="605"/>
                    </a:lnTo>
                    <a:lnTo>
                      <a:pt x="36" y="592"/>
                    </a:lnTo>
                    <a:lnTo>
                      <a:pt x="43" y="577"/>
                    </a:lnTo>
                    <a:lnTo>
                      <a:pt x="51" y="561"/>
                    </a:lnTo>
                    <a:lnTo>
                      <a:pt x="59" y="543"/>
                    </a:lnTo>
                    <a:lnTo>
                      <a:pt x="69" y="525"/>
                    </a:lnTo>
                    <a:lnTo>
                      <a:pt x="79" y="505"/>
                    </a:lnTo>
                    <a:lnTo>
                      <a:pt x="88" y="484"/>
                    </a:lnTo>
                    <a:lnTo>
                      <a:pt x="99" y="462"/>
                    </a:lnTo>
                    <a:lnTo>
                      <a:pt x="110" y="440"/>
                    </a:lnTo>
                    <a:lnTo>
                      <a:pt x="120" y="417"/>
                    </a:lnTo>
                    <a:lnTo>
                      <a:pt x="131" y="394"/>
                    </a:lnTo>
                    <a:lnTo>
                      <a:pt x="143" y="370"/>
                    </a:lnTo>
                    <a:lnTo>
                      <a:pt x="154" y="347"/>
                    </a:lnTo>
                    <a:lnTo>
                      <a:pt x="164" y="323"/>
                    </a:lnTo>
                    <a:lnTo>
                      <a:pt x="176" y="299"/>
                    </a:lnTo>
                    <a:lnTo>
                      <a:pt x="187" y="277"/>
                    </a:lnTo>
                    <a:lnTo>
                      <a:pt x="198" y="254"/>
                    </a:lnTo>
                    <a:lnTo>
                      <a:pt x="207" y="231"/>
                    </a:lnTo>
                    <a:lnTo>
                      <a:pt x="218" y="210"/>
                    </a:lnTo>
                    <a:lnTo>
                      <a:pt x="228" y="189"/>
                    </a:lnTo>
                    <a:lnTo>
                      <a:pt x="236" y="170"/>
                    </a:lnTo>
                    <a:lnTo>
                      <a:pt x="244" y="151"/>
                    </a:lnTo>
                    <a:lnTo>
                      <a:pt x="253" y="134"/>
                    </a:lnTo>
                    <a:lnTo>
                      <a:pt x="260" y="119"/>
                    </a:lnTo>
                    <a:lnTo>
                      <a:pt x="266" y="105"/>
                    </a:lnTo>
                    <a:lnTo>
                      <a:pt x="271" y="91"/>
                    </a:lnTo>
                    <a:lnTo>
                      <a:pt x="275" y="81"/>
                    </a:lnTo>
                    <a:lnTo>
                      <a:pt x="279" y="72"/>
                    </a:lnTo>
                    <a:lnTo>
                      <a:pt x="281" y="66"/>
                    </a:lnTo>
                    <a:lnTo>
                      <a:pt x="318" y="56"/>
                    </a:lnTo>
                    <a:lnTo>
                      <a:pt x="316" y="63"/>
                    </a:lnTo>
                    <a:lnTo>
                      <a:pt x="312" y="72"/>
                    </a:lnTo>
                    <a:lnTo>
                      <a:pt x="308" y="83"/>
                    </a:lnTo>
                    <a:lnTo>
                      <a:pt x="302" y="95"/>
                    </a:lnTo>
                    <a:lnTo>
                      <a:pt x="296" y="109"/>
                    </a:lnTo>
                    <a:lnTo>
                      <a:pt x="289" y="126"/>
                    </a:lnTo>
                    <a:lnTo>
                      <a:pt x="281" y="143"/>
                    </a:lnTo>
                    <a:lnTo>
                      <a:pt x="273" y="161"/>
                    </a:lnTo>
                    <a:lnTo>
                      <a:pt x="264" y="181"/>
                    </a:lnTo>
                    <a:lnTo>
                      <a:pt x="254" y="201"/>
                    </a:lnTo>
                    <a:lnTo>
                      <a:pt x="244" y="223"/>
                    </a:lnTo>
                    <a:lnTo>
                      <a:pt x="234" y="245"/>
                    </a:lnTo>
                    <a:lnTo>
                      <a:pt x="223" y="268"/>
                    </a:lnTo>
                    <a:lnTo>
                      <a:pt x="212" y="291"/>
                    </a:lnTo>
                    <a:lnTo>
                      <a:pt x="201" y="315"/>
                    </a:lnTo>
                    <a:lnTo>
                      <a:pt x="190" y="337"/>
                    </a:lnTo>
                    <a:lnTo>
                      <a:pt x="179" y="361"/>
                    </a:lnTo>
                    <a:lnTo>
                      <a:pt x="168" y="385"/>
                    </a:lnTo>
                    <a:lnTo>
                      <a:pt x="156" y="408"/>
                    </a:lnTo>
                    <a:lnTo>
                      <a:pt x="145" y="432"/>
                    </a:lnTo>
                    <a:lnTo>
                      <a:pt x="135" y="453"/>
                    </a:lnTo>
                    <a:lnTo>
                      <a:pt x="124" y="475"/>
                    </a:lnTo>
                    <a:lnTo>
                      <a:pt x="114" y="496"/>
                    </a:lnTo>
                    <a:lnTo>
                      <a:pt x="105" y="515"/>
                    </a:lnTo>
                    <a:lnTo>
                      <a:pt x="95" y="534"/>
                    </a:lnTo>
                    <a:lnTo>
                      <a:pt x="87" y="552"/>
                    </a:lnTo>
                    <a:lnTo>
                      <a:pt x="79" y="569"/>
                    </a:lnTo>
                    <a:lnTo>
                      <a:pt x="71" y="583"/>
                    </a:lnTo>
                    <a:lnTo>
                      <a:pt x="65" y="597"/>
                    </a:lnTo>
                    <a:lnTo>
                      <a:pt x="59" y="607"/>
                    </a:lnTo>
                    <a:lnTo>
                      <a:pt x="55" y="617"/>
                    </a:lnTo>
                    <a:lnTo>
                      <a:pt x="51" y="624"/>
                    </a:lnTo>
                    <a:lnTo>
                      <a:pt x="51" y="624"/>
                    </a:lnTo>
                    <a:lnTo>
                      <a:pt x="51" y="624"/>
                    </a:lnTo>
                    <a:close/>
                    <a:moveTo>
                      <a:pt x="112" y="725"/>
                    </a:moveTo>
                    <a:lnTo>
                      <a:pt x="93" y="747"/>
                    </a:lnTo>
                    <a:lnTo>
                      <a:pt x="93" y="747"/>
                    </a:lnTo>
                    <a:lnTo>
                      <a:pt x="85" y="747"/>
                    </a:lnTo>
                    <a:lnTo>
                      <a:pt x="76" y="748"/>
                    </a:lnTo>
                    <a:lnTo>
                      <a:pt x="69" y="747"/>
                    </a:lnTo>
                    <a:lnTo>
                      <a:pt x="62" y="747"/>
                    </a:lnTo>
                    <a:lnTo>
                      <a:pt x="55" y="746"/>
                    </a:lnTo>
                    <a:lnTo>
                      <a:pt x="48" y="745"/>
                    </a:lnTo>
                    <a:lnTo>
                      <a:pt x="42" y="743"/>
                    </a:lnTo>
                    <a:lnTo>
                      <a:pt x="37" y="741"/>
                    </a:lnTo>
                    <a:lnTo>
                      <a:pt x="31" y="739"/>
                    </a:lnTo>
                    <a:lnTo>
                      <a:pt x="26" y="736"/>
                    </a:lnTo>
                    <a:lnTo>
                      <a:pt x="22" y="734"/>
                    </a:lnTo>
                    <a:lnTo>
                      <a:pt x="19" y="731"/>
                    </a:lnTo>
                    <a:lnTo>
                      <a:pt x="15" y="728"/>
                    </a:lnTo>
                    <a:lnTo>
                      <a:pt x="12" y="724"/>
                    </a:lnTo>
                    <a:lnTo>
                      <a:pt x="9" y="721"/>
                    </a:lnTo>
                    <a:lnTo>
                      <a:pt x="6" y="717"/>
                    </a:lnTo>
                    <a:lnTo>
                      <a:pt x="5" y="712"/>
                    </a:lnTo>
                    <a:lnTo>
                      <a:pt x="2" y="708"/>
                    </a:lnTo>
                    <a:lnTo>
                      <a:pt x="1" y="704"/>
                    </a:lnTo>
                    <a:lnTo>
                      <a:pt x="0" y="699"/>
                    </a:lnTo>
                    <a:lnTo>
                      <a:pt x="0" y="694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9"/>
                    </a:lnTo>
                    <a:lnTo>
                      <a:pt x="0" y="673"/>
                    </a:lnTo>
                    <a:lnTo>
                      <a:pt x="1" y="668"/>
                    </a:lnTo>
                    <a:lnTo>
                      <a:pt x="3" y="662"/>
                    </a:lnTo>
                    <a:lnTo>
                      <a:pt x="5" y="656"/>
                    </a:lnTo>
                    <a:lnTo>
                      <a:pt x="7" y="650"/>
                    </a:lnTo>
                    <a:lnTo>
                      <a:pt x="9" y="644"/>
                    </a:lnTo>
                    <a:lnTo>
                      <a:pt x="12" y="638"/>
                    </a:lnTo>
                    <a:lnTo>
                      <a:pt x="15" y="632"/>
                    </a:lnTo>
                    <a:lnTo>
                      <a:pt x="51" y="624"/>
                    </a:lnTo>
                    <a:lnTo>
                      <a:pt x="48" y="630"/>
                    </a:lnTo>
                    <a:lnTo>
                      <a:pt x="45" y="636"/>
                    </a:lnTo>
                    <a:lnTo>
                      <a:pt x="43" y="641"/>
                    </a:lnTo>
                    <a:lnTo>
                      <a:pt x="42" y="645"/>
                    </a:lnTo>
                    <a:lnTo>
                      <a:pt x="40" y="651"/>
                    </a:lnTo>
                    <a:lnTo>
                      <a:pt x="39" y="656"/>
                    </a:lnTo>
                    <a:lnTo>
                      <a:pt x="38" y="661"/>
                    </a:lnTo>
                    <a:lnTo>
                      <a:pt x="37" y="666"/>
                    </a:lnTo>
                    <a:lnTo>
                      <a:pt x="37" y="671"/>
                    </a:lnTo>
                    <a:lnTo>
                      <a:pt x="37" y="675"/>
                    </a:lnTo>
                    <a:lnTo>
                      <a:pt x="37" y="680"/>
                    </a:lnTo>
                    <a:lnTo>
                      <a:pt x="38" y="685"/>
                    </a:lnTo>
                    <a:lnTo>
                      <a:pt x="38" y="688"/>
                    </a:lnTo>
                    <a:lnTo>
                      <a:pt x="39" y="693"/>
                    </a:lnTo>
                    <a:lnTo>
                      <a:pt x="42" y="697"/>
                    </a:lnTo>
                    <a:lnTo>
                      <a:pt x="43" y="700"/>
                    </a:lnTo>
                    <a:lnTo>
                      <a:pt x="45" y="704"/>
                    </a:lnTo>
                    <a:lnTo>
                      <a:pt x="48" y="706"/>
                    </a:lnTo>
                    <a:lnTo>
                      <a:pt x="50" y="710"/>
                    </a:lnTo>
                    <a:lnTo>
                      <a:pt x="53" y="712"/>
                    </a:lnTo>
                    <a:lnTo>
                      <a:pt x="57" y="715"/>
                    </a:lnTo>
                    <a:lnTo>
                      <a:pt x="61" y="717"/>
                    </a:lnTo>
                    <a:lnTo>
                      <a:pt x="64" y="719"/>
                    </a:lnTo>
                    <a:lnTo>
                      <a:pt x="68" y="721"/>
                    </a:lnTo>
                    <a:lnTo>
                      <a:pt x="73" y="723"/>
                    </a:lnTo>
                    <a:lnTo>
                      <a:pt x="77" y="724"/>
                    </a:lnTo>
                    <a:lnTo>
                      <a:pt x="82" y="725"/>
                    </a:lnTo>
                    <a:lnTo>
                      <a:pt x="88" y="725"/>
                    </a:lnTo>
                    <a:lnTo>
                      <a:pt x="94" y="727"/>
                    </a:lnTo>
                    <a:lnTo>
                      <a:pt x="99" y="727"/>
                    </a:lnTo>
                    <a:lnTo>
                      <a:pt x="106" y="725"/>
                    </a:lnTo>
                    <a:lnTo>
                      <a:pt x="112" y="725"/>
                    </a:lnTo>
                    <a:lnTo>
                      <a:pt x="112" y="725"/>
                    </a:lnTo>
                    <a:lnTo>
                      <a:pt x="112" y="725"/>
                    </a:lnTo>
                    <a:close/>
                    <a:moveTo>
                      <a:pt x="2598" y="735"/>
                    </a:moveTo>
                    <a:lnTo>
                      <a:pt x="2569" y="755"/>
                    </a:lnTo>
                    <a:lnTo>
                      <a:pt x="2569" y="755"/>
                    </a:lnTo>
                    <a:lnTo>
                      <a:pt x="2554" y="754"/>
                    </a:lnTo>
                    <a:lnTo>
                      <a:pt x="2526" y="753"/>
                    </a:lnTo>
                    <a:lnTo>
                      <a:pt x="2487" y="751"/>
                    </a:lnTo>
                    <a:lnTo>
                      <a:pt x="2438" y="749"/>
                    </a:lnTo>
                    <a:lnTo>
                      <a:pt x="2380" y="748"/>
                    </a:lnTo>
                    <a:lnTo>
                      <a:pt x="2313" y="747"/>
                    </a:lnTo>
                    <a:lnTo>
                      <a:pt x="2238" y="746"/>
                    </a:lnTo>
                    <a:lnTo>
                      <a:pt x="2156" y="745"/>
                    </a:lnTo>
                    <a:lnTo>
                      <a:pt x="2068" y="743"/>
                    </a:lnTo>
                    <a:lnTo>
                      <a:pt x="1975" y="743"/>
                    </a:lnTo>
                    <a:lnTo>
                      <a:pt x="1877" y="742"/>
                    </a:lnTo>
                    <a:lnTo>
                      <a:pt x="1775" y="741"/>
                    </a:lnTo>
                    <a:lnTo>
                      <a:pt x="1669" y="741"/>
                    </a:lnTo>
                    <a:lnTo>
                      <a:pt x="1562" y="740"/>
                    </a:lnTo>
                    <a:lnTo>
                      <a:pt x="1452" y="740"/>
                    </a:lnTo>
                    <a:lnTo>
                      <a:pt x="1342" y="740"/>
                    </a:lnTo>
                    <a:lnTo>
                      <a:pt x="1233" y="739"/>
                    </a:lnTo>
                    <a:lnTo>
                      <a:pt x="1123" y="739"/>
                    </a:lnTo>
                    <a:lnTo>
                      <a:pt x="1014" y="739"/>
                    </a:lnTo>
                    <a:lnTo>
                      <a:pt x="909" y="739"/>
                    </a:lnTo>
                    <a:lnTo>
                      <a:pt x="805" y="739"/>
                    </a:lnTo>
                    <a:lnTo>
                      <a:pt x="706" y="739"/>
                    </a:lnTo>
                    <a:lnTo>
                      <a:pt x="612" y="740"/>
                    </a:lnTo>
                    <a:lnTo>
                      <a:pt x="523" y="740"/>
                    </a:lnTo>
                    <a:lnTo>
                      <a:pt x="440" y="740"/>
                    </a:lnTo>
                    <a:lnTo>
                      <a:pt x="364" y="741"/>
                    </a:lnTo>
                    <a:lnTo>
                      <a:pt x="295" y="742"/>
                    </a:lnTo>
                    <a:lnTo>
                      <a:pt x="234" y="742"/>
                    </a:lnTo>
                    <a:lnTo>
                      <a:pt x="182" y="743"/>
                    </a:lnTo>
                    <a:lnTo>
                      <a:pt x="142" y="745"/>
                    </a:lnTo>
                    <a:lnTo>
                      <a:pt x="111" y="746"/>
                    </a:lnTo>
                    <a:lnTo>
                      <a:pt x="93" y="747"/>
                    </a:lnTo>
                    <a:lnTo>
                      <a:pt x="112" y="725"/>
                    </a:lnTo>
                    <a:lnTo>
                      <a:pt x="132" y="724"/>
                    </a:lnTo>
                    <a:lnTo>
                      <a:pt x="163" y="723"/>
                    </a:lnTo>
                    <a:lnTo>
                      <a:pt x="205" y="722"/>
                    </a:lnTo>
                    <a:lnTo>
                      <a:pt x="256" y="721"/>
                    </a:lnTo>
                    <a:lnTo>
                      <a:pt x="317" y="721"/>
                    </a:lnTo>
                    <a:lnTo>
                      <a:pt x="386" y="719"/>
                    </a:lnTo>
                    <a:lnTo>
                      <a:pt x="463" y="719"/>
                    </a:lnTo>
                    <a:lnTo>
                      <a:pt x="546" y="718"/>
                    </a:lnTo>
                    <a:lnTo>
                      <a:pt x="635" y="718"/>
                    </a:lnTo>
                    <a:lnTo>
                      <a:pt x="730" y="718"/>
                    </a:lnTo>
                    <a:lnTo>
                      <a:pt x="829" y="717"/>
                    </a:lnTo>
                    <a:lnTo>
                      <a:pt x="932" y="717"/>
                    </a:lnTo>
                    <a:lnTo>
                      <a:pt x="1038" y="717"/>
                    </a:lnTo>
                    <a:lnTo>
                      <a:pt x="1146" y="717"/>
                    </a:lnTo>
                    <a:lnTo>
                      <a:pt x="1255" y="717"/>
                    </a:lnTo>
                    <a:lnTo>
                      <a:pt x="1365" y="718"/>
                    </a:lnTo>
                    <a:lnTo>
                      <a:pt x="1476" y="718"/>
                    </a:lnTo>
                    <a:lnTo>
                      <a:pt x="1585" y="718"/>
                    </a:lnTo>
                    <a:lnTo>
                      <a:pt x="1693" y="719"/>
                    </a:lnTo>
                    <a:lnTo>
                      <a:pt x="1798" y="719"/>
                    </a:lnTo>
                    <a:lnTo>
                      <a:pt x="1900" y="721"/>
                    </a:lnTo>
                    <a:lnTo>
                      <a:pt x="1999" y="722"/>
                    </a:lnTo>
                    <a:lnTo>
                      <a:pt x="2092" y="722"/>
                    </a:lnTo>
                    <a:lnTo>
                      <a:pt x="2180" y="723"/>
                    </a:lnTo>
                    <a:lnTo>
                      <a:pt x="2261" y="724"/>
                    </a:lnTo>
                    <a:lnTo>
                      <a:pt x="2337" y="725"/>
                    </a:lnTo>
                    <a:lnTo>
                      <a:pt x="2403" y="727"/>
                    </a:lnTo>
                    <a:lnTo>
                      <a:pt x="2462" y="728"/>
                    </a:lnTo>
                    <a:lnTo>
                      <a:pt x="2512" y="730"/>
                    </a:lnTo>
                    <a:lnTo>
                      <a:pt x="2551" y="731"/>
                    </a:lnTo>
                    <a:lnTo>
                      <a:pt x="2580" y="733"/>
                    </a:lnTo>
                    <a:lnTo>
                      <a:pt x="2598" y="735"/>
                    </a:lnTo>
                    <a:lnTo>
                      <a:pt x="2598" y="735"/>
                    </a:lnTo>
                    <a:lnTo>
                      <a:pt x="2598" y="735"/>
                    </a:lnTo>
                    <a:close/>
                    <a:moveTo>
                      <a:pt x="2686" y="685"/>
                    </a:moveTo>
                    <a:lnTo>
                      <a:pt x="2721" y="666"/>
                    </a:lnTo>
                    <a:lnTo>
                      <a:pt x="2721" y="666"/>
                    </a:lnTo>
                    <a:lnTo>
                      <a:pt x="2725" y="669"/>
                    </a:lnTo>
                    <a:lnTo>
                      <a:pt x="2727" y="672"/>
                    </a:lnTo>
                    <a:lnTo>
                      <a:pt x="2728" y="674"/>
                    </a:lnTo>
                    <a:lnTo>
                      <a:pt x="2729" y="678"/>
                    </a:lnTo>
                    <a:lnTo>
                      <a:pt x="2730" y="681"/>
                    </a:lnTo>
                    <a:lnTo>
                      <a:pt x="2732" y="685"/>
                    </a:lnTo>
                    <a:lnTo>
                      <a:pt x="2730" y="688"/>
                    </a:lnTo>
                    <a:lnTo>
                      <a:pt x="2730" y="692"/>
                    </a:lnTo>
                    <a:lnTo>
                      <a:pt x="2729" y="697"/>
                    </a:lnTo>
                    <a:lnTo>
                      <a:pt x="2728" y="700"/>
                    </a:lnTo>
                    <a:lnTo>
                      <a:pt x="2726" y="704"/>
                    </a:lnTo>
                    <a:lnTo>
                      <a:pt x="2723" y="709"/>
                    </a:lnTo>
                    <a:lnTo>
                      <a:pt x="2720" y="714"/>
                    </a:lnTo>
                    <a:lnTo>
                      <a:pt x="2716" y="717"/>
                    </a:lnTo>
                    <a:lnTo>
                      <a:pt x="2713" y="722"/>
                    </a:lnTo>
                    <a:lnTo>
                      <a:pt x="2707" y="727"/>
                    </a:lnTo>
                    <a:lnTo>
                      <a:pt x="2701" y="730"/>
                    </a:lnTo>
                    <a:lnTo>
                      <a:pt x="2695" y="735"/>
                    </a:lnTo>
                    <a:lnTo>
                      <a:pt x="2688" y="739"/>
                    </a:lnTo>
                    <a:lnTo>
                      <a:pt x="2679" y="743"/>
                    </a:lnTo>
                    <a:lnTo>
                      <a:pt x="2671" y="747"/>
                    </a:lnTo>
                    <a:lnTo>
                      <a:pt x="2662" y="749"/>
                    </a:lnTo>
                    <a:lnTo>
                      <a:pt x="2654" y="753"/>
                    </a:lnTo>
                    <a:lnTo>
                      <a:pt x="2645" y="754"/>
                    </a:lnTo>
                    <a:lnTo>
                      <a:pt x="2636" y="756"/>
                    </a:lnTo>
                    <a:lnTo>
                      <a:pt x="2627" y="758"/>
                    </a:lnTo>
                    <a:lnTo>
                      <a:pt x="2618" y="759"/>
                    </a:lnTo>
                    <a:lnTo>
                      <a:pt x="2609" y="759"/>
                    </a:lnTo>
                    <a:lnTo>
                      <a:pt x="2599" y="759"/>
                    </a:lnTo>
                    <a:lnTo>
                      <a:pt x="2590" y="758"/>
                    </a:lnTo>
                    <a:lnTo>
                      <a:pt x="2580" y="758"/>
                    </a:lnTo>
                    <a:lnTo>
                      <a:pt x="2569" y="755"/>
                    </a:lnTo>
                    <a:lnTo>
                      <a:pt x="2598" y="735"/>
                    </a:lnTo>
                    <a:lnTo>
                      <a:pt x="2606" y="736"/>
                    </a:lnTo>
                    <a:lnTo>
                      <a:pt x="2615" y="737"/>
                    </a:lnTo>
                    <a:lnTo>
                      <a:pt x="2623" y="737"/>
                    </a:lnTo>
                    <a:lnTo>
                      <a:pt x="2631" y="737"/>
                    </a:lnTo>
                    <a:lnTo>
                      <a:pt x="2639" y="737"/>
                    </a:lnTo>
                    <a:lnTo>
                      <a:pt x="2645" y="736"/>
                    </a:lnTo>
                    <a:lnTo>
                      <a:pt x="2651" y="736"/>
                    </a:lnTo>
                    <a:lnTo>
                      <a:pt x="2655" y="735"/>
                    </a:lnTo>
                    <a:lnTo>
                      <a:pt x="2660" y="734"/>
                    </a:lnTo>
                    <a:lnTo>
                      <a:pt x="2664" y="733"/>
                    </a:lnTo>
                    <a:lnTo>
                      <a:pt x="2667" y="731"/>
                    </a:lnTo>
                    <a:lnTo>
                      <a:pt x="2671" y="730"/>
                    </a:lnTo>
                    <a:lnTo>
                      <a:pt x="2673" y="729"/>
                    </a:lnTo>
                    <a:lnTo>
                      <a:pt x="2676" y="728"/>
                    </a:lnTo>
                    <a:lnTo>
                      <a:pt x="2678" y="725"/>
                    </a:lnTo>
                    <a:lnTo>
                      <a:pt x="2680" y="724"/>
                    </a:lnTo>
                    <a:lnTo>
                      <a:pt x="2683" y="722"/>
                    </a:lnTo>
                    <a:lnTo>
                      <a:pt x="2685" y="719"/>
                    </a:lnTo>
                    <a:lnTo>
                      <a:pt x="2686" y="717"/>
                    </a:lnTo>
                    <a:lnTo>
                      <a:pt x="2689" y="715"/>
                    </a:lnTo>
                    <a:lnTo>
                      <a:pt x="2690" y="712"/>
                    </a:lnTo>
                    <a:lnTo>
                      <a:pt x="2691" y="710"/>
                    </a:lnTo>
                    <a:lnTo>
                      <a:pt x="2692" y="706"/>
                    </a:lnTo>
                    <a:lnTo>
                      <a:pt x="2693" y="704"/>
                    </a:lnTo>
                    <a:lnTo>
                      <a:pt x="2693" y="702"/>
                    </a:lnTo>
                    <a:lnTo>
                      <a:pt x="2693" y="698"/>
                    </a:lnTo>
                    <a:lnTo>
                      <a:pt x="2693" y="696"/>
                    </a:lnTo>
                    <a:lnTo>
                      <a:pt x="2692" y="693"/>
                    </a:lnTo>
                    <a:lnTo>
                      <a:pt x="2692" y="691"/>
                    </a:lnTo>
                    <a:lnTo>
                      <a:pt x="2690" y="688"/>
                    </a:lnTo>
                    <a:lnTo>
                      <a:pt x="2689" y="687"/>
                    </a:lnTo>
                    <a:lnTo>
                      <a:pt x="2686" y="685"/>
                    </a:lnTo>
                    <a:lnTo>
                      <a:pt x="2686" y="685"/>
                    </a:lnTo>
                    <a:lnTo>
                      <a:pt x="2686" y="685"/>
                    </a:lnTo>
                    <a:close/>
                    <a:moveTo>
                      <a:pt x="2365" y="65"/>
                    </a:moveTo>
                    <a:lnTo>
                      <a:pt x="2402" y="50"/>
                    </a:lnTo>
                    <a:lnTo>
                      <a:pt x="2402" y="50"/>
                    </a:lnTo>
                    <a:lnTo>
                      <a:pt x="2405" y="57"/>
                    </a:lnTo>
                    <a:lnTo>
                      <a:pt x="2408" y="65"/>
                    </a:lnTo>
                    <a:lnTo>
                      <a:pt x="2413" y="77"/>
                    </a:lnTo>
                    <a:lnTo>
                      <a:pt x="2419" y="91"/>
                    </a:lnTo>
                    <a:lnTo>
                      <a:pt x="2426" y="107"/>
                    </a:lnTo>
                    <a:lnTo>
                      <a:pt x="2436" y="125"/>
                    </a:lnTo>
                    <a:lnTo>
                      <a:pt x="2444" y="145"/>
                    </a:lnTo>
                    <a:lnTo>
                      <a:pt x="2455" y="167"/>
                    </a:lnTo>
                    <a:lnTo>
                      <a:pt x="2466" y="189"/>
                    </a:lnTo>
                    <a:lnTo>
                      <a:pt x="2477" y="213"/>
                    </a:lnTo>
                    <a:lnTo>
                      <a:pt x="2489" y="237"/>
                    </a:lnTo>
                    <a:lnTo>
                      <a:pt x="2503" y="263"/>
                    </a:lnTo>
                    <a:lnTo>
                      <a:pt x="2516" y="290"/>
                    </a:lnTo>
                    <a:lnTo>
                      <a:pt x="2530" y="317"/>
                    </a:lnTo>
                    <a:lnTo>
                      <a:pt x="2543" y="343"/>
                    </a:lnTo>
                    <a:lnTo>
                      <a:pt x="2557" y="371"/>
                    </a:lnTo>
                    <a:lnTo>
                      <a:pt x="2571" y="398"/>
                    </a:lnTo>
                    <a:lnTo>
                      <a:pt x="2585" y="425"/>
                    </a:lnTo>
                    <a:lnTo>
                      <a:pt x="2599" y="451"/>
                    </a:lnTo>
                    <a:lnTo>
                      <a:pt x="2612" y="477"/>
                    </a:lnTo>
                    <a:lnTo>
                      <a:pt x="2625" y="502"/>
                    </a:lnTo>
                    <a:lnTo>
                      <a:pt x="2639" y="526"/>
                    </a:lnTo>
                    <a:lnTo>
                      <a:pt x="2651" y="548"/>
                    </a:lnTo>
                    <a:lnTo>
                      <a:pt x="2662" y="569"/>
                    </a:lnTo>
                    <a:lnTo>
                      <a:pt x="2673" y="589"/>
                    </a:lnTo>
                    <a:lnTo>
                      <a:pt x="2683" y="607"/>
                    </a:lnTo>
                    <a:lnTo>
                      <a:pt x="2692" y="623"/>
                    </a:lnTo>
                    <a:lnTo>
                      <a:pt x="2701" y="637"/>
                    </a:lnTo>
                    <a:lnTo>
                      <a:pt x="2708" y="648"/>
                    </a:lnTo>
                    <a:lnTo>
                      <a:pt x="2714" y="657"/>
                    </a:lnTo>
                    <a:lnTo>
                      <a:pt x="2719" y="663"/>
                    </a:lnTo>
                    <a:lnTo>
                      <a:pt x="2721" y="666"/>
                    </a:lnTo>
                    <a:lnTo>
                      <a:pt x="2686" y="685"/>
                    </a:lnTo>
                    <a:lnTo>
                      <a:pt x="2683" y="681"/>
                    </a:lnTo>
                    <a:lnTo>
                      <a:pt x="2678" y="674"/>
                    </a:lnTo>
                    <a:lnTo>
                      <a:pt x="2672" y="665"/>
                    </a:lnTo>
                    <a:lnTo>
                      <a:pt x="2664" y="654"/>
                    </a:lnTo>
                    <a:lnTo>
                      <a:pt x="2657" y="639"/>
                    </a:lnTo>
                    <a:lnTo>
                      <a:pt x="2647" y="624"/>
                    </a:lnTo>
                    <a:lnTo>
                      <a:pt x="2636" y="605"/>
                    </a:lnTo>
                    <a:lnTo>
                      <a:pt x="2625" y="586"/>
                    </a:lnTo>
                    <a:lnTo>
                      <a:pt x="2614" y="564"/>
                    </a:lnTo>
                    <a:lnTo>
                      <a:pt x="2602" y="542"/>
                    </a:lnTo>
                    <a:lnTo>
                      <a:pt x="2588" y="518"/>
                    </a:lnTo>
                    <a:lnTo>
                      <a:pt x="2575" y="493"/>
                    </a:lnTo>
                    <a:lnTo>
                      <a:pt x="2562" y="468"/>
                    </a:lnTo>
                    <a:lnTo>
                      <a:pt x="2548" y="441"/>
                    </a:lnTo>
                    <a:lnTo>
                      <a:pt x="2535" y="414"/>
                    </a:lnTo>
                    <a:lnTo>
                      <a:pt x="2520" y="388"/>
                    </a:lnTo>
                    <a:lnTo>
                      <a:pt x="2506" y="360"/>
                    </a:lnTo>
                    <a:lnTo>
                      <a:pt x="2493" y="333"/>
                    </a:lnTo>
                    <a:lnTo>
                      <a:pt x="2479" y="306"/>
                    </a:lnTo>
                    <a:lnTo>
                      <a:pt x="2466" y="279"/>
                    </a:lnTo>
                    <a:lnTo>
                      <a:pt x="2454" y="254"/>
                    </a:lnTo>
                    <a:lnTo>
                      <a:pt x="2440" y="229"/>
                    </a:lnTo>
                    <a:lnTo>
                      <a:pt x="2429" y="205"/>
                    </a:lnTo>
                    <a:lnTo>
                      <a:pt x="2418" y="182"/>
                    </a:lnTo>
                    <a:lnTo>
                      <a:pt x="2408" y="161"/>
                    </a:lnTo>
                    <a:lnTo>
                      <a:pt x="2399" y="142"/>
                    </a:lnTo>
                    <a:lnTo>
                      <a:pt x="2390" y="123"/>
                    </a:lnTo>
                    <a:lnTo>
                      <a:pt x="2382" y="107"/>
                    </a:lnTo>
                    <a:lnTo>
                      <a:pt x="2376" y="93"/>
                    </a:lnTo>
                    <a:lnTo>
                      <a:pt x="2371" y="81"/>
                    </a:lnTo>
                    <a:lnTo>
                      <a:pt x="2368" y="72"/>
                    </a:lnTo>
                    <a:lnTo>
                      <a:pt x="2365" y="65"/>
                    </a:lnTo>
                    <a:lnTo>
                      <a:pt x="2365" y="65"/>
                    </a:lnTo>
                    <a:lnTo>
                      <a:pt x="2365" y="65"/>
                    </a:lnTo>
                    <a:close/>
                    <a:moveTo>
                      <a:pt x="2283" y="27"/>
                    </a:moveTo>
                    <a:lnTo>
                      <a:pt x="2306" y="6"/>
                    </a:lnTo>
                    <a:lnTo>
                      <a:pt x="2310" y="6"/>
                    </a:lnTo>
                    <a:lnTo>
                      <a:pt x="2315" y="6"/>
                    </a:lnTo>
                    <a:lnTo>
                      <a:pt x="2320" y="6"/>
                    </a:lnTo>
                    <a:lnTo>
                      <a:pt x="2325" y="6"/>
                    </a:lnTo>
                    <a:lnTo>
                      <a:pt x="2328" y="6"/>
                    </a:lnTo>
                    <a:lnTo>
                      <a:pt x="2333" y="4"/>
                    </a:lnTo>
                    <a:lnTo>
                      <a:pt x="2338" y="4"/>
                    </a:lnTo>
                    <a:lnTo>
                      <a:pt x="2341" y="4"/>
                    </a:lnTo>
                    <a:lnTo>
                      <a:pt x="2345" y="4"/>
                    </a:lnTo>
                    <a:lnTo>
                      <a:pt x="2350" y="4"/>
                    </a:lnTo>
                    <a:lnTo>
                      <a:pt x="2353" y="4"/>
                    </a:lnTo>
                    <a:lnTo>
                      <a:pt x="2357" y="6"/>
                    </a:lnTo>
                    <a:lnTo>
                      <a:pt x="2361" y="6"/>
                    </a:lnTo>
                    <a:lnTo>
                      <a:pt x="2364" y="6"/>
                    </a:lnTo>
                    <a:lnTo>
                      <a:pt x="2368" y="7"/>
                    </a:lnTo>
                    <a:lnTo>
                      <a:pt x="2370" y="8"/>
                    </a:lnTo>
                    <a:lnTo>
                      <a:pt x="2374" y="9"/>
                    </a:lnTo>
                    <a:lnTo>
                      <a:pt x="2376" y="10"/>
                    </a:lnTo>
                    <a:lnTo>
                      <a:pt x="2378" y="11"/>
                    </a:lnTo>
                    <a:lnTo>
                      <a:pt x="2382" y="13"/>
                    </a:lnTo>
                    <a:lnTo>
                      <a:pt x="2384" y="15"/>
                    </a:lnTo>
                    <a:lnTo>
                      <a:pt x="2386" y="16"/>
                    </a:lnTo>
                    <a:lnTo>
                      <a:pt x="2388" y="19"/>
                    </a:lnTo>
                    <a:lnTo>
                      <a:pt x="2390" y="21"/>
                    </a:lnTo>
                    <a:lnTo>
                      <a:pt x="2392" y="25"/>
                    </a:lnTo>
                    <a:lnTo>
                      <a:pt x="2394" y="27"/>
                    </a:lnTo>
                    <a:lnTo>
                      <a:pt x="2395" y="31"/>
                    </a:lnTo>
                    <a:lnTo>
                      <a:pt x="2396" y="34"/>
                    </a:lnTo>
                    <a:lnTo>
                      <a:pt x="2399" y="38"/>
                    </a:lnTo>
                    <a:lnTo>
                      <a:pt x="2400" y="41"/>
                    </a:lnTo>
                    <a:lnTo>
                      <a:pt x="2401" y="46"/>
                    </a:lnTo>
                    <a:lnTo>
                      <a:pt x="2402" y="50"/>
                    </a:lnTo>
                    <a:lnTo>
                      <a:pt x="2365" y="65"/>
                    </a:lnTo>
                    <a:lnTo>
                      <a:pt x="2364" y="60"/>
                    </a:lnTo>
                    <a:lnTo>
                      <a:pt x="2363" y="57"/>
                    </a:lnTo>
                    <a:lnTo>
                      <a:pt x="2362" y="53"/>
                    </a:lnTo>
                    <a:lnTo>
                      <a:pt x="2361" y="50"/>
                    </a:lnTo>
                    <a:lnTo>
                      <a:pt x="2358" y="46"/>
                    </a:lnTo>
                    <a:lnTo>
                      <a:pt x="2357" y="44"/>
                    </a:lnTo>
                    <a:lnTo>
                      <a:pt x="2356" y="40"/>
                    </a:lnTo>
                    <a:lnTo>
                      <a:pt x="2353" y="39"/>
                    </a:lnTo>
                    <a:lnTo>
                      <a:pt x="2352" y="37"/>
                    </a:lnTo>
                    <a:lnTo>
                      <a:pt x="2351" y="34"/>
                    </a:lnTo>
                    <a:lnTo>
                      <a:pt x="2349" y="33"/>
                    </a:lnTo>
                    <a:lnTo>
                      <a:pt x="2347" y="32"/>
                    </a:lnTo>
                    <a:lnTo>
                      <a:pt x="2345" y="31"/>
                    </a:lnTo>
                    <a:lnTo>
                      <a:pt x="2344" y="29"/>
                    </a:lnTo>
                    <a:lnTo>
                      <a:pt x="2341" y="28"/>
                    </a:lnTo>
                    <a:lnTo>
                      <a:pt x="2339" y="28"/>
                    </a:lnTo>
                    <a:lnTo>
                      <a:pt x="2338" y="27"/>
                    </a:lnTo>
                    <a:lnTo>
                      <a:pt x="2335" y="27"/>
                    </a:lnTo>
                    <a:lnTo>
                      <a:pt x="2333" y="27"/>
                    </a:lnTo>
                    <a:lnTo>
                      <a:pt x="2331" y="26"/>
                    </a:lnTo>
                    <a:lnTo>
                      <a:pt x="2328" y="26"/>
                    </a:lnTo>
                    <a:lnTo>
                      <a:pt x="2325" y="26"/>
                    </a:lnTo>
                    <a:lnTo>
                      <a:pt x="2322" y="26"/>
                    </a:lnTo>
                    <a:lnTo>
                      <a:pt x="2319" y="26"/>
                    </a:lnTo>
                    <a:lnTo>
                      <a:pt x="2315" y="26"/>
                    </a:lnTo>
                    <a:lnTo>
                      <a:pt x="2312" y="26"/>
                    </a:lnTo>
                    <a:lnTo>
                      <a:pt x="2307" y="26"/>
                    </a:lnTo>
                    <a:lnTo>
                      <a:pt x="2303" y="27"/>
                    </a:lnTo>
                    <a:lnTo>
                      <a:pt x="2298" y="27"/>
                    </a:lnTo>
                    <a:lnTo>
                      <a:pt x="2294" y="27"/>
                    </a:lnTo>
                    <a:lnTo>
                      <a:pt x="2288" y="27"/>
                    </a:lnTo>
                    <a:lnTo>
                      <a:pt x="2283" y="27"/>
                    </a:lnTo>
                    <a:lnTo>
                      <a:pt x="2283" y="27"/>
                    </a:lnTo>
                    <a:close/>
                    <a:moveTo>
                      <a:pt x="2306" y="6"/>
                    </a:moveTo>
                    <a:lnTo>
                      <a:pt x="2283" y="27"/>
                    </a:lnTo>
                    <a:lnTo>
                      <a:pt x="2282" y="27"/>
                    </a:lnTo>
                    <a:lnTo>
                      <a:pt x="2282" y="27"/>
                    </a:lnTo>
                    <a:lnTo>
                      <a:pt x="2281" y="27"/>
                    </a:lnTo>
                    <a:lnTo>
                      <a:pt x="2279" y="27"/>
                    </a:lnTo>
                    <a:lnTo>
                      <a:pt x="2279" y="27"/>
                    </a:lnTo>
                    <a:lnTo>
                      <a:pt x="2278" y="27"/>
                    </a:lnTo>
                    <a:lnTo>
                      <a:pt x="2278" y="27"/>
                    </a:lnTo>
                    <a:lnTo>
                      <a:pt x="2278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6" y="26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3"/>
                    </a:lnTo>
                    <a:lnTo>
                      <a:pt x="2276" y="23"/>
                    </a:lnTo>
                    <a:lnTo>
                      <a:pt x="2275" y="23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1"/>
                    </a:lnTo>
                    <a:lnTo>
                      <a:pt x="2276" y="21"/>
                    </a:lnTo>
                    <a:lnTo>
                      <a:pt x="2276" y="20"/>
                    </a:lnTo>
                    <a:lnTo>
                      <a:pt x="2276" y="20"/>
                    </a:lnTo>
                    <a:lnTo>
                      <a:pt x="2277" y="20"/>
                    </a:lnTo>
                    <a:lnTo>
                      <a:pt x="2277" y="19"/>
                    </a:lnTo>
                    <a:lnTo>
                      <a:pt x="2277" y="19"/>
                    </a:lnTo>
                    <a:lnTo>
                      <a:pt x="2278" y="17"/>
                    </a:lnTo>
                    <a:lnTo>
                      <a:pt x="2278" y="17"/>
                    </a:lnTo>
                    <a:lnTo>
                      <a:pt x="2279" y="16"/>
                    </a:lnTo>
                    <a:lnTo>
                      <a:pt x="2279" y="16"/>
                    </a:lnTo>
                    <a:lnTo>
                      <a:pt x="2281" y="15"/>
                    </a:lnTo>
                    <a:lnTo>
                      <a:pt x="2281" y="15"/>
                    </a:lnTo>
                    <a:lnTo>
                      <a:pt x="2282" y="15"/>
                    </a:lnTo>
                    <a:lnTo>
                      <a:pt x="2282" y="14"/>
                    </a:lnTo>
                    <a:lnTo>
                      <a:pt x="2283" y="14"/>
                    </a:lnTo>
                    <a:lnTo>
                      <a:pt x="2284" y="13"/>
                    </a:lnTo>
                    <a:lnTo>
                      <a:pt x="2284" y="13"/>
                    </a:lnTo>
                    <a:lnTo>
                      <a:pt x="2285" y="11"/>
                    </a:lnTo>
                    <a:lnTo>
                      <a:pt x="2287" y="11"/>
                    </a:lnTo>
                    <a:lnTo>
                      <a:pt x="2287" y="11"/>
                    </a:lnTo>
                    <a:lnTo>
                      <a:pt x="2288" y="10"/>
                    </a:lnTo>
                    <a:lnTo>
                      <a:pt x="2289" y="10"/>
                    </a:lnTo>
                    <a:lnTo>
                      <a:pt x="2289" y="10"/>
                    </a:lnTo>
                    <a:lnTo>
                      <a:pt x="2290" y="9"/>
                    </a:lnTo>
                    <a:lnTo>
                      <a:pt x="2291" y="9"/>
                    </a:lnTo>
                    <a:lnTo>
                      <a:pt x="2292" y="9"/>
                    </a:lnTo>
                    <a:lnTo>
                      <a:pt x="2292" y="8"/>
                    </a:lnTo>
                    <a:lnTo>
                      <a:pt x="2294" y="8"/>
                    </a:lnTo>
                    <a:lnTo>
                      <a:pt x="2295" y="8"/>
                    </a:lnTo>
                    <a:lnTo>
                      <a:pt x="2296" y="8"/>
                    </a:lnTo>
                    <a:lnTo>
                      <a:pt x="2296" y="7"/>
                    </a:lnTo>
                    <a:lnTo>
                      <a:pt x="2297" y="7"/>
                    </a:lnTo>
                    <a:lnTo>
                      <a:pt x="2298" y="7"/>
                    </a:lnTo>
                    <a:lnTo>
                      <a:pt x="2300" y="7"/>
                    </a:lnTo>
                    <a:lnTo>
                      <a:pt x="2300" y="7"/>
                    </a:lnTo>
                    <a:lnTo>
                      <a:pt x="2301" y="7"/>
                    </a:lnTo>
                    <a:lnTo>
                      <a:pt x="2302" y="6"/>
                    </a:lnTo>
                    <a:lnTo>
                      <a:pt x="2303" y="6"/>
                    </a:lnTo>
                    <a:lnTo>
                      <a:pt x="2303" y="6"/>
                    </a:lnTo>
                    <a:lnTo>
                      <a:pt x="2304" y="6"/>
                    </a:lnTo>
                    <a:lnTo>
                      <a:pt x="230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30"/>
              <p:cNvSpPr>
                <a:spLocks noEditPoints="1"/>
              </p:cNvSpPr>
              <p:nvPr/>
            </p:nvSpPr>
            <p:spPr bwMode="auto">
              <a:xfrm>
                <a:off x="4691064" y="5149851"/>
                <a:ext cx="1200150" cy="415925"/>
              </a:xfrm>
              <a:custGeom>
                <a:avLst/>
                <a:gdLst>
                  <a:gd name="T0" fmla="*/ 563 w 756"/>
                  <a:gd name="T1" fmla="*/ 21 h 262"/>
                  <a:gd name="T2" fmla="*/ 386 w 756"/>
                  <a:gd name="T3" fmla="*/ 23 h 262"/>
                  <a:gd name="T4" fmla="*/ 198 w 756"/>
                  <a:gd name="T5" fmla="*/ 26 h 262"/>
                  <a:gd name="T6" fmla="*/ 119 w 756"/>
                  <a:gd name="T7" fmla="*/ 8 h 262"/>
                  <a:gd name="T8" fmla="*/ 238 w 756"/>
                  <a:gd name="T9" fmla="*/ 4 h 262"/>
                  <a:gd name="T10" fmla="*/ 431 w 756"/>
                  <a:gd name="T11" fmla="*/ 2 h 262"/>
                  <a:gd name="T12" fmla="*/ 601 w 756"/>
                  <a:gd name="T13" fmla="*/ 0 h 262"/>
                  <a:gd name="T14" fmla="*/ 696 w 756"/>
                  <a:gd name="T15" fmla="*/ 71 h 262"/>
                  <a:gd name="T16" fmla="*/ 688 w 756"/>
                  <a:gd name="T17" fmla="*/ 47 h 262"/>
                  <a:gd name="T18" fmla="*/ 676 w 756"/>
                  <a:gd name="T19" fmla="*/ 31 h 262"/>
                  <a:gd name="T20" fmla="*/ 653 w 756"/>
                  <a:gd name="T21" fmla="*/ 22 h 262"/>
                  <a:gd name="T22" fmla="*/ 662 w 756"/>
                  <a:gd name="T23" fmla="*/ 0 h 262"/>
                  <a:gd name="T24" fmla="*/ 699 w 756"/>
                  <a:gd name="T25" fmla="*/ 6 h 262"/>
                  <a:gd name="T26" fmla="*/ 721 w 756"/>
                  <a:gd name="T27" fmla="*/ 22 h 262"/>
                  <a:gd name="T28" fmla="*/ 730 w 756"/>
                  <a:gd name="T29" fmla="*/ 46 h 262"/>
                  <a:gd name="T30" fmla="*/ 718 w 756"/>
                  <a:gd name="T31" fmla="*/ 197 h 262"/>
                  <a:gd name="T32" fmla="*/ 713 w 756"/>
                  <a:gd name="T33" fmla="*/ 163 h 262"/>
                  <a:gd name="T34" fmla="*/ 706 w 756"/>
                  <a:gd name="T35" fmla="*/ 125 h 262"/>
                  <a:gd name="T36" fmla="*/ 699 w 756"/>
                  <a:gd name="T37" fmla="*/ 87 h 262"/>
                  <a:gd name="T38" fmla="*/ 736 w 756"/>
                  <a:gd name="T39" fmla="*/ 72 h 262"/>
                  <a:gd name="T40" fmla="*/ 743 w 756"/>
                  <a:gd name="T41" fmla="*/ 111 h 262"/>
                  <a:gd name="T42" fmla="*/ 750 w 756"/>
                  <a:gd name="T43" fmla="*/ 149 h 262"/>
                  <a:gd name="T44" fmla="*/ 755 w 756"/>
                  <a:gd name="T45" fmla="*/ 182 h 262"/>
                  <a:gd name="T46" fmla="*/ 666 w 756"/>
                  <a:gd name="T47" fmla="*/ 241 h 262"/>
                  <a:gd name="T48" fmla="*/ 707 w 756"/>
                  <a:gd name="T49" fmla="*/ 234 h 262"/>
                  <a:gd name="T50" fmla="*/ 715 w 756"/>
                  <a:gd name="T51" fmla="*/ 228 h 262"/>
                  <a:gd name="T52" fmla="*/ 719 w 756"/>
                  <a:gd name="T53" fmla="*/ 206 h 262"/>
                  <a:gd name="T54" fmla="*/ 755 w 756"/>
                  <a:gd name="T55" fmla="*/ 205 h 262"/>
                  <a:gd name="T56" fmla="*/ 738 w 756"/>
                  <a:gd name="T57" fmla="*/ 234 h 262"/>
                  <a:gd name="T58" fmla="*/ 682 w 756"/>
                  <a:gd name="T59" fmla="*/ 257 h 262"/>
                  <a:gd name="T60" fmla="*/ 618 w 756"/>
                  <a:gd name="T61" fmla="*/ 262 h 262"/>
                  <a:gd name="T62" fmla="*/ 148 w 756"/>
                  <a:gd name="T63" fmla="*/ 236 h 262"/>
                  <a:gd name="T64" fmla="*/ 312 w 756"/>
                  <a:gd name="T65" fmla="*/ 238 h 262"/>
                  <a:gd name="T66" fmla="*/ 503 w 756"/>
                  <a:gd name="T67" fmla="*/ 241 h 262"/>
                  <a:gd name="T68" fmla="*/ 641 w 756"/>
                  <a:gd name="T69" fmla="*/ 241 h 262"/>
                  <a:gd name="T70" fmla="*/ 500 w 756"/>
                  <a:gd name="T71" fmla="*/ 262 h 262"/>
                  <a:gd name="T72" fmla="*/ 310 w 756"/>
                  <a:gd name="T73" fmla="*/ 260 h 262"/>
                  <a:gd name="T74" fmla="*/ 138 w 756"/>
                  <a:gd name="T75" fmla="*/ 257 h 262"/>
                  <a:gd name="T76" fmla="*/ 2 w 756"/>
                  <a:gd name="T77" fmla="*/ 163 h 262"/>
                  <a:gd name="T78" fmla="*/ 37 w 756"/>
                  <a:gd name="T79" fmla="*/ 183 h 262"/>
                  <a:gd name="T80" fmla="*/ 44 w 756"/>
                  <a:gd name="T81" fmla="*/ 214 h 262"/>
                  <a:gd name="T82" fmla="*/ 67 w 756"/>
                  <a:gd name="T83" fmla="*/ 232 h 262"/>
                  <a:gd name="T84" fmla="*/ 67 w 756"/>
                  <a:gd name="T85" fmla="*/ 257 h 262"/>
                  <a:gd name="T86" fmla="*/ 24 w 756"/>
                  <a:gd name="T87" fmla="*/ 247 h 262"/>
                  <a:gd name="T88" fmla="*/ 3 w 756"/>
                  <a:gd name="T89" fmla="*/ 222 h 262"/>
                  <a:gd name="T90" fmla="*/ 0 w 756"/>
                  <a:gd name="T91" fmla="*/ 183 h 262"/>
                  <a:gd name="T92" fmla="*/ 62 w 756"/>
                  <a:gd name="T93" fmla="*/ 51 h 262"/>
                  <a:gd name="T94" fmla="*/ 56 w 756"/>
                  <a:gd name="T95" fmla="*/ 76 h 262"/>
                  <a:gd name="T96" fmla="*/ 50 w 756"/>
                  <a:gd name="T97" fmla="*/ 97 h 262"/>
                  <a:gd name="T98" fmla="*/ 43 w 756"/>
                  <a:gd name="T99" fmla="*/ 127 h 262"/>
                  <a:gd name="T100" fmla="*/ 4 w 756"/>
                  <a:gd name="T101" fmla="*/ 148 h 262"/>
                  <a:gd name="T102" fmla="*/ 10 w 756"/>
                  <a:gd name="T103" fmla="*/ 114 h 262"/>
                  <a:gd name="T104" fmla="*/ 18 w 756"/>
                  <a:gd name="T105" fmla="*/ 91 h 262"/>
                  <a:gd name="T106" fmla="*/ 24 w 756"/>
                  <a:gd name="T107" fmla="*/ 68 h 262"/>
                  <a:gd name="T108" fmla="*/ 89 w 756"/>
                  <a:gd name="T109" fmla="*/ 29 h 262"/>
                  <a:gd name="T110" fmla="*/ 68 w 756"/>
                  <a:gd name="T111" fmla="*/ 32 h 262"/>
                  <a:gd name="T112" fmla="*/ 71 w 756"/>
                  <a:gd name="T113" fmla="*/ 29 h 262"/>
                  <a:gd name="T114" fmla="*/ 64 w 756"/>
                  <a:gd name="T115" fmla="*/ 43 h 262"/>
                  <a:gd name="T116" fmla="*/ 30 w 756"/>
                  <a:gd name="T117" fmla="*/ 47 h 262"/>
                  <a:gd name="T118" fmla="*/ 45 w 756"/>
                  <a:gd name="T119" fmla="*/ 26 h 262"/>
                  <a:gd name="T120" fmla="*/ 83 w 756"/>
                  <a:gd name="T121" fmla="*/ 10 h 262"/>
                  <a:gd name="T122" fmla="*/ 119 w 756"/>
                  <a:gd name="T123" fmla="*/ 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6" h="262">
                    <a:moveTo>
                      <a:pt x="651" y="0"/>
                    </a:moveTo>
                    <a:lnTo>
                      <a:pt x="627" y="21"/>
                    </a:lnTo>
                    <a:lnTo>
                      <a:pt x="627" y="21"/>
                    </a:lnTo>
                    <a:lnTo>
                      <a:pt x="622" y="21"/>
                    </a:lnTo>
                    <a:lnTo>
                      <a:pt x="613" y="21"/>
                    </a:lnTo>
                    <a:lnTo>
                      <a:pt x="604" y="21"/>
                    </a:lnTo>
                    <a:lnTo>
                      <a:pt x="592" y="21"/>
                    </a:lnTo>
                    <a:lnTo>
                      <a:pt x="579" y="21"/>
                    </a:lnTo>
                    <a:lnTo>
                      <a:pt x="563" y="21"/>
                    </a:lnTo>
                    <a:lnTo>
                      <a:pt x="548" y="21"/>
                    </a:lnTo>
                    <a:lnTo>
                      <a:pt x="530" y="22"/>
                    </a:lnTo>
                    <a:lnTo>
                      <a:pt x="512" y="22"/>
                    </a:lnTo>
                    <a:lnTo>
                      <a:pt x="493" y="22"/>
                    </a:lnTo>
                    <a:lnTo>
                      <a:pt x="472" y="22"/>
                    </a:lnTo>
                    <a:lnTo>
                      <a:pt x="452" y="22"/>
                    </a:lnTo>
                    <a:lnTo>
                      <a:pt x="431" y="23"/>
                    </a:lnTo>
                    <a:lnTo>
                      <a:pt x="409" y="23"/>
                    </a:lnTo>
                    <a:lnTo>
                      <a:pt x="386" y="23"/>
                    </a:lnTo>
                    <a:lnTo>
                      <a:pt x="365" y="23"/>
                    </a:lnTo>
                    <a:lnTo>
                      <a:pt x="342" y="25"/>
                    </a:lnTo>
                    <a:lnTo>
                      <a:pt x="321" y="25"/>
                    </a:lnTo>
                    <a:lnTo>
                      <a:pt x="298" y="25"/>
                    </a:lnTo>
                    <a:lnTo>
                      <a:pt x="277" y="25"/>
                    </a:lnTo>
                    <a:lnTo>
                      <a:pt x="256" y="26"/>
                    </a:lnTo>
                    <a:lnTo>
                      <a:pt x="236" y="26"/>
                    </a:lnTo>
                    <a:lnTo>
                      <a:pt x="217" y="26"/>
                    </a:lnTo>
                    <a:lnTo>
                      <a:pt x="198" y="26"/>
                    </a:lnTo>
                    <a:lnTo>
                      <a:pt x="180" y="27"/>
                    </a:lnTo>
                    <a:lnTo>
                      <a:pt x="164" y="27"/>
                    </a:lnTo>
                    <a:lnTo>
                      <a:pt x="149" y="27"/>
                    </a:lnTo>
                    <a:lnTo>
                      <a:pt x="135" y="27"/>
                    </a:lnTo>
                    <a:lnTo>
                      <a:pt x="123" y="28"/>
                    </a:lnTo>
                    <a:lnTo>
                      <a:pt x="113" y="28"/>
                    </a:lnTo>
                    <a:lnTo>
                      <a:pt x="104" y="28"/>
                    </a:lnTo>
                    <a:lnTo>
                      <a:pt x="98" y="28"/>
                    </a:lnTo>
                    <a:lnTo>
                      <a:pt x="119" y="8"/>
                    </a:lnTo>
                    <a:lnTo>
                      <a:pt x="125" y="7"/>
                    </a:lnTo>
                    <a:lnTo>
                      <a:pt x="135" y="7"/>
                    </a:lnTo>
                    <a:lnTo>
                      <a:pt x="145" y="7"/>
                    </a:lnTo>
                    <a:lnTo>
                      <a:pt x="157" y="7"/>
                    </a:lnTo>
                    <a:lnTo>
                      <a:pt x="172" y="6"/>
                    </a:lnTo>
                    <a:lnTo>
                      <a:pt x="186" y="6"/>
                    </a:lnTo>
                    <a:lnTo>
                      <a:pt x="203" y="6"/>
                    </a:lnTo>
                    <a:lnTo>
                      <a:pt x="221" y="4"/>
                    </a:lnTo>
                    <a:lnTo>
                      <a:pt x="238" y="4"/>
                    </a:lnTo>
                    <a:lnTo>
                      <a:pt x="259" y="4"/>
                    </a:lnTo>
                    <a:lnTo>
                      <a:pt x="279" y="4"/>
                    </a:lnTo>
                    <a:lnTo>
                      <a:pt x="299" y="3"/>
                    </a:lnTo>
                    <a:lnTo>
                      <a:pt x="321" y="3"/>
                    </a:lnTo>
                    <a:lnTo>
                      <a:pt x="342" y="3"/>
                    </a:lnTo>
                    <a:lnTo>
                      <a:pt x="365" y="3"/>
                    </a:lnTo>
                    <a:lnTo>
                      <a:pt x="388" y="2"/>
                    </a:lnTo>
                    <a:lnTo>
                      <a:pt x="409" y="2"/>
                    </a:lnTo>
                    <a:lnTo>
                      <a:pt x="431" y="2"/>
                    </a:lnTo>
                    <a:lnTo>
                      <a:pt x="453" y="2"/>
                    </a:lnTo>
                    <a:lnTo>
                      <a:pt x="475" y="1"/>
                    </a:lnTo>
                    <a:lnTo>
                      <a:pt x="495" y="1"/>
                    </a:lnTo>
                    <a:lnTo>
                      <a:pt x="515" y="1"/>
                    </a:lnTo>
                    <a:lnTo>
                      <a:pt x="534" y="1"/>
                    </a:lnTo>
                    <a:lnTo>
                      <a:pt x="552" y="1"/>
                    </a:lnTo>
                    <a:lnTo>
                      <a:pt x="570" y="1"/>
                    </a:lnTo>
                    <a:lnTo>
                      <a:pt x="586" y="0"/>
                    </a:lnTo>
                    <a:lnTo>
                      <a:pt x="601" y="0"/>
                    </a:lnTo>
                    <a:lnTo>
                      <a:pt x="614" y="0"/>
                    </a:lnTo>
                    <a:lnTo>
                      <a:pt x="626" y="0"/>
                    </a:lnTo>
                    <a:lnTo>
                      <a:pt x="637" y="0"/>
                    </a:lnTo>
                    <a:lnTo>
                      <a:pt x="644" y="0"/>
                    </a:lnTo>
                    <a:lnTo>
                      <a:pt x="651" y="0"/>
                    </a:lnTo>
                    <a:lnTo>
                      <a:pt x="651" y="0"/>
                    </a:lnTo>
                    <a:lnTo>
                      <a:pt x="651" y="0"/>
                    </a:lnTo>
                    <a:close/>
                    <a:moveTo>
                      <a:pt x="733" y="57"/>
                    </a:moveTo>
                    <a:lnTo>
                      <a:pt x="696" y="71"/>
                    </a:lnTo>
                    <a:lnTo>
                      <a:pt x="696" y="71"/>
                    </a:lnTo>
                    <a:lnTo>
                      <a:pt x="694" y="68"/>
                    </a:lnTo>
                    <a:lnTo>
                      <a:pt x="694" y="65"/>
                    </a:lnTo>
                    <a:lnTo>
                      <a:pt x="693" y="62"/>
                    </a:lnTo>
                    <a:lnTo>
                      <a:pt x="692" y="58"/>
                    </a:lnTo>
                    <a:lnTo>
                      <a:pt x="692" y="56"/>
                    </a:lnTo>
                    <a:lnTo>
                      <a:pt x="691" y="52"/>
                    </a:lnTo>
                    <a:lnTo>
                      <a:pt x="690" y="50"/>
                    </a:lnTo>
                    <a:lnTo>
                      <a:pt x="688" y="47"/>
                    </a:lnTo>
                    <a:lnTo>
                      <a:pt x="687" y="45"/>
                    </a:lnTo>
                    <a:lnTo>
                      <a:pt x="686" y="43"/>
                    </a:lnTo>
                    <a:lnTo>
                      <a:pt x="685" y="40"/>
                    </a:lnTo>
                    <a:lnTo>
                      <a:pt x="684" y="39"/>
                    </a:lnTo>
                    <a:lnTo>
                      <a:pt x="682" y="37"/>
                    </a:lnTo>
                    <a:lnTo>
                      <a:pt x="681" y="35"/>
                    </a:lnTo>
                    <a:lnTo>
                      <a:pt x="680" y="33"/>
                    </a:lnTo>
                    <a:lnTo>
                      <a:pt x="678" y="32"/>
                    </a:lnTo>
                    <a:lnTo>
                      <a:pt x="676" y="31"/>
                    </a:lnTo>
                    <a:lnTo>
                      <a:pt x="674" y="29"/>
                    </a:lnTo>
                    <a:lnTo>
                      <a:pt x="672" y="28"/>
                    </a:lnTo>
                    <a:lnTo>
                      <a:pt x="669" y="27"/>
                    </a:lnTo>
                    <a:lnTo>
                      <a:pt x="667" y="26"/>
                    </a:lnTo>
                    <a:lnTo>
                      <a:pt x="664" y="26"/>
                    </a:lnTo>
                    <a:lnTo>
                      <a:pt x="662" y="25"/>
                    </a:lnTo>
                    <a:lnTo>
                      <a:pt x="660" y="23"/>
                    </a:lnTo>
                    <a:lnTo>
                      <a:pt x="656" y="23"/>
                    </a:lnTo>
                    <a:lnTo>
                      <a:pt x="653" y="22"/>
                    </a:lnTo>
                    <a:lnTo>
                      <a:pt x="649" y="22"/>
                    </a:lnTo>
                    <a:lnTo>
                      <a:pt x="645" y="22"/>
                    </a:lnTo>
                    <a:lnTo>
                      <a:pt x="642" y="21"/>
                    </a:lnTo>
                    <a:lnTo>
                      <a:pt x="637" y="21"/>
                    </a:lnTo>
                    <a:lnTo>
                      <a:pt x="633" y="21"/>
                    </a:lnTo>
                    <a:lnTo>
                      <a:pt x="627" y="21"/>
                    </a:lnTo>
                    <a:lnTo>
                      <a:pt x="651" y="0"/>
                    </a:lnTo>
                    <a:lnTo>
                      <a:pt x="656" y="0"/>
                    </a:lnTo>
                    <a:lnTo>
                      <a:pt x="662" y="0"/>
                    </a:lnTo>
                    <a:lnTo>
                      <a:pt x="667" y="0"/>
                    </a:lnTo>
                    <a:lnTo>
                      <a:pt x="672" y="1"/>
                    </a:lnTo>
                    <a:lnTo>
                      <a:pt x="676" y="1"/>
                    </a:lnTo>
                    <a:lnTo>
                      <a:pt x="681" y="2"/>
                    </a:lnTo>
                    <a:lnTo>
                      <a:pt x="685" y="2"/>
                    </a:lnTo>
                    <a:lnTo>
                      <a:pt x="688" y="3"/>
                    </a:lnTo>
                    <a:lnTo>
                      <a:pt x="692" y="4"/>
                    </a:lnTo>
                    <a:lnTo>
                      <a:pt x="696" y="6"/>
                    </a:lnTo>
                    <a:lnTo>
                      <a:pt x="699" y="6"/>
                    </a:lnTo>
                    <a:lnTo>
                      <a:pt x="703" y="8"/>
                    </a:lnTo>
                    <a:lnTo>
                      <a:pt x="705" y="9"/>
                    </a:lnTo>
                    <a:lnTo>
                      <a:pt x="707" y="10"/>
                    </a:lnTo>
                    <a:lnTo>
                      <a:pt x="710" y="11"/>
                    </a:lnTo>
                    <a:lnTo>
                      <a:pt x="712" y="14"/>
                    </a:lnTo>
                    <a:lnTo>
                      <a:pt x="715" y="15"/>
                    </a:lnTo>
                    <a:lnTo>
                      <a:pt x="717" y="17"/>
                    </a:lnTo>
                    <a:lnTo>
                      <a:pt x="718" y="20"/>
                    </a:lnTo>
                    <a:lnTo>
                      <a:pt x="721" y="22"/>
                    </a:lnTo>
                    <a:lnTo>
                      <a:pt x="722" y="25"/>
                    </a:lnTo>
                    <a:lnTo>
                      <a:pt x="723" y="27"/>
                    </a:lnTo>
                    <a:lnTo>
                      <a:pt x="724" y="29"/>
                    </a:lnTo>
                    <a:lnTo>
                      <a:pt x="725" y="32"/>
                    </a:lnTo>
                    <a:lnTo>
                      <a:pt x="727" y="34"/>
                    </a:lnTo>
                    <a:lnTo>
                      <a:pt x="728" y="38"/>
                    </a:lnTo>
                    <a:lnTo>
                      <a:pt x="729" y="40"/>
                    </a:lnTo>
                    <a:lnTo>
                      <a:pt x="730" y="44"/>
                    </a:lnTo>
                    <a:lnTo>
                      <a:pt x="730" y="46"/>
                    </a:lnTo>
                    <a:lnTo>
                      <a:pt x="731" y="50"/>
                    </a:lnTo>
                    <a:lnTo>
                      <a:pt x="733" y="53"/>
                    </a:lnTo>
                    <a:lnTo>
                      <a:pt x="733" y="57"/>
                    </a:lnTo>
                    <a:lnTo>
                      <a:pt x="733" y="57"/>
                    </a:lnTo>
                    <a:lnTo>
                      <a:pt x="733" y="57"/>
                    </a:lnTo>
                    <a:close/>
                    <a:moveTo>
                      <a:pt x="756" y="186"/>
                    </a:moveTo>
                    <a:lnTo>
                      <a:pt x="718" y="200"/>
                    </a:lnTo>
                    <a:lnTo>
                      <a:pt x="718" y="200"/>
                    </a:lnTo>
                    <a:lnTo>
                      <a:pt x="718" y="197"/>
                    </a:lnTo>
                    <a:lnTo>
                      <a:pt x="718" y="193"/>
                    </a:lnTo>
                    <a:lnTo>
                      <a:pt x="717" y="189"/>
                    </a:lnTo>
                    <a:lnTo>
                      <a:pt x="717" y="186"/>
                    </a:lnTo>
                    <a:lnTo>
                      <a:pt x="717" y="182"/>
                    </a:lnTo>
                    <a:lnTo>
                      <a:pt x="716" y="179"/>
                    </a:lnTo>
                    <a:lnTo>
                      <a:pt x="716" y="175"/>
                    </a:lnTo>
                    <a:lnTo>
                      <a:pt x="715" y="171"/>
                    </a:lnTo>
                    <a:lnTo>
                      <a:pt x="715" y="167"/>
                    </a:lnTo>
                    <a:lnTo>
                      <a:pt x="713" y="163"/>
                    </a:lnTo>
                    <a:lnTo>
                      <a:pt x="713" y="160"/>
                    </a:lnTo>
                    <a:lnTo>
                      <a:pt x="712" y="155"/>
                    </a:lnTo>
                    <a:lnTo>
                      <a:pt x="711" y="151"/>
                    </a:lnTo>
                    <a:lnTo>
                      <a:pt x="711" y="146"/>
                    </a:lnTo>
                    <a:lnTo>
                      <a:pt x="710" y="142"/>
                    </a:lnTo>
                    <a:lnTo>
                      <a:pt x="709" y="138"/>
                    </a:lnTo>
                    <a:lnTo>
                      <a:pt x="709" y="133"/>
                    </a:lnTo>
                    <a:lnTo>
                      <a:pt x="707" y="128"/>
                    </a:lnTo>
                    <a:lnTo>
                      <a:pt x="706" y="125"/>
                    </a:lnTo>
                    <a:lnTo>
                      <a:pt x="705" y="120"/>
                    </a:lnTo>
                    <a:lnTo>
                      <a:pt x="705" y="117"/>
                    </a:lnTo>
                    <a:lnTo>
                      <a:pt x="704" y="112"/>
                    </a:lnTo>
                    <a:lnTo>
                      <a:pt x="703" y="107"/>
                    </a:lnTo>
                    <a:lnTo>
                      <a:pt x="701" y="103"/>
                    </a:lnTo>
                    <a:lnTo>
                      <a:pt x="701" y="99"/>
                    </a:lnTo>
                    <a:lnTo>
                      <a:pt x="700" y="95"/>
                    </a:lnTo>
                    <a:lnTo>
                      <a:pt x="699" y="90"/>
                    </a:lnTo>
                    <a:lnTo>
                      <a:pt x="699" y="87"/>
                    </a:lnTo>
                    <a:lnTo>
                      <a:pt x="698" y="83"/>
                    </a:lnTo>
                    <a:lnTo>
                      <a:pt x="697" y="80"/>
                    </a:lnTo>
                    <a:lnTo>
                      <a:pt x="697" y="75"/>
                    </a:lnTo>
                    <a:lnTo>
                      <a:pt x="696" y="71"/>
                    </a:lnTo>
                    <a:lnTo>
                      <a:pt x="733" y="57"/>
                    </a:lnTo>
                    <a:lnTo>
                      <a:pt x="734" y="60"/>
                    </a:lnTo>
                    <a:lnTo>
                      <a:pt x="734" y="64"/>
                    </a:lnTo>
                    <a:lnTo>
                      <a:pt x="735" y="69"/>
                    </a:lnTo>
                    <a:lnTo>
                      <a:pt x="736" y="72"/>
                    </a:lnTo>
                    <a:lnTo>
                      <a:pt x="736" y="76"/>
                    </a:lnTo>
                    <a:lnTo>
                      <a:pt x="737" y="81"/>
                    </a:lnTo>
                    <a:lnTo>
                      <a:pt x="738" y="84"/>
                    </a:lnTo>
                    <a:lnTo>
                      <a:pt x="740" y="89"/>
                    </a:lnTo>
                    <a:lnTo>
                      <a:pt x="740" y="93"/>
                    </a:lnTo>
                    <a:lnTo>
                      <a:pt x="741" y="97"/>
                    </a:lnTo>
                    <a:lnTo>
                      <a:pt x="742" y="101"/>
                    </a:lnTo>
                    <a:lnTo>
                      <a:pt x="743" y="106"/>
                    </a:lnTo>
                    <a:lnTo>
                      <a:pt x="743" y="111"/>
                    </a:lnTo>
                    <a:lnTo>
                      <a:pt x="744" y="114"/>
                    </a:lnTo>
                    <a:lnTo>
                      <a:pt x="746" y="119"/>
                    </a:lnTo>
                    <a:lnTo>
                      <a:pt x="746" y="124"/>
                    </a:lnTo>
                    <a:lnTo>
                      <a:pt x="747" y="127"/>
                    </a:lnTo>
                    <a:lnTo>
                      <a:pt x="748" y="132"/>
                    </a:lnTo>
                    <a:lnTo>
                      <a:pt x="749" y="136"/>
                    </a:lnTo>
                    <a:lnTo>
                      <a:pt x="749" y="140"/>
                    </a:lnTo>
                    <a:lnTo>
                      <a:pt x="750" y="144"/>
                    </a:lnTo>
                    <a:lnTo>
                      <a:pt x="750" y="149"/>
                    </a:lnTo>
                    <a:lnTo>
                      <a:pt x="752" y="152"/>
                    </a:lnTo>
                    <a:lnTo>
                      <a:pt x="753" y="157"/>
                    </a:lnTo>
                    <a:lnTo>
                      <a:pt x="753" y="161"/>
                    </a:lnTo>
                    <a:lnTo>
                      <a:pt x="754" y="164"/>
                    </a:lnTo>
                    <a:lnTo>
                      <a:pt x="754" y="168"/>
                    </a:lnTo>
                    <a:lnTo>
                      <a:pt x="754" y="173"/>
                    </a:lnTo>
                    <a:lnTo>
                      <a:pt x="755" y="176"/>
                    </a:lnTo>
                    <a:lnTo>
                      <a:pt x="755" y="180"/>
                    </a:lnTo>
                    <a:lnTo>
                      <a:pt x="755" y="182"/>
                    </a:lnTo>
                    <a:lnTo>
                      <a:pt x="756" y="186"/>
                    </a:lnTo>
                    <a:lnTo>
                      <a:pt x="756" y="186"/>
                    </a:lnTo>
                    <a:lnTo>
                      <a:pt x="756" y="186"/>
                    </a:lnTo>
                    <a:close/>
                    <a:moveTo>
                      <a:pt x="618" y="262"/>
                    </a:moveTo>
                    <a:lnTo>
                      <a:pt x="641" y="241"/>
                    </a:lnTo>
                    <a:lnTo>
                      <a:pt x="641" y="241"/>
                    </a:lnTo>
                    <a:lnTo>
                      <a:pt x="650" y="241"/>
                    </a:lnTo>
                    <a:lnTo>
                      <a:pt x="657" y="241"/>
                    </a:lnTo>
                    <a:lnTo>
                      <a:pt x="666" y="241"/>
                    </a:lnTo>
                    <a:lnTo>
                      <a:pt x="673" y="240"/>
                    </a:lnTo>
                    <a:lnTo>
                      <a:pt x="679" y="240"/>
                    </a:lnTo>
                    <a:lnTo>
                      <a:pt x="685" y="238"/>
                    </a:lnTo>
                    <a:lnTo>
                      <a:pt x="691" y="238"/>
                    </a:lnTo>
                    <a:lnTo>
                      <a:pt x="696" y="237"/>
                    </a:lnTo>
                    <a:lnTo>
                      <a:pt x="699" y="236"/>
                    </a:lnTo>
                    <a:lnTo>
                      <a:pt x="703" y="236"/>
                    </a:lnTo>
                    <a:lnTo>
                      <a:pt x="705" y="235"/>
                    </a:lnTo>
                    <a:lnTo>
                      <a:pt x="707" y="234"/>
                    </a:lnTo>
                    <a:lnTo>
                      <a:pt x="709" y="234"/>
                    </a:lnTo>
                    <a:lnTo>
                      <a:pt x="709" y="234"/>
                    </a:lnTo>
                    <a:lnTo>
                      <a:pt x="710" y="232"/>
                    </a:lnTo>
                    <a:lnTo>
                      <a:pt x="710" y="232"/>
                    </a:lnTo>
                    <a:lnTo>
                      <a:pt x="711" y="232"/>
                    </a:lnTo>
                    <a:lnTo>
                      <a:pt x="711" y="231"/>
                    </a:lnTo>
                    <a:lnTo>
                      <a:pt x="712" y="230"/>
                    </a:lnTo>
                    <a:lnTo>
                      <a:pt x="713" y="229"/>
                    </a:lnTo>
                    <a:lnTo>
                      <a:pt x="715" y="228"/>
                    </a:lnTo>
                    <a:lnTo>
                      <a:pt x="716" y="225"/>
                    </a:lnTo>
                    <a:lnTo>
                      <a:pt x="716" y="224"/>
                    </a:lnTo>
                    <a:lnTo>
                      <a:pt x="717" y="222"/>
                    </a:lnTo>
                    <a:lnTo>
                      <a:pt x="718" y="219"/>
                    </a:lnTo>
                    <a:lnTo>
                      <a:pt x="718" y="217"/>
                    </a:lnTo>
                    <a:lnTo>
                      <a:pt x="718" y="214"/>
                    </a:lnTo>
                    <a:lnTo>
                      <a:pt x="718" y="211"/>
                    </a:lnTo>
                    <a:lnTo>
                      <a:pt x="719" y="208"/>
                    </a:lnTo>
                    <a:lnTo>
                      <a:pt x="719" y="206"/>
                    </a:lnTo>
                    <a:lnTo>
                      <a:pt x="718" y="203"/>
                    </a:lnTo>
                    <a:lnTo>
                      <a:pt x="718" y="200"/>
                    </a:lnTo>
                    <a:lnTo>
                      <a:pt x="756" y="186"/>
                    </a:lnTo>
                    <a:lnTo>
                      <a:pt x="756" y="189"/>
                    </a:lnTo>
                    <a:lnTo>
                      <a:pt x="756" y="192"/>
                    </a:lnTo>
                    <a:lnTo>
                      <a:pt x="756" y="195"/>
                    </a:lnTo>
                    <a:lnTo>
                      <a:pt x="756" y="199"/>
                    </a:lnTo>
                    <a:lnTo>
                      <a:pt x="756" y="201"/>
                    </a:lnTo>
                    <a:lnTo>
                      <a:pt x="755" y="205"/>
                    </a:lnTo>
                    <a:lnTo>
                      <a:pt x="755" y="207"/>
                    </a:lnTo>
                    <a:lnTo>
                      <a:pt x="754" y="211"/>
                    </a:lnTo>
                    <a:lnTo>
                      <a:pt x="753" y="214"/>
                    </a:lnTo>
                    <a:lnTo>
                      <a:pt x="752" y="217"/>
                    </a:lnTo>
                    <a:lnTo>
                      <a:pt x="750" y="220"/>
                    </a:lnTo>
                    <a:lnTo>
                      <a:pt x="748" y="223"/>
                    </a:lnTo>
                    <a:lnTo>
                      <a:pt x="746" y="226"/>
                    </a:lnTo>
                    <a:lnTo>
                      <a:pt x="742" y="230"/>
                    </a:lnTo>
                    <a:lnTo>
                      <a:pt x="738" y="234"/>
                    </a:lnTo>
                    <a:lnTo>
                      <a:pt x="734" y="237"/>
                    </a:lnTo>
                    <a:lnTo>
                      <a:pt x="728" y="241"/>
                    </a:lnTo>
                    <a:lnTo>
                      <a:pt x="722" y="244"/>
                    </a:lnTo>
                    <a:lnTo>
                      <a:pt x="716" y="247"/>
                    </a:lnTo>
                    <a:lnTo>
                      <a:pt x="710" y="250"/>
                    </a:lnTo>
                    <a:lnTo>
                      <a:pt x="703" y="253"/>
                    </a:lnTo>
                    <a:lnTo>
                      <a:pt x="697" y="254"/>
                    </a:lnTo>
                    <a:lnTo>
                      <a:pt x="690" y="256"/>
                    </a:lnTo>
                    <a:lnTo>
                      <a:pt x="682" y="257"/>
                    </a:lnTo>
                    <a:lnTo>
                      <a:pt x="675" y="259"/>
                    </a:lnTo>
                    <a:lnTo>
                      <a:pt x="668" y="260"/>
                    </a:lnTo>
                    <a:lnTo>
                      <a:pt x="661" y="261"/>
                    </a:lnTo>
                    <a:lnTo>
                      <a:pt x="653" y="261"/>
                    </a:lnTo>
                    <a:lnTo>
                      <a:pt x="645" y="262"/>
                    </a:lnTo>
                    <a:lnTo>
                      <a:pt x="636" y="262"/>
                    </a:lnTo>
                    <a:lnTo>
                      <a:pt x="627" y="262"/>
                    </a:lnTo>
                    <a:lnTo>
                      <a:pt x="618" y="262"/>
                    </a:lnTo>
                    <a:lnTo>
                      <a:pt x="618" y="262"/>
                    </a:lnTo>
                    <a:lnTo>
                      <a:pt x="618" y="262"/>
                    </a:lnTo>
                    <a:close/>
                    <a:moveTo>
                      <a:pt x="74" y="257"/>
                    </a:moveTo>
                    <a:lnTo>
                      <a:pt x="96" y="236"/>
                    </a:lnTo>
                    <a:lnTo>
                      <a:pt x="96" y="236"/>
                    </a:lnTo>
                    <a:lnTo>
                      <a:pt x="104" y="236"/>
                    </a:lnTo>
                    <a:lnTo>
                      <a:pt x="112" y="236"/>
                    </a:lnTo>
                    <a:lnTo>
                      <a:pt x="123" y="236"/>
                    </a:lnTo>
                    <a:lnTo>
                      <a:pt x="135" y="236"/>
                    </a:lnTo>
                    <a:lnTo>
                      <a:pt x="148" y="236"/>
                    </a:lnTo>
                    <a:lnTo>
                      <a:pt x="162" y="236"/>
                    </a:lnTo>
                    <a:lnTo>
                      <a:pt x="178" y="237"/>
                    </a:lnTo>
                    <a:lnTo>
                      <a:pt x="194" y="237"/>
                    </a:lnTo>
                    <a:lnTo>
                      <a:pt x="212" y="237"/>
                    </a:lnTo>
                    <a:lnTo>
                      <a:pt x="231" y="237"/>
                    </a:lnTo>
                    <a:lnTo>
                      <a:pt x="250" y="237"/>
                    </a:lnTo>
                    <a:lnTo>
                      <a:pt x="271" y="237"/>
                    </a:lnTo>
                    <a:lnTo>
                      <a:pt x="291" y="238"/>
                    </a:lnTo>
                    <a:lnTo>
                      <a:pt x="312" y="238"/>
                    </a:lnTo>
                    <a:lnTo>
                      <a:pt x="334" y="238"/>
                    </a:lnTo>
                    <a:lnTo>
                      <a:pt x="355" y="238"/>
                    </a:lnTo>
                    <a:lnTo>
                      <a:pt x="377" y="238"/>
                    </a:lnTo>
                    <a:lnTo>
                      <a:pt x="398" y="240"/>
                    </a:lnTo>
                    <a:lnTo>
                      <a:pt x="420" y="240"/>
                    </a:lnTo>
                    <a:lnTo>
                      <a:pt x="441" y="240"/>
                    </a:lnTo>
                    <a:lnTo>
                      <a:pt x="463" y="240"/>
                    </a:lnTo>
                    <a:lnTo>
                      <a:pt x="483" y="240"/>
                    </a:lnTo>
                    <a:lnTo>
                      <a:pt x="503" y="241"/>
                    </a:lnTo>
                    <a:lnTo>
                      <a:pt x="522" y="241"/>
                    </a:lnTo>
                    <a:lnTo>
                      <a:pt x="542" y="241"/>
                    </a:lnTo>
                    <a:lnTo>
                      <a:pt x="559" y="241"/>
                    </a:lnTo>
                    <a:lnTo>
                      <a:pt x="576" y="241"/>
                    </a:lnTo>
                    <a:lnTo>
                      <a:pt x="592" y="241"/>
                    </a:lnTo>
                    <a:lnTo>
                      <a:pt x="606" y="241"/>
                    </a:lnTo>
                    <a:lnTo>
                      <a:pt x="619" y="241"/>
                    </a:lnTo>
                    <a:lnTo>
                      <a:pt x="631" y="241"/>
                    </a:lnTo>
                    <a:lnTo>
                      <a:pt x="641" y="241"/>
                    </a:lnTo>
                    <a:lnTo>
                      <a:pt x="618" y="262"/>
                    </a:lnTo>
                    <a:lnTo>
                      <a:pt x="607" y="262"/>
                    </a:lnTo>
                    <a:lnTo>
                      <a:pt x="595" y="262"/>
                    </a:lnTo>
                    <a:lnTo>
                      <a:pt x="582" y="262"/>
                    </a:lnTo>
                    <a:lnTo>
                      <a:pt x="568" y="262"/>
                    </a:lnTo>
                    <a:lnTo>
                      <a:pt x="552" y="262"/>
                    </a:lnTo>
                    <a:lnTo>
                      <a:pt x="536" y="262"/>
                    </a:lnTo>
                    <a:lnTo>
                      <a:pt x="518" y="262"/>
                    </a:lnTo>
                    <a:lnTo>
                      <a:pt x="500" y="262"/>
                    </a:lnTo>
                    <a:lnTo>
                      <a:pt x="479" y="261"/>
                    </a:lnTo>
                    <a:lnTo>
                      <a:pt x="460" y="261"/>
                    </a:lnTo>
                    <a:lnTo>
                      <a:pt x="439" y="261"/>
                    </a:lnTo>
                    <a:lnTo>
                      <a:pt x="419" y="261"/>
                    </a:lnTo>
                    <a:lnTo>
                      <a:pt x="397" y="261"/>
                    </a:lnTo>
                    <a:lnTo>
                      <a:pt x="376" y="261"/>
                    </a:lnTo>
                    <a:lnTo>
                      <a:pt x="353" y="260"/>
                    </a:lnTo>
                    <a:lnTo>
                      <a:pt x="332" y="260"/>
                    </a:lnTo>
                    <a:lnTo>
                      <a:pt x="310" y="260"/>
                    </a:lnTo>
                    <a:lnTo>
                      <a:pt x="289" y="260"/>
                    </a:lnTo>
                    <a:lnTo>
                      <a:pt x="268" y="260"/>
                    </a:lnTo>
                    <a:lnTo>
                      <a:pt x="247" y="259"/>
                    </a:lnTo>
                    <a:lnTo>
                      <a:pt x="228" y="259"/>
                    </a:lnTo>
                    <a:lnTo>
                      <a:pt x="207" y="259"/>
                    </a:lnTo>
                    <a:lnTo>
                      <a:pt x="189" y="259"/>
                    </a:lnTo>
                    <a:lnTo>
                      <a:pt x="172" y="259"/>
                    </a:lnTo>
                    <a:lnTo>
                      <a:pt x="155" y="257"/>
                    </a:lnTo>
                    <a:lnTo>
                      <a:pt x="138" y="257"/>
                    </a:lnTo>
                    <a:lnTo>
                      <a:pt x="124" y="257"/>
                    </a:lnTo>
                    <a:lnTo>
                      <a:pt x="111" y="257"/>
                    </a:lnTo>
                    <a:lnTo>
                      <a:pt x="99" y="257"/>
                    </a:lnTo>
                    <a:lnTo>
                      <a:pt x="89" y="257"/>
                    </a:lnTo>
                    <a:lnTo>
                      <a:pt x="80" y="257"/>
                    </a:lnTo>
                    <a:lnTo>
                      <a:pt x="74" y="257"/>
                    </a:lnTo>
                    <a:lnTo>
                      <a:pt x="74" y="257"/>
                    </a:lnTo>
                    <a:lnTo>
                      <a:pt x="74" y="257"/>
                    </a:lnTo>
                    <a:close/>
                    <a:moveTo>
                      <a:pt x="2" y="163"/>
                    </a:moveTo>
                    <a:lnTo>
                      <a:pt x="39" y="151"/>
                    </a:lnTo>
                    <a:lnTo>
                      <a:pt x="39" y="151"/>
                    </a:lnTo>
                    <a:lnTo>
                      <a:pt x="39" y="156"/>
                    </a:lnTo>
                    <a:lnTo>
                      <a:pt x="38" y="161"/>
                    </a:lnTo>
                    <a:lnTo>
                      <a:pt x="38" y="166"/>
                    </a:lnTo>
                    <a:lnTo>
                      <a:pt x="37" y="170"/>
                    </a:lnTo>
                    <a:lnTo>
                      <a:pt x="37" y="175"/>
                    </a:lnTo>
                    <a:lnTo>
                      <a:pt x="37" y="180"/>
                    </a:lnTo>
                    <a:lnTo>
                      <a:pt x="37" y="183"/>
                    </a:lnTo>
                    <a:lnTo>
                      <a:pt x="37" y="188"/>
                    </a:lnTo>
                    <a:lnTo>
                      <a:pt x="38" y="192"/>
                    </a:lnTo>
                    <a:lnTo>
                      <a:pt x="38" y="195"/>
                    </a:lnTo>
                    <a:lnTo>
                      <a:pt x="38" y="199"/>
                    </a:lnTo>
                    <a:lnTo>
                      <a:pt x="39" y="203"/>
                    </a:lnTo>
                    <a:lnTo>
                      <a:pt x="40" y="206"/>
                    </a:lnTo>
                    <a:lnTo>
                      <a:pt x="41" y="208"/>
                    </a:lnTo>
                    <a:lnTo>
                      <a:pt x="43" y="212"/>
                    </a:lnTo>
                    <a:lnTo>
                      <a:pt x="44" y="214"/>
                    </a:lnTo>
                    <a:lnTo>
                      <a:pt x="46" y="217"/>
                    </a:lnTo>
                    <a:lnTo>
                      <a:pt x="47" y="219"/>
                    </a:lnTo>
                    <a:lnTo>
                      <a:pt x="50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8"/>
                    </a:lnTo>
                    <a:lnTo>
                      <a:pt x="59" y="229"/>
                    </a:lnTo>
                    <a:lnTo>
                      <a:pt x="63" y="231"/>
                    </a:lnTo>
                    <a:lnTo>
                      <a:pt x="67" y="232"/>
                    </a:lnTo>
                    <a:lnTo>
                      <a:pt x="70" y="234"/>
                    </a:lnTo>
                    <a:lnTo>
                      <a:pt x="74" y="234"/>
                    </a:lnTo>
                    <a:lnTo>
                      <a:pt x="77" y="235"/>
                    </a:lnTo>
                    <a:lnTo>
                      <a:pt x="82" y="235"/>
                    </a:lnTo>
                    <a:lnTo>
                      <a:pt x="87" y="236"/>
                    </a:lnTo>
                    <a:lnTo>
                      <a:pt x="92" y="236"/>
                    </a:lnTo>
                    <a:lnTo>
                      <a:pt x="96" y="236"/>
                    </a:lnTo>
                    <a:lnTo>
                      <a:pt x="74" y="257"/>
                    </a:lnTo>
                    <a:lnTo>
                      <a:pt x="67" y="257"/>
                    </a:lnTo>
                    <a:lnTo>
                      <a:pt x="61" y="257"/>
                    </a:lnTo>
                    <a:lnTo>
                      <a:pt x="55" y="256"/>
                    </a:lnTo>
                    <a:lnTo>
                      <a:pt x="50" y="256"/>
                    </a:lnTo>
                    <a:lnTo>
                      <a:pt x="44" y="255"/>
                    </a:lnTo>
                    <a:lnTo>
                      <a:pt x="39" y="254"/>
                    </a:lnTo>
                    <a:lnTo>
                      <a:pt x="34" y="253"/>
                    </a:lnTo>
                    <a:lnTo>
                      <a:pt x="31" y="250"/>
                    </a:lnTo>
                    <a:lnTo>
                      <a:pt x="27" y="249"/>
                    </a:lnTo>
                    <a:lnTo>
                      <a:pt x="24" y="247"/>
                    </a:lnTo>
                    <a:lnTo>
                      <a:pt x="20" y="244"/>
                    </a:lnTo>
                    <a:lnTo>
                      <a:pt x="16" y="242"/>
                    </a:lnTo>
                    <a:lnTo>
                      <a:pt x="14" y="240"/>
                    </a:lnTo>
                    <a:lnTo>
                      <a:pt x="12" y="237"/>
                    </a:lnTo>
                    <a:lnTo>
                      <a:pt x="9" y="235"/>
                    </a:lnTo>
                    <a:lnTo>
                      <a:pt x="8" y="231"/>
                    </a:lnTo>
                    <a:lnTo>
                      <a:pt x="6" y="228"/>
                    </a:lnTo>
                    <a:lnTo>
                      <a:pt x="4" y="225"/>
                    </a:lnTo>
                    <a:lnTo>
                      <a:pt x="3" y="222"/>
                    </a:lnTo>
                    <a:lnTo>
                      <a:pt x="2" y="218"/>
                    </a:lnTo>
                    <a:lnTo>
                      <a:pt x="1" y="213"/>
                    </a:lnTo>
                    <a:lnTo>
                      <a:pt x="1" y="210"/>
                    </a:lnTo>
                    <a:lnTo>
                      <a:pt x="0" y="206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3"/>
                    </a:lnTo>
                    <a:lnTo>
                      <a:pt x="0" y="188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1" y="174"/>
                    </a:lnTo>
                    <a:lnTo>
                      <a:pt x="1" y="168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  <a:moveTo>
                      <a:pt x="25" y="62"/>
                    </a:moveTo>
                    <a:lnTo>
                      <a:pt x="62" y="51"/>
                    </a:lnTo>
                    <a:lnTo>
                      <a:pt x="62" y="51"/>
                    </a:lnTo>
                    <a:lnTo>
                      <a:pt x="62" y="54"/>
                    </a:lnTo>
                    <a:lnTo>
                      <a:pt x="61" y="57"/>
                    </a:lnTo>
                    <a:lnTo>
                      <a:pt x="61" y="60"/>
                    </a:lnTo>
                    <a:lnTo>
                      <a:pt x="59" y="63"/>
                    </a:lnTo>
                    <a:lnTo>
                      <a:pt x="58" y="65"/>
                    </a:lnTo>
                    <a:lnTo>
                      <a:pt x="58" y="68"/>
                    </a:lnTo>
                    <a:lnTo>
                      <a:pt x="57" y="70"/>
                    </a:lnTo>
                    <a:lnTo>
                      <a:pt x="57" y="74"/>
                    </a:lnTo>
                    <a:lnTo>
                      <a:pt x="56" y="76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3" y="83"/>
                    </a:lnTo>
                    <a:lnTo>
                      <a:pt x="53" y="86"/>
                    </a:lnTo>
                    <a:lnTo>
                      <a:pt x="52" y="88"/>
                    </a:lnTo>
                    <a:lnTo>
                      <a:pt x="51" y="90"/>
                    </a:lnTo>
                    <a:lnTo>
                      <a:pt x="51" y="93"/>
                    </a:lnTo>
                    <a:lnTo>
                      <a:pt x="50" y="95"/>
                    </a:lnTo>
                    <a:lnTo>
                      <a:pt x="50" y="97"/>
                    </a:lnTo>
                    <a:lnTo>
                      <a:pt x="49" y="101"/>
                    </a:lnTo>
                    <a:lnTo>
                      <a:pt x="47" y="103"/>
                    </a:lnTo>
                    <a:lnTo>
                      <a:pt x="47" y="107"/>
                    </a:lnTo>
                    <a:lnTo>
                      <a:pt x="46" y="109"/>
                    </a:lnTo>
                    <a:lnTo>
                      <a:pt x="46" y="113"/>
                    </a:lnTo>
                    <a:lnTo>
                      <a:pt x="45" y="117"/>
                    </a:lnTo>
                    <a:lnTo>
                      <a:pt x="44" y="120"/>
                    </a:lnTo>
                    <a:lnTo>
                      <a:pt x="44" y="124"/>
                    </a:lnTo>
                    <a:lnTo>
                      <a:pt x="43" y="127"/>
                    </a:lnTo>
                    <a:lnTo>
                      <a:pt x="43" y="132"/>
                    </a:lnTo>
                    <a:lnTo>
                      <a:pt x="41" y="136"/>
                    </a:lnTo>
                    <a:lnTo>
                      <a:pt x="40" y="140"/>
                    </a:lnTo>
                    <a:lnTo>
                      <a:pt x="40" y="145"/>
                    </a:lnTo>
                    <a:lnTo>
                      <a:pt x="39" y="151"/>
                    </a:lnTo>
                    <a:lnTo>
                      <a:pt x="2" y="163"/>
                    </a:lnTo>
                    <a:lnTo>
                      <a:pt x="3" y="157"/>
                    </a:lnTo>
                    <a:lnTo>
                      <a:pt x="3" y="152"/>
                    </a:lnTo>
                    <a:lnTo>
                      <a:pt x="4" y="148"/>
                    </a:lnTo>
                    <a:lnTo>
                      <a:pt x="4" y="144"/>
                    </a:lnTo>
                    <a:lnTo>
                      <a:pt x="6" y="139"/>
                    </a:lnTo>
                    <a:lnTo>
                      <a:pt x="7" y="136"/>
                    </a:lnTo>
                    <a:lnTo>
                      <a:pt x="7" y="131"/>
                    </a:lnTo>
                    <a:lnTo>
                      <a:pt x="8" y="127"/>
                    </a:lnTo>
                    <a:lnTo>
                      <a:pt x="8" y="124"/>
                    </a:lnTo>
                    <a:lnTo>
                      <a:pt x="9" y="121"/>
                    </a:lnTo>
                    <a:lnTo>
                      <a:pt x="10" y="118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2" y="109"/>
                    </a:lnTo>
                    <a:lnTo>
                      <a:pt x="13" y="106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99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8" y="91"/>
                    </a:lnTo>
                    <a:lnTo>
                      <a:pt x="18" y="89"/>
                    </a:lnTo>
                    <a:lnTo>
                      <a:pt x="19" y="86"/>
                    </a:lnTo>
                    <a:lnTo>
                      <a:pt x="20" y="83"/>
                    </a:lnTo>
                    <a:lnTo>
                      <a:pt x="20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4" y="71"/>
                    </a:lnTo>
                    <a:lnTo>
                      <a:pt x="24" y="68"/>
                    </a:lnTo>
                    <a:lnTo>
                      <a:pt x="25" y="65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2"/>
                    </a:lnTo>
                    <a:close/>
                    <a:moveTo>
                      <a:pt x="119" y="8"/>
                    </a:moveTo>
                    <a:lnTo>
                      <a:pt x="98" y="28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89" y="29"/>
                    </a:lnTo>
                    <a:lnTo>
                      <a:pt x="86" y="29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76" y="31"/>
                    </a:lnTo>
                    <a:lnTo>
                      <a:pt x="74" y="31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1"/>
                    </a:lnTo>
                    <a:lnTo>
                      <a:pt x="69" y="31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8" y="34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5" y="40"/>
                    </a:lnTo>
                    <a:lnTo>
                      <a:pt x="64" y="43"/>
                    </a:lnTo>
                    <a:lnTo>
                      <a:pt x="64" y="45"/>
                    </a:lnTo>
                    <a:lnTo>
                      <a:pt x="63" y="49"/>
                    </a:lnTo>
                    <a:lnTo>
                      <a:pt x="62" y="51"/>
                    </a:lnTo>
                    <a:lnTo>
                      <a:pt x="25" y="62"/>
                    </a:lnTo>
                    <a:lnTo>
                      <a:pt x="26" y="59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28" y="51"/>
                    </a:lnTo>
                    <a:lnTo>
                      <a:pt x="30" y="47"/>
                    </a:lnTo>
                    <a:lnTo>
                      <a:pt x="31" y="45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4" y="38"/>
                    </a:lnTo>
                    <a:lnTo>
                      <a:pt x="36" y="35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3" y="28"/>
                    </a:lnTo>
                    <a:lnTo>
                      <a:pt x="45" y="26"/>
                    </a:lnTo>
                    <a:lnTo>
                      <a:pt x="50" y="23"/>
                    </a:lnTo>
                    <a:lnTo>
                      <a:pt x="53" y="21"/>
                    </a:lnTo>
                    <a:lnTo>
                      <a:pt x="58" y="19"/>
                    </a:lnTo>
                    <a:lnTo>
                      <a:pt x="63" y="16"/>
                    </a:lnTo>
                    <a:lnTo>
                      <a:pt x="68" y="15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3" y="10"/>
                    </a:lnTo>
                    <a:lnTo>
                      <a:pt x="87" y="10"/>
                    </a:lnTo>
                    <a:lnTo>
                      <a:pt x="90" y="9"/>
                    </a:lnTo>
                    <a:lnTo>
                      <a:pt x="95" y="9"/>
                    </a:lnTo>
                    <a:lnTo>
                      <a:pt x="99" y="9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10" y="8"/>
                    </a:lnTo>
                    <a:lnTo>
                      <a:pt x="114" y="8"/>
                    </a:lnTo>
                    <a:lnTo>
                      <a:pt x="119" y="8"/>
                    </a:lnTo>
                    <a:lnTo>
                      <a:pt x="11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31"/>
              <p:cNvSpPr>
                <a:spLocks noEditPoints="1"/>
              </p:cNvSpPr>
              <p:nvPr/>
            </p:nvSpPr>
            <p:spPr bwMode="auto">
              <a:xfrm>
                <a:off x="3714751" y="4546601"/>
                <a:ext cx="3133725" cy="539750"/>
              </a:xfrm>
              <a:custGeom>
                <a:avLst/>
                <a:gdLst>
                  <a:gd name="T0" fmla="*/ 90 w 1974"/>
                  <a:gd name="T1" fmla="*/ 74 h 340"/>
                  <a:gd name="T2" fmla="*/ 111 w 1974"/>
                  <a:gd name="T3" fmla="*/ 48 h 340"/>
                  <a:gd name="T4" fmla="*/ 148 w 1974"/>
                  <a:gd name="T5" fmla="*/ 23 h 340"/>
                  <a:gd name="T6" fmla="*/ 170 w 1974"/>
                  <a:gd name="T7" fmla="*/ 36 h 340"/>
                  <a:gd name="T8" fmla="*/ 150 w 1974"/>
                  <a:gd name="T9" fmla="*/ 39 h 340"/>
                  <a:gd name="T10" fmla="*/ 140 w 1974"/>
                  <a:gd name="T11" fmla="*/ 48 h 340"/>
                  <a:gd name="T12" fmla="*/ 123 w 1974"/>
                  <a:gd name="T13" fmla="*/ 72 h 340"/>
                  <a:gd name="T14" fmla="*/ 5 w 1974"/>
                  <a:gd name="T15" fmla="*/ 273 h 340"/>
                  <a:gd name="T16" fmla="*/ 18 w 1974"/>
                  <a:gd name="T17" fmla="*/ 236 h 340"/>
                  <a:gd name="T18" fmla="*/ 38 w 1974"/>
                  <a:gd name="T19" fmla="*/ 180 h 340"/>
                  <a:gd name="T20" fmla="*/ 61 w 1974"/>
                  <a:gd name="T21" fmla="*/ 125 h 340"/>
                  <a:gd name="T22" fmla="*/ 106 w 1974"/>
                  <a:gd name="T23" fmla="*/ 97 h 340"/>
                  <a:gd name="T24" fmla="*/ 85 w 1974"/>
                  <a:gd name="T25" fmla="*/ 146 h 340"/>
                  <a:gd name="T26" fmla="*/ 63 w 1974"/>
                  <a:gd name="T27" fmla="*/ 203 h 340"/>
                  <a:gd name="T28" fmla="*/ 45 w 1974"/>
                  <a:gd name="T29" fmla="*/ 252 h 340"/>
                  <a:gd name="T30" fmla="*/ 111 w 1974"/>
                  <a:gd name="T31" fmla="*/ 328 h 340"/>
                  <a:gd name="T32" fmla="*/ 45 w 1974"/>
                  <a:gd name="T33" fmla="*/ 325 h 340"/>
                  <a:gd name="T34" fmla="*/ 10 w 1974"/>
                  <a:gd name="T35" fmla="*/ 312 h 340"/>
                  <a:gd name="T36" fmla="*/ 0 w 1974"/>
                  <a:gd name="T37" fmla="*/ 288 h 340"/>
                  <a:gd name="T38" fmla="*/ 37 w 1974"/>
                  <a:gd name="T39" fmla="*/ 276 h 340"/>
                  <a:gd name="T40" fmla="*/ 44 w 1974"/>
                  <a:gd name="T41" fmla="*/ 294 h 340"/>
                  <a:gd name="T42" fmla="*/ 74 w 1974"/>
                  <a:gd name="T43" fmla="*/ 303 h 340"/>
                  <a:gd name="T44" fmla="*/ 134 w 1974"/>
                  <a:gd name="T45" fmla="*/ 307 h 340"/>
                  <a:gd name="T46" fmla="*/ 1782 w 1974"/>
                  <a:gd name="T47" fmla="*/ 340 h 340"/>
                  <a:gd name="T48" fmla="*/ 1288 w 1974"/>
                  <a:gd name="T49" fmla="*/ 338 h 340"/>
                  <a:gd name="T50" fmla="*/ 615 w 1974"/>
                  <a:gd name="T51" fmla="*/ 332 h 340"/>
                  <a:gd name="T52" fmla="*/ 154 w 1974"/>
                  <a:gd name="T53" fmla="*/ 328 h 340"/>
                  <a:gd name="T54" fmla="*/ 332 w 1974"/>
                  <a:gd name="T55" fmla="*/ 308 h 340"/>
                  <a:gd name="T56" fmla="*/ 935 w 1974"/>
                  <a:gd name="T57" fmla="*/ 313 h 340"/>
                  <a:gd name="T58" fmla="*/ 1575 w 1974"/>
                  <a:gd name="T59" fmla="*/ 317 h 340"/>
                  <a:gd name="T60" fmla="*/ 1861 w 1974"/>
                  <a:gd name="T61" fmla="*/ 317 h 340"/>
                  <a:gd name="T62" fmla="*/ 1974 w 1974"/>
                  <a:gd name="T63" fmla="*/ 274 h 340"/>
                  <a:gd name="T64" fmla="*/ 1956 w 1974"/>
                  <a:gd name="T65" fmla="*/ 312 h 340"/>
                  <a:gd name="T66" fmla="*/ 1899 w 1974"/>
                  <a:gd name="T67" fmla="*/ 334 h 340"/>
                  <a:gd name="T68" fmla="*/ 1840 w 1974"/>
                  <a:gd name="T69" fmla="*/ 339 h 340"/>
                  <a:gd name="T70" fmla="*/ 1908 w 1974"/>
                  <a:gd name="T71" fmla="*/ 314 h 340"/>
                  <a:gd name="T72" fmla="*/ 1930 w 1974"/>
                  <a:gd name="T73" fmla="*/ 309 h 340"/>
                  <a:gd name="T74" fmla="*/ 1936 w 1974"/>
                  <a:gd name="T75" fmla="*/ 292 h 340"/>
                  <a:gd name="T76" fmla="*/ 1848 w 1974"/>
                  <a:gd name="T77" fmla="*/ 68 h 340"/>
                  <a:gd name="T78" fmla="*/ 1901 w 1974"/>
                  <a:gd name="T79" fmla="*/ 81 h 340"/>
                  <a:gd name="T80" fmla="*/ 1925 w 1974"/>
                  <a:gd name="T81" fmla="*/ 140 h 340"/>
                  <a:gd name="T82" fmla="*/ 1949 w 1974"/>
                  <a:gd name="T83" fmla="*/ 205 h 340"/>
                  <a:gd name="T84" fmla="*/ 1928 w 1974"/>
                  <a:gd name="T85" fmla="*/ 260 h 340"/>
                  <a:gd name="T86" fmla="*/ 1904 w 1974"/>
                  <a:gd name="T87" fmla="*/ 198 h 340"/>
                  <a:gd name="T88" fmla="*/ 1880 w 1974"/>
                  <a:gd name="T89" fmla="*/ 134 h 340"/>
                  <a:gd name="T90" fmla="*/ 1857 w 1974"/>
                  <a:gd name="T91" fmla="*/ 82 h 340"/>
                  <a:gd name="T92" fmla="*/ 1690 w 1974"/>
                  <a:gd name="T93" fmla="*/ 0 h 340"/>
                  <a:gd name="T94" fmla="*/ 1763 w 1974"/>
                  <a:gd name="T95" fmla="*/ 3 h 340"/>
                  <a:gd name="T96" fmla="*/ 1823 w 1974"/>
                  <a:gd name="T97" fmla="*/ 17 h 340"/>
                  <a:gd name="T98" fmla="*/ 1867 w 1974"/>
                  <a:gd name="T99" fmla="*/ 36 h 340"/>
                  <a:gd name="T100" fmla="*/ 1839 w 1974"/>
                  <a:gd name="T101" fmla="*/ 60 h 340"/>
                  <a:gd name="T102" fmla="*/ 1802 w 1974"/>
                  <a:gd name="T103" fmla="*/ 40 h 340"/>
                  <a:gd name="T104" fmla="*/ 1749 w 1974"/>
                  <a:gd name="T105" fmla="*/ 27 h 340"/>
                  <a:gd name="T106" fmla="*/ 1683 w 1974"/>
                  <a:gd name="T107" fmla="*/ 21 h 340"/>
                  <a:gd name="T108" fmla="*/ 227 w 1974"/>
                  <a:gd name="T109" fmla="*/ 13 h 340"/>
                  <a:gd name="T110" fmla="*/ 635 w 1974"/>
                  <a:gd name="T111" fmla="*/ 8 h 340"/>
                  <a:gd name="T112" fmla="*/ 1209 w 1974"/>
                  <a:gd name="T113" fmla="*/ 2 h 340"/>
                  <a:gd name="T114" fmla="*/ 1635 w 1974"/>
                  <a:gd name="T115" fmla="*/ 0 h 340"/>
                  <a:gd name="T116" fmla="*/ 1546 w 1974"/>
                  <a:gd name="T117" fmla="*/ 21 h 340"/>
                  <a:gd name="T118" fmla="*/ 1060 w 1974"/>
                  <a:gd name="T119" fmla="*/ 25 h 340"/>
                  <a:gd name="T120" fmla="*/ 497 w 1974"/>
                  <a:gd name="T121" fmla="*/ 31 h 340"/>
                  <a:gd name="T122" fmla="*/ 170 w 1974"/>
                  <a:gd name="T123" fmla="*/ 3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4" h="340">
                    <a:moveTo>
                      <a:pt x="111" y="89"/>
                    </a:moveTo>
                    <a:lnTo>
                      <a:pt x="76" y="95"/>
                    </a:lnTo>
                    <a:lnTo>
                      <a:pt x="76" y="95"/>
                    </a:lnTo>
                    <a:lnTo>
                      <a:pt x="79" y="92"/>
                    </a:lnTo>
                    <a:lnTo>
                      <a:pt x="81" y="88"/>
                    </a:lnTo>
                    <a:lnTo>
                      <a:pt x="84" y="85"/>
                    </a:lnTo>
                    <a:lnTo>
                      <a:pt x="86" y="81"/>
                    </a:lnTo>
                    <a:lnTo>
                      <a:pt x="87" y="77"/>
                    </a:lnTo>
                    <a:lnTo>
                      <a:pt x="90" y="74"/>
                    </a:lnTo>
                    <a:lnTo>
                      <a:pt x="92" y="72"/>
                    </a:lnTo>
                    <a:lnTo>
                      <a:pt x="94" y="68"/>
                    </a:lnTo>
                    <a:lnTo>
                      <a:pt x="97" y="64"/>
                    </a:lnTo>
                    <a:lnTo>
                      <a:pt x="98" y="62"/>
                    </a:lnTo>
                    <a:lnTo>
                      <a:pt x="100" y="58"/>
                    </a:lnTo>
                    <a:lnTo>
                      <a:pt x="103" y="56"/>
                    </a:lnTo>
                    <a:lnTo>
                      <a:pt x="105" y="52"/>
                    </a:lnTo>
                    <a:lnTo>
                      <a:pt x="107" y="50"/>
                    </a:lnTo>
                    <a:lnTo>
                      <a:pt x="111" y="48"/>
                    </a:lnTo>
                    <a:lnTo>
                      <a:pt x="113" y="44"/>
                    </a:lnTo>
                    <a:lnTo>
                      <a:pt x="117" y="42"/>
                    </a:lnTo>
                    <a:lnTo>
                      <a:pt x="121" y="39"/>
                    </a:lnTo>
                    <a:lnTo>
                      <a:pt x="124" y="36"/>
                    </a:lnTo>
                    <a:lnTo>
                      <a:pt x="128" y="33"/>
                    </a:lnTo>
                    <a:lnTo>
                      <a:pt x="133" y="30"/>
                    </a:lnTo>
                    <a:lnTo>
                      <a:pt x="137" y="27"/>
                    </a:lnTo>
                    <a:lnTo>
                      <a:pt x="143" y="25"/>
                    </a:lnTo>
                    <a:lnTo>
                      <a:pt x="148" y="23"/>
                    </a:lnTo>
                    <a:lnTo>
                      <a:pt x="154" y="21"/>
                    </a:lnTo>
                    <a:lnTo>
                      <a:pt x="159" y="19"/>
                    </a:lnTo>
                    <a:lnTo>
                      <a:pt x="165" y="18"/>
                    </a:lnTo>
                    <a:lnTo>
                      <a:pt x="170" y="17"/>
                    </a:lnTo>
                    <a:lnTo>
                      <a:pt x="176" y="15"/>
                    </a:lnTo>
                    <a:lnTo>
                      <a:pt x="180" y="15"/>
                    </a:lnTo>
                    <a:lnTo>
                      <a:pt x="185" y="15"/>
                    </a:lnTo>
                    <a:lnTo>
                      <a:pt x="191" y="14"/>
                    </a:lnTo>
                    <a:lnTo>
                      <a:pt x="170" y="36"/>
                    </a:lnTo>
                    <a:lnTo>
                      <a:pt x="166" y="36"/>
                    </a:lnTo>
                    <a:lnTo>
                      <a:pt x="162" y="37"/>
                    </a:lnTo>
                    <a:lnTo>
                      <a:pt x="159" y="37"/>
                    </a:lnTo>
                    <a:lnTo>
                      <a:pt x="156" y="37"/>
                    </a:lnTo>
                    <a:lnTo>
                      <a:pt x="155" y="38"/>
                    </a:lnTo>
                    <a:lnTo>
                      <a:pt x="153" y="38"/>
                    </a:lnTo>
                    <a:lnTo>
                      <a:pt x="152" y="38"/>
                    </a:lnTo>
                    <a:lnTo>
                      <a:pt x="150" y="39"/>
                    </a:lnTo>
                    <a:lnTo>
                      <a:pt x="150" y="39"/>
                    </a:lnTo>
                    <a:lnTo>
                      <a:pt x="149" y="39"/>
                    </a:lnTo>
                    <a:lnTo>
                      <a:pt x="149" y="39"/>
                    </a:lnTo>
                    <a:lnTo>
                      <a:pt x="148" y="40"/>
                    </a:lnTo>
                    <a:lnTo>
                      <a:pt x="147" y="40"/>
                    </a:lnTo>
                    <a:lnTo>
                      <a:pt x="146" y="42"/>
                    </a:lnTo>
                    <a:lnTo>
                      <a:pt x="144" y="43"/>
                    </a:lnTo>
                    <a:lnTo>
                      <a:pt x="143" y="44"/>
                    </a:lnTo>
                    <a:lnTo>
                      <a:pt x="142" y="45"/>
                    </a:lnTo>
                    <a:lnTo>
                      <a:pt x="140" y="48"/>
                    </a:lnTo>
                    <a:lnTo>
                      <a:pt x="139" y="50"/>
                    </a:lnTo>
                    <a:lnTo>
                      <a:pt x="136" y="51"/>
                    </a:lnTo>
                    <a:lnTo>
                      <a:pt x="135" y="54"/>
                    </a:lnTo>
                    <a:lnTo>
                      <a:pt x="133" y="56"/>
                    </a:lnTo>
                    <a:lnTo>
                      <a:pt x="130" y="60"/>
                    </a:lnTo>
                    <a:lnTo>
                      <a:pt x="129" y="62"/>
                    </a:lnTo>
                    <a:lnTo>
                      <a:pt x="127" y="66"/>
                    </a:lnTo>
                    <a:lnTo>
                      <a:pt x="124" y="68"/>
                    </a:lnTo>
                    <a:lnTo>
                      <a:pt x="123" y="72"/>
                    </a:lnTo>
                    <a:lnTo>
                      <a:pt x="121" y="75"/>
                    </a:lnTo>
                    <a:lnTo>
                      <a:pt x="118" y="79"/>
                    </a:lnTo>
                    <a:lnTo>
                      <a:pt x="116" y="82"/>
                    </a:lnTo>
                    <a:lnTo>
                      <a:pt x="113" y="86"/>
                    </a:lnTo>
                    <a:lnTo>
                      <a:pt x="111" y="89"/>
                    </a:lnTo>
                    <a:lnTo>
                      <a:pt x="111" y="89"/>
                    </a:lnTo>
                    <a:lnTo>
                      <a:pt x="111" y="89"/>
                    </a:lnTo>
                    <a:close/>
                    <a:moveTo>
                      <a:pt x="41" y="264"/>
                    </a:moveTo>
                    <a:lnTo>
                      <a:pt x="5" y="273"/>
                    </a:lnTo>
                    <a:lnTo>
                      <a:pt x="5" y="273"/>
                    </a:lnTo>
                    <a:lnTo>
                      <a:pt x="6" y="270"/>
                    </a:lnTo>
                    <a:lnTo>
                      <a:pt x="7" y="266"/>
                    </a:lnTo>
                    <a:lnTo>
                      <a:pt x="8" y="261"/>
                    </a:lnTo>
                    <a:lnTo>
                      <a:pt x="11" y="257"/>
                    </a:lnTo>
                    <a:lnTo>
                      <a:pt x="12" y="252"/>
                    </a:lnTo>
                    <a:lnTo>
                      <a:pt x="14" y="247"/>
                    </a:lnTo>
                    <a:lnTo>
                      <a:pt x="16" y="242"/>
                    </a:lnTo>
                    <a:lnTo>
                      <a:pt x="18" y="236"/>
                    </a:lnTo>
                    <a:lnTo>
                      <a:pt x="20" y="230"/>
                    </a:lnTo>
                    <a:lnTo>
                      <a:pt x="22" y="224"/>
                    </a:lnTo>
                    <a:lnTo>
                      <a:pt x="24" y="218"/>
                    </a:lnTo>
                    <a:lnTo>
                      <a:pt x="26" y="212"/>
                    </a:lnTo>
                    <a:lnTo>
                      <a:pt x="29" y="206"/>
                    </a:lnTo>
                    <a:lnTo>
                      <a:pt x="31" y="199"/>
                    </a:lnTo>
                    <a:lnTo>
                      <a:pt x="33" y="193"/>
                    </a:lnTo>
                    <a:lnTo>
                      <a:pt x="36" y="187"/>
                    </a:lnTo>
                    <a:lnTo>
                      <a:pt x="38" y="180"/>
                    </a:lnTo>
                    <a:lnTo>
                      <a:pt x="41" y="174"/>
                    </a:lnTo>
                    <a:lnTo>
                      <a:pt x="43" y="168"/>
                    </a:lnTo>
                    <a:lnTo>
                      <a:pt x="45" y="161"/>
                    </a:lnTo>
                    <a:lnTo>
                      <a:pt x="48" y="155"/>
                    </a:lnTo>
                    <a:lnTo>
                      <a:pt x="50" y="149"/>
                    </a:lnTo>
                    <a:lnTo>
                      <a:pt x="53" y="143"/>
                    </a:lnTo>
                    <a:lnTo>
                      <a:pt x="55" y="137"/>
                    </a:lnTo>
                    <a:lnTo>
                      <a:pt x="59" y="131"/>
                    </a:lnTo>
                    <a:lnTo>
                      <a:pt x="61" y="125"/>
                    </a:lnTo>
                    <a:lnTo>
                      <a:pt x="63" y="120"/>
                    </a:lnTo>
                    <a:lnTo>
                      <a:pt x="66" y="115"/>
                    </a:lnTo>
                    <a:lnTo>
                      <a:pt x="68" y="110"/>
                    </a:lnTo>
                    <a:lnTo>
                      <a:pt x="70" y="105"/>
                    </a:lnTo>
                    <a:lnTo>
                      <a:pt x="74" y="100"/>
                    </a:lnTo>
                    <a:lnTo>
                      <a:pt x="76" y="95"/>
                    </a:lnTo>
                    <a:lnTo>
                      <a:pt x="111" y="89"/>
                    </a:lnTo>
                    <a:lnTo>
                      <a:pt x="109" y="93"/>
                    </a:lnTo>
                    <a:lnTo>
                      <a:pt x="106" y="97"/>
                    </a:lnTo>
                    <a:lnTo>
                      <a:pt x="104" y="101"/>
                    </a:lnTo>
                    <a:lnTo>
                      <a:pt x="102" y="106"/>
                    </a:lnTo>
                    <a:lnTo>
                      <a:pt x="99" y="111"/>
                    </a:lnTo>
                    <a:lnTo>
                      <a:pt x="97" y="117"/>
                    </a:lnTo>
                    <a:lnTo>
                      <a:pt x="94" y="122"/>
                    </a:lnTo>
                    <a:lnTo>
                      <a:pt x="92" y="128"/>
                    </a:lnTo>
                    <a:lnTo>
                      <a:pt x="90" y="134"/>
                    </a:lnTo>
                    <a:lnTo>
                      <a:pt x="87" y="140"/>
                    </a:lnTo>
                    <a:lnTo>
                      <a:pt x="85" y="146"/>
                    </a:lnTo>
                    <a:lnTo>
                      <a:pt x="82" y="152"/>
                    </a:lnTo>
                    <a:lnTo>
                      <a:pt x="80" y="157"/>
                    </a:lnTo>
                    <a:lnTo>
                      <a:pt x="78" y="165"/>
                    </a:lnTo>
                    <a:lnTo>
                      <a:pt x="75" y="171"/>
                    </a:lnTo>
                    <a:lnTo>
                      <a:pt x="73" y="177"/>
                    </a:lnTo>
                    <a:lnTo>
                      <a:pt x="70" y="184"/>
                    </a:lnTo>
                    <a:lnTo>
                      <a:pt x="68" y="190"/>
                    </a:lnTo>
                    <a:lnTo>
                      <a:pt x="66" y="196"/>
                    </a:lnTo>
                    <a:lnTo>
                      <a:pt x="63" y="203"/>
                    </a:lnTo>
                    <a:lnTo>
                      <a:pt x="61" y="209"/>
                    </a:lnTo>
                    <a:lnTo>
                      <a:pt x="59" y="215"/>
                    </a:lnTo>
                    <a:lnTo>
                      <a:pt x="56" y="221"/>
                    </a:lnTo>
                    <a:lnTo>
                      <a:pt x="55" y="227"/>
                    </a:lnTo>
                    <a:lnTo>
                      <a:pt x="53" y="232"/>
                    </a:lnTo>
                    <a:lnTo>
                      <a:pt x="51" y="237"/>
                    </a:lnTo>
                    <a:lnTo>
                      <a:pt x="49" y="242"/>
                    </a:lnTo>
                    <a:lnTo>
                      <a:pt x="48" y="247"/>
                    </a:lnTo>
                    <a:lnTo>
                      <a:pt x="45" y="252"/>
                    </a:lnTo>
                    <a:lnTo>
                      <a:pt x="44" y="257"/>
                    </a:lnTo>
                    <a:lnTo>
                      <a:pt x="42" y="260"/>
                    </a:lnTo>
                    <a:lnTo>
                      <a:pt x="41" y="264"/>
                    </a:lnTo>
                    <a:lnTo>
                      <a:pt x="41" y="264"/>
                    </a:lnTo>
                    <a:lnTo>
                      <a:pt x="41" y="264"/>
                    </a:lnTo>
                    <a:close/>
                    <a:moveTo>
                      <a:pt x="143" y="307"/>
                    </a:moveTo>
                    <a:lnTo>
                      <a:pt x="119" y="328"/>
                    </a:lnTo>
                    <a:lnTo>
                      <a:pt x="119" y="328"/>
                    </a:lnTo>
                    <a:lnTo>
                      <a:pt x="111" y="328"/>
                    </a:lnTo>
                    <a:lnTo>
                      <a:pt x="102" y="328"/>
                    </a:lnTo>
                    <a:lnTo>
                      <a:pt x="93" y="328"/>
                    </a:lnTo>
                    <a:lnTo>
                      <a:pt x="86" y="327"/>
                    </a:lnTo>
                    <a:lnTo>
                      <a:pt x="78" y="327"/>
                    </a:lnTo>
                    <a:lnTo>
                      <a:pt x="70" y="327"/>
                    </a:lnTo>
                    <a:lnTo>
                      <a:pt x="65" y="326"/>
                    </a:lnTo>
                    <a:lnTo>
                      <a:pt x="57" y="326"/>
                    </a:lnTo>
                    <a:lnTo>
                      <a:pt x="51" y="325"/>
                    </a:lnTo>
                    <a:lnTo>
                      <a:pt x="45" y="325"/>
                    </a:lnTo>
                    <a:lnTo>
                      <a:pt x="41" y="323"/>
                    </a:lnTo>
                    <a:lnTo>
                      <a:pt x="36" y="322"/>
                    </a:lnTo>
                    <a:lnTo>
                      <a:pt x="31" y="321"/>
                    </a:lnTo>
                    <a:lnTo>
                      <a:pt x="26" y="320"/>
                    </a:lnTo>
                    <a:lnTo>
                      <a:pt x="23" y="319"/>
                    </a:lnTo>
                    <a:lnTo>
                      <a:pt x="18" y="317"/>
                    </a:lnTo>
                    <a:lnTo>
                      <a:pt x="16" y="315"/>
                    </a:lnTo>
                    <a:lnTo>
                      <a:pt x="12" y="314"/>
                    </a:lnTo>
                    <a:lnTo>
                      <a:pt x="10" y="312"/>
                    </a:lnTo>
                    <a:lnTo>
                      <a:pt x="7" y="309"/>
                    </a:lnTo>
                    <a:lnTo>
                      <a:pt x="5" y="307"/>
                    </a:lnTo>
                    <a:lnTo>
                      <a:pt x="4" y="304"/>
                    </a:lnTo>
                    <a:lnTo>
                      <a:pt x="2" y="302"/>
                    </a:lnTo>
                    <a:lnTo>
                      <a:pt x="1" y="300"/>
                    </a:lnTo>
                    <a:lnTo>
                      <a:pt x="0" y="297"/>
                    </a:lnTo>
                    <a:lnTo>
                      <a:pt x="0" y="294"/>
                    </a:lnTo>
                    <a:lnTo>
                      <a:pt x="0" y="291"/>
                    </a:lnTo>
                    <a:lnTo>
                      <a:pt x="0" y="288"/>
                    </a:lnTo>
                    <a:lnTo>
                      <a:pt x="1" y="284"/>
                    </a:lnTo>
                    <a:lnTo>
                      <a:pt x="1" y="280"/>
                    </a:lnTo>
                    <a:lnTo>
                      <a:pt x="2" y="277"/>
                    </a:lnTo>
                    <a:lnTo>
                      <a:pt x="5" y="273"/>
                    </a:lnTo>
                    <a:lnTo>
                      <a:pt x="41" y="264"/>
                    </a:lnTo>
                    <a:lnTo>
                      <a:pt x="39" y="267"/>
                    </a:lnTo>
                    <a:lnTo>
                      <a:pt x="38" y="270"/>
                    </a:lnTo>
                    <a:lnTo>
                      <a:pt x="38" y="273"/>
                    </a:lnTo>
                    <a:lnTo>
                      <a:pt x="37" y="276"/>
                    </a:lnTo>
                    <a:lnTo>
                      <a:pt x="37" y="278"/>
                    </a:lnTo>
                    <a:lnTo>
                      <a:pt x="37" y="280"/>
                    </a:lnTo>
                    <a:lnTo>
                      <a:pt x="37" y="283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9" y="289"/>
                    </a:lnTo>
                    <a:lnTo>
                      <a:pt x="41" y="290"/>
                    </a:lnTo>
                    <a:lnTo>
                      <a:pt x="42" y="291"/>
                    </a:lnTo>
                    <a:lnTo>
                      <a:pt x="44" y="294"/>
                    </a:lnTo>
                    <a:lnTo>
                      <a:pt x="47" y="295"/>
                    </a:lnTo>
                    <a:lnTo>
                      <a:pt x="49" y="296"/>
                    </a:lnTo>
                    <a:lnTo>
                      <a:pt x="51" y="297"/>
                    </a:lnTo>
                    <a:lnTo>
                      <a:pt x="54" y="298"/>
                    </a:lnTo>
                    <a:lnTo>
                      <a:pt x="57" y="300"/>
                    </a:lnTo>
                    <a:lnTo>
                      <a:pt x="61" y="301"/>
                    </a:lnTo>
                    <a:lnTo>
                      <a:pt x="65" y="302"/>
                    </a:lnTo>
                    <a:lnTo>
                      <a:pt x="69" y="302"/>
                    </a:lnTo>
                    <a:lnTo>
                      <a:pt x="74" y="303"/>
                    </a:lnTo>
                    <a:lnTo>
                      <a:pt x="79" y="304"/>
                    </a:lnTo>
                    <a:lnTo>
                      <a:pt x="85" y="304"/>
                    </a:lnTo>
                    <a:lnTo>
                      <a:pt x="91" y="306"/>
                    </a:lnTo>
                    <a:lnTo>
                      <a:pt x="97" y="306"/>
                    </a:lnTo>
                    <a:lnTo>
                      <a:pt x="103" y="306"/>
                    </a:lnTo>
                    <a:lnTo>
                      <a:pt x="110" y="307"/>
                    </a:lnTo>
                    <a:lnTo>
                      <a:pt x="118" y="307"/>
                    </a:lnTo>
                    <a:lnTo>
                      <a:pt x="125" y="307"/>
                    </a:lnTo>
                    <a:lnTo>
                      <a:pt x="134" y="307"/>
                    </a:lnTo>
                    <a:lnTo>
                      <a:pt x="143" y="307"/>
                    </a:lnTo>
                    <a:lnTo>
                      <a:pt x="143" y="307"/>
                    </a:lnTo>
                    <a:lnTo>
                      <a:pt x="143" y="307"/>
                    </a:lnTo>
                    <a:close/>
                    <a:moveTo>
                      <a:pt x="1861" y="317"/>
                    </a:moveTo>
                    <a:lnTo>
                      <a:pt x="1840" y="339"/>
                    </a:lnTo>
                    <a:lnTo>
                      <a:pt x="1840" y="339"/>
                    </a:lnTo>
                    <a:lnTo>
                      <a:pt x="1828" y="340"/>
                    </a:lnTo>
                    <a:lnTo>
                      <a:pt x="1808" y="340"/>
                    </a:lnTo>
                    <a:lnTo>
                      <a:pt x="1782" y="340"/>
                    </a:lnTo>
                    <a:lnTo>
                      <a:pt x="1747" y="340"/>
                    </a:lnTo>
                    <a:lnTo>
                      <a:pt x="1707" y="340"/>
                    </a:lnTo>
                    <a:lnTo>
                      <a:pt x="1660" y="340"/>
                    </a:lnTo>
                    <a:lnTo>
                      <a:pt x="1609" y="339"/>
                    </a:lnTo>
                    <a:lnTo>
                      <a:pt x="1553" y="339"/>
                    </a:lnTo>
                    <a:lnTo>
                      <a:pt x="1491" y="339"/>
                    </a:lnTo>
                    <a:lnTo>
                      <a:pt x="1426" y="339"/>
                    </a:lnTo>
                    <a:lnTo>
                      <a:pt x="1358" y="338"/>
                    </a:lnTo>
                    <a:lnTo>
                      <a:pt x="1288" y="338"/>
                    </a:lnTo>
                    <a:lnTo>
                      <a:pt x="1215" y="337"/>
                    </a:lnTo>
                    <a:lnTo>
                      <a:pt x="1140" y="337"/>
                    </a:lnTo>
                    <a:lnTo>
                      <a:pt x="1063" y="335"/>
                    </a:lnTo>
                    <a:lnTo>
                      <a:pt x="987" y="335"/>
                    </a:lnTo>
                    <a:lnTo>
                      <a:pt x="911" y="334"/>
                    </a:lnTo>
                    <a:lnTo>
                      <a:pt x="836" y="334"/>
                    </a:lnTo>
                    <a:lnTo>
                      <a:pt x="760" y="333"/>
                    </a:lnTo>
                    <a:lnTo>
                      <a:pt x="686" y="333"/>
                    </a:lnTo>
                    <a:lnTo>
                      <a:pt x="615" y="332"/>
                    </a:lnTo>
                    <a:lnTo>
                      <a:pt x="547" y="332"/>
                    </a:lnTo>
                    <a:lnTo>
                      <a:pt x="481" y="331"/>
                    </a:lnTo>
                    <a:lnTo>
                      <a:pt x="419" y="331"/>
                    </a:lnTo>
                    <a:lnTo>
                      <a:pt x="360" y="329"/>
                    </a:lnTo>
                    <a:lnTo>
                      <a:pt x="308" y="329"/>
                    </a:lnTo>
                    <a:lnTo>
                      <a:pt x="260" y="329"/>
                    </a:lnTo>
                    <a:lnTo>
                      <a:pt x="218" y="328"/>
                    </a:lnTo>
                    <a:lnTo>
                      <a:pt x="183" y="328"/>
                    </a:lnTo>
                    <a:lnTo>
                      <a:pt x="154" y="328"/>
                    </a:lnTo>
                    <a:lnTo>
                      <a:pt x="133" y="328"/>
                    </a:lnTo>
                    <a:lnTo>
                      <a:pt x="119" y="328"/>
                    </a:lnTo>
                    <a:lnTo>
                      <a:pt x="143" y="307"/>
                    </a:lnTo>
                    <a:lnTo>
                      <a:pt x="156" y="307"/>
                    </a:lnTo>
                    <a:lnTo>
                      <a:pt x="178" y="307"/>
                    </a:lnTo>
                    <a:lnTo>
                      <a:pt x="207" y="307"/>
                    </a:lnTo>
                    <a:lnTo>
                      <a:pt x="241" y="308"/>
                    </a:lnTo>
                    <a:lnTo>
                      <a:pt x="284" y="308"/>
                    </a:lnTo>
                    <a:lnTo>
                      <a:pt x="332" y="308"/>
                    </a:lnTo>
                    <a:lnTo>
                      <a:pt x="384" y="309"/>
                    </a:lnTo>
                    <a:lnTo>
                      <a:pt x="442" y="309"/>
                    </a:lnTo>
                    <a:lnTo>
                      <a:pt x="504" y="309"/>
                    </a:lnTo>
                    <a:lnTo>
                      <a:pt x="569" y="310"/>
                    </a:lnTo>
                    <a:lnTo>
                      <a:pt x="639" y="310"/>
                    </a:lnTo>
                    <a:lnTo>
                      <a:pt x="710" y="312"/>
                    </a:lnTo>
                    <a:lnTo>
                      <a:pt x="783" y="312"/>
                    </a:lnTo>
                    <a:lnTo>
                      <a:pt x="858" y="313"/>
                    </a:lnTo>
                    <a:lnTo>
                      <a:pt x="935" y="313"/>
                    </a:lnTo>
                    <a:lnTo>
                      <a:pt x="1011" y="314"/>
                    </a:lnTo>
                    <a:lnTo>
                      <a:pt x="1087" y="314"/>
                    </a:lnTo>
                    <a:lnTo>
                      <a:pt x="1164" y="315"/>
                    </a:lnTo>
                    <a:lnTo>
                      <a:pt x="1238" y="315"/>
                    </a:lnTo>
                    <a:lnTo>
                      <a:pt x="1311" y="316"/>
                    </a:lnTo>
                    <a:lnTo>
                      <a:pt x="1382" y="316"/>
                    </a:lnTo>
                    <a:lnTo>
                      <a:pt x="1450" y="317"/>
                    </a:lnTo>
                    <a:lnTo>
                      <a:pt x="1515" y="317"/>
                    </a:lnTo>
                    <a:lnTo>
                      <a:pt x="1575" y="317"/>
                    </a:lnTo>
                    <a:lnTo>
                      <a:pt x="1633" y="319"/>
                    </a:lnTo>
                    <a:lnTo>
                      <a:pt x="1684" y="319"/>
                    </a:lnTo>
                    <a:lnTo>
                      <a:pt x="1731" y="319"/>
                    </a:lnTo>
                    <a:lnTo>
                      <a:pt x="1771" y="319"/>
                    </a:lnTo>
                    <a:lnTo>
                      <a:pt x="1805" y="319"/>
                    </a:lnTo>
                    <a:lnTo>
                      <a:pt x="1831" y="319"/>
                    </a:lnTo>
                    <a:lnTo>
                      <a:pt x="1850" y="319"/>
                    </a:lnTo>
                    <a:lnTo>
                      <a:pt x="1861" y="317"/>
                    </a:lnTo>
                    <a:lnTo>
                      <a:pt x="1861" y="317"/>
                    </a:lnTo>
                    <a:lnTo>
                      <a:pt x="1861" y="317"/>
                    </a:lnTo>
                    <a:close/>
                    <a:moveTo>
                      <a:pt x="1930" y="265"/>
                    </a:moveTo>
                    <a:lnTo>
                      <a:pt x="1966" y="249"/>
                    </a:lnTo>
                    <a:lnTo>
                      <a:pt x="1966" y="249"/>
                    </a:lnTo>
                    <a:lnTo>
                      <a:pt x="1968" y="255"/>
                    </a:lnTo>
                    <a:lnTo>
                      <a:pt x="1971" y="260"/>
                    </a:lnTo>
                    <a:lnTo>
                      <a:pt x="1972" y="266"/>
                    </a:lnTo>
                    <a:lnTo>
                      <a:pt x="1973" y="271"/>
                    </a:lnTo>
                    <a:lnTo>
                      <a:pt x="1974" y="274"/>
                    </a:lnTo>
                    <a:lnTo>
                      <a:pt x="1974" y="279"/>
                    </a:lnTo>
                    <a:lnTo>
                      <a:pt x="1973" y="284"/>
                    </a:lnTo>
                    <a:lnTo>
                      <a:pt x="1973" y="288"/>
                    </a:lnTo>
                    <a:lnTo>
                      <a:pt x="1972" y="291"/>
                    </a:lnTo>
                    <a:lnTo>
                      <a:pt x="1971" y="296"/>
                    </a:lnTo>
                    <a:lnTo>
                      <a:pt x="1968" y="300"/>
                    </a:lnTo>
                    <a:lnTo>
                      <a:pt x="1965" y="303"/>
                    </a:lnTo>
                    <a:lnTo>
                      <a:pt x="1961" y="308"/>
                    </a:lnTo>
                    <a:lnTo>
                      <a:pt x="1956" y="312"/>
                    </a:lnTo>
                    <a:lnTo>
                      <a:pt x="1950" y="315"/>
                    </a:lnTo>
                    <a:lnTo>
                      <a:pt x="1944" y="320"/>
                    </a:lnTo>
                    <a:lnTo>
                      <a:pt x="1937" y="322"/>
                    </a:lnTo>
                    <a:lnTo>
                      <a:pt x="1931" y="326"/>
                    </a:lnTo>
                    <a:lnTo>
                      <a:pt x="1924" y="328"/>
                    </a:lnTo>
                    <a:lnTo>
                      <a:pt x="1918" y="329"/>
                    </a:lnTo>
                    <a:lnTo>
                      <a:pt x="1912" y="332"/>
                    </a:lnTo>
                    <a:lnTo>
                      <a:pt x="1906" y="333"/>
                    </a:lnTo>
                    <a:lnTo>
                      <a:pt x="1899" y="334"/>
                    </a:lnTo>
                    <a:lnTo>
                      <a:pt x="1893" y="335"/>
                    </a:lnTo>
                    <a:lnTo>
                      <a:pt x="1887" y="335"/>
                    </a:lnTo>
                    <a:lnTo>
                      <a:pt x="1881" y="337"/>
                    </a:lnTo>
                    <a:lnTo>
                      <a:pt x="1874" y="337"/>
                    </a:lnTo>
                    <a:lnTo>
                      <a:pt x="1868" y="338"/>
                    </a:lnTo>
                    <a:lnTo>
                      <a:pt x="1861" y="338"/>
                    </a:lnTo>
                    <a:lnTo>
                      <a:pt x="1854" y="339"/>
                    </a:lnTo>
                    <a:lnTo>
                      <a:pt x="1848" y="339"/>
                    </a:lnTo>
                    <a:lnTo>
                      <a:pt x="1840" y="339"/>
                    </a:lnTo>
                    <a:lnTo>
                      <a:pt x="1861" y="317"/>
                    </a:lnTo>
                    <a:lnTo>
                      <a:pt x="1868" y="317"/>
                    </a:lnTo>
                    <a:lnTo>
                      <a:pt x="1874" y="317"/>
                    </a:lnTo>
                    <a:lnTo>
                      <a:pt x="1881" y="316"/>
                    </a:lnTo>
                    <a:lnTo>
                      <a:pt x="1887" y="316"/>
                    </a:lnTo>
                    <a:lnTo>
                      <a:pt x="1893" y="316"/>
                    </a:lnTo>
                    <a:lnTo>
                      <a:pt x="1899" y="315"/>
                    </a:lnTo>
                    <a:lnTo>
                      <a:pt x="1904" y="315"/>
                    </a:lnTo>
                    <a:lnTo>
                      <a:pt x="1908" y="314"/>
                    </a:lnTo>
                    <a:lnTo>
                      <a:pt x="1913" y="314"/>
                    </a:lnTo>
                    <a:lnTo>
                      <a:pt x="1918" y="313"/>
                    </a:lnTo>
                    <a:lnTo>
                      <a:pt x="1922" y="312"/>
                    </a:lnTo>
                    <a:lnTo>
                      <a:pt x="1924" y="312"/>
                    </a:lnTo>
                    <a:lnTo>
                      <a:pt x="1926" y="310"/>
                    </a:lnTo>
                    <a:lnTo>
                      <a:pt x="1929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1" y="308"/>
                    </a:lnTo>
                    <a:lnTo>
                      <a:pt x="1932" y="307"/>
                    </a:lnTo>
                    <a:lnTo>
                      <a:pt x="1932" y="306"/>
                    </a:lnTo>
                    <a:lnTo>
                      <a:pt x="1934" y="304"/>
                    </a:lnTo>
                    <a:lnTo>
                      <a:pt x="1935" y="302"/>
                    </a:lnTo>
                    <a:lnTo>
                      <a:pt x="1936" y="300"/>
                    </a:lnTo>
                    <a:lnTo>
                      <a:pt x="1936" y="296"/>
                    </a:lnTo>
                    <a:lnTo>
                      <a:pt x="1936" y="292"/>
                    </a:lnTo>
                    <a:lnTo>
                      <a:pt x="1936" y="289"/>
                    </a:lnTo>
                    <a:lnTo>
                      <a:pt x="1936" y="285"/>
                    </a:lnTo>
                    <a:lnTo>
                      <a:pt x="1935" y="280"/>
                    </a:lnTo>
                    <a:lnTo>
                      <a:pt x="1934" y="276"/>
                    </a:lnTo>
                    <a:lnTo>
                      <a:pt x="1931" y="271"/>
                    </a:lnTo>
                    <a:lnTo>
                      <a:pt x="1930" y="265"/>
                    </a:lnTo>
                    <a:lnTo>
                      <a:pt x="1930" y="265"/>
                    </a:lnTo>
                    <a:lnTo>
                      <a:pt x="1930" y="265"/>
                    </a:lnTo>
                    <a:close/>
                    <a:moveTo>
                      <a:pt x="1848" y="68"/>
                    </a:moveTo>
                    <a:lnTo>
                      <a:pt x="1883" y="50"/>
                    </a:lnTo>
                    <a:lnTo>
                      <a:pt x="1883" y="50"/>
                    </a:lnTo>
                    <a:lnTo>
                      <a:pt x="1886" y="54"/>
                    </a:lnTo>
                    <a:lnTo>
                      <a:pt x="1888" y="57"/>
                    </a:lnTo>
                    <a:lnTo>
                      <a:pt x="1891" y="61"/>
                    </a:lnTo>
                    <a:lnTo>
                      <a:pt x="1894" y="66"/>
                    </a:lnTo>
                    <a:lnTo>
                      <a:pt x="1897" y="70"/>
                    </a:lnTo>
                    <a:lnTo>
                      <a:pt x="1899" y="75"/>
                    </a:lnTo>
                    <a:lnTo>
                      <a:pt x="1901" y="81"/>
                    </a:lnTo>
                    <a:lnTo>
                      <a:pt x="1904" y="86"/>
                    </a:lnTo>
                    <a:lnTo>
                      <a:pt x="1907" y="92"/>
                    </a:lnTo>
                    <a:lnTo>
                      <a:pt x="1910" y="98"/>
                    </a:lnTo>
                    <a:lnTo>
                      <a:pt x="1912" y="105"/>
                    </a:lnTo>
                    <a:lnTo>
                      <a:pt x="1914" y="111"/>
                    </a:lnTo>
                    <a:lnTo>
                      <a:pt x="1917" y="118"/>
                    </a:lnTo>
                    <a:lnTo>
                      <a:pt x="1920" y="125"/>
                    </a:lnTo>
                    <a:lnTo>
                      <a:pt x="1923" y="132"/>
                    </a:lnTo>
                    <a:lnTo>
                      <a:pt x="1925" y="140"/>
                    </a:lnTo>
                    <a:lnTo>
                      <a:pt x="1928" y="147"/>
                    </a:lnTo>
                    <a:lnTo>
                      <a:pt x="1930" y="154"/>
                    </a:lnTo>
                    <a:lnTo>
                      <a:pt x="1934" y="161"/>
                    </a:lnTo>
                    <a:lnTo>
                      <a:pt x="1936" y="168"/>
                    </a:lnTo>
                    <a:lnTo>
                      <a:pt x="1938" y="175"/>
                    </a:lnTo>
                    <a:lnTo>
                      <a:pt x="1941" y="184"/>
                    </a:lnTo>
                    <a:lnTo>
                      <a:pt x="1943" y="191"/>
                    </a:lnTo>
                    <a:lnTo>
                      <a:pt x="1947" y="198"/>
                    </a:lnTo>
                    <a:lnTo>
                      <a:pt x="1949" y="205"/>
                    </a:lnTo>
                    <a:lnTo>
                      <a:pt x="1951" y="211"/>
                    </a:lnTo>
                    <a:lnTo>
                      <a:pt x="1954" y="218"/>
                    </a:lnTo>
                    <a:lnTo>
                      <a:pt x="1956" y="226"/>
                    </a:lnTo>
                    <a:lnTo>
                      <a:pt x="1959" y="232"/>
                    </a:lnTo>
                    <a:lnTo>
                      <a:pt x="1961" y="237"/>
                    </a:lnTo>
                    <a:lnTo>
                      <a:pt x="1963" y="243"/>
                    </a:lnTo>
                    <a:lnTo>
                      <a:pt x="1966" y="249"/>
                    </a:lnTo>
                    <a:lnTo>
                      <a:pt x="1930" y="265"/>
                    </a:lnTo>
                    <a:lnTo>
                      <a:pt x="1928" y="260"/>
                    </a:lnTo>
                    <a:lnTo>
                      <a:pt x="1924" y="253"/>
                    </a:lnTo>
                    <a:lnTo>
                      <a:pt x="1922" y="247"/>
                    </a:lnTo>
                    <a:lnTo>
                      <a:pt x="1919" y="241"/>
                    </a:lnTo>
                    <a:lnTo>
                      <a:pt x="1917" y="234"/>
                    </a:lnTo>
                    <a:lnTo>
                      <a:pt x="1914" y="227"/>
                    </a:lnTo>
                    <a:lnTo>
                      <a:pt x="1912" y="221"/>
                    </a:lnTo>
                    <a:lnTo>
                      <a:pt x="1910" y="214"/>
                    </a:lnTo>
                    <a:lnTo>
                      <a:pt x="1906" y="206"/>
                    </a:lnTo>
                    <a:lnTo>
                      <a:pt x="1904" y="198"/>
                    </a:lnTo>
                    <a:lnTo>
                      <a:pt x="1901" y="191"/>
                    </a:lnTo>
                    <a:lnTo>
                      <a:pt x="1899" y="184"/>
                    </a:lnTo>
                    <a:lnTo>
                      <a:pt x="1897" y="177"/>
                    </a:lnTo>
                    <a:lnTo>
                      <a:pt x="1893" y="169"/>
                    </a:lnTo>
                    <a:lnTo>
                      <a:pt x="1891" y="162"/>
                    </a:lnTo>
                    <a:lnTo>
                      <a:pt x="1888" y="155"/>
                    </a:lnTo>
                    <a:lnTo>
                      <a:pt x="1886" y="148"/>
                    </a:lnTo>
                    <a:lnTo>
                      <a:pt x="1883" y="141"/>
                    </a:lnTo>
                    <a:lnTo>
                      <a:pt x="1880" y="134"/>
                    </a:lnTo>
                    <a:lnTo>
                      <a:pt x="1877" y="126"/>
                    </a:lnTo>
                    <a:lnTo>
                      <a:pt x="1875" y="120"/>
                    </a:lnTo>
                    <a:lnTo>
                      <a:pt x="1873" y="115"/>
                    </a:lnTo>
                    <a:lnTo>
                      <a:pt x="1870" y="109"/>
                    </a:lnTo>
                    <a:lnTo>
                      <a:pt x="1868" y="103"/>
                    </a:lnTo>
                    <a:lnTo>
                      <a:pt x="1864" y="97"/>
                    </a:lnTo>
                    <a:lnTo>
                      <a:pt x="1862" y="92"/>
                    </a:lnTo>
                    <a:lnTo>
                      <a:pt x="1860" y="86"/>
                    </a:lnTo>
                    <a:lnTo>
                      <a:pt x="1857" y="82"/>
                    </a:lnTo>
                    <a:lnTo>
                      <a:pt x="1855" y="77"/>
                    </a:lnTo>
                    <a:lnTo>
                      <a:pt x="1852" y="74"/>
                    </a:lnTo>
                    <a:lnTo>
                      <a:pt x="1850" y="70"/>
                    </a:lnTo>
                    <a:lnTo>
                      <a:pt x="1848" y="68"/>
                    </a:lnTo>
                    <a:lnTo>
                      <a:pt x="1848" y="68"/>
                    </a:lnTo>
                    <a:lnTo>
                      <a:pt x="1848" y="68"/>
                    </a:lnTo>
                    <a:close/>
                    <a:moveTo>
                      <a:pt x="1666" y="21"/>
                    </a:moveTo>
                    <a:lnTo>
                      <a:pt x="1690" y="0"/>
                    </a:lnTo>
                    <a:lnTo>
                      <a:pt x="1690" y="0"/>
                    </a:lnTo>
                    <a:lnTo>
                      <a:pt x="1698" y="0"/>
                    </a:lnTo>
                    <a:lnTo>
                      <a:pt x="1707" y="0"/>
                    </a:lnTo>
                    <a:lnTo>
                      <a:pt x="1715" y="0"/>
                    </a:lnTo>
                    <a:lnTo>
                      <a:pt x="1723" y="0"/>
                    </a:lnTo>
                    <a:lnTo>
                      <a:pt x="1732" y="1"/>
                    </a:lnTo>
                    <a:lnTo>
                      <a:pt x="1740" y="1"/>
                    </a:lnTo>
                    <a:lnTo>
                      <a:pt x="1747" y="2"/>
                    </a:lnTo>
                    <a:lnTo>
                      <a:pt x="1756" y="3"/>
                    </a:lnTo>
                    <a:lnTo>
                      <a:pt x="1763" y="3"/>
                    </a:lnTo>
                    <a:lnTo>
                      <a:pt x="1770" y="5"/>
                    </a:lnTo>
                    <a:lnTo>
                      <a:pt x="1777" y="6"/>
                    </a:lnTo>
                    <a:lnTo>
                      <a:pt x="1784" y="7"/>
                    </a:lnTo>
                    <a:lnTo>
                      <a:pt x="1791" y="8"/>
                    </a:lnTo>
                    <a:lnTo>
                      <a:pt x="1797" y="9"/>
                    </a:lnTo>
                    <a:lnTo>
                      <a:pt x="1805" y="12"/>
                    </a:lnTo>
                    <a:lnTo>
                      <a:pt x="1811" y="13"/>
                    </a:lnTo>
                    <a:lnTo>
                      <a:pt x="1817" y="14"/>
                    </a:lnTo>
                    <a:lnTo>
                      <a:pt x="1823" y="17"/>
                    </a:lnTo>
                    <a:lnTo>
                      <a:pt x="1828" y="18"/>
                    </a:lnTo>
                    <a:lnTo>
                      <a:pt x="1834" y="20"/>
                    </a:lnTo>
                    <a:lnTo>
                      <a:pt x="1839" y="23"/>
                    </a:lnTo>
                    <a:lnTo>
                      <a:pt x="1845" y="25"/>
                    </a:lnTo>
                    <a:lnTo>
                      <a:pt x="1850" y="26"/>
                    </a:lnTo>
                    <a:lnTo>
                      <a:pt x="1855" y="29"/>
                    </a:lnTo>
                    <a:lnTo>
                      <a:pt x="1858" y="31"/>
                    </a:lnTo>
                    <a:lnTo>
                      <a:pt x="1863" y="33"/>
                    </a:lnTo>
                    <a:lnTo>
                      <a:pt x="1867" y="36"/>
                    </a:lnTo>
                    <a:lnTo>
                      <a:pt x="1870" y="39"/>
                    </a:lnTo>
                    <a:lnTo>
                      <a:pt x="1874" y="42"/>
                    </a:lnTo>
                    <a:lnTo>
                      <a:pt x="1877" y="44"/>
                    </a:lnTo>
                    <a:lnTo>
                      <a:pt x="1881" y="48"/>
                    </a:lnTo>
                    <a:lnTo>
                      <a:pt x="1883" y="50"/>
                    </a:lnTo>
                    <a:lnTo>
                      <a:pt x="1848" y="68"/>
                    </a:lnTo>
                    <a:lnTo>
                      <a:pt x="1845" y="66"/>
                    </a:lnTo>
                    <a:lnTo>
                      <a:pt x="1843" y="62"/>
                    </a:lnTo>
                    <a:lnTo>
                      <a:pt x="1839" y="60"/>
                    </a:lnTo>
                    <a:lnTo>
                      <a:pt x="1837" y="57"/>
                    </a:lnTo>
                    <a:lnTo>
                      <a:pt x="1833" y="55"/>
                    </a:lnTo>
                    <a:lnTo>
                      <a:pt x="1830" y="52"/>
                    </a:lnTo>
                    <a:lnTo>
                      <a:pt x="1825" y="50"/>
                    </a:lnTo>
                    <a:lnTo>
                      <a:pt x="1821" y="49"/>
                    </a:lnTo>
                    <a:lnTo>
                      <a:pt x="1817" y="46"/>
                    </a:lnTo>
                    <a:lnTo>
                      <a:pt x="1812" y="44"/>
                    </a:lnTo>
                    <a:lnTo>
                      <a:pt x="1807" y="42"/>
                    </a:lnTo>
                    <a:lnTo>
                      <a:pt x="1802" y="40"/>
                    </a:lnTo>
                    <a:lnTo>
                      <a:pt x="1797" y="38"/>
                    </a:lnTo>
                    <a:lnTo>
                      <a:pt x="1791" y="37"/>
                    </a:lnTo>
                    <a:lnTo>
                      <a:pt x="1787" y="36"/>
                    </a:lnTo>
                    <a:lnTo>
                      <a:pt x="1781" y="33"/>
                    </a:lnTo>
                    <a:lnTo>
                      <a:pt x="1775" y="32"/>
                    </a:lnTo>
                    <a:lnTo>
                      <a:pt x="1769" y="31"/>
                    </a:lnTo>
                    <a:lnTo>
                      <a:pt x="1762" y="30"/>
                    </a:lnTo>
                    <a:lnTo>
                      <a:pt x="1756" y="29"/>
                    </a:lnTo>
                    <a:lnTo>
                      <a:pt x="1749" y="27"/>
                    </a:lnTo>
                    <a:lnTo>
                      <a:pt x="1743" y="26"/>
                    </a:lnTo>
                    <a:lnTo>
                      <a:pt x="1735" y="25"/>
                    </a:lnTo>
                    <a:lnTo>
                      <a:pt x="1728" y="24"/>
                    </a:lnTo>
                    <a:lnTo>
                      <a:pt x="1721" y="24"/>
                    </a:lnTo>
                    <a:lnTo>
                      <a:pt x="1714" y="23"/>
                    </a:lnTo>
                    <a:lnTo>
                      <a:pt x="1706" y="23"/>
                    </a:lnTo>
                    <a:lnTo>
                      <a:pt x="1698" y="21"/>
                    </a:lnTo>
                    <a:lnTo>
                      <a:pt x="1690" y="21"/>
                    </a:lnTo>
                    <a:lnTo>
                      <a:pt x="1683" y="21"/>
                    </a:lnTo>
                    <a:lnTo>
                      <a:pt x="1675" y="21"/>
                    </a:lnTo>
                    <a:lnTo>
                      <a:pt x="1666" y="21"/>
                    </a:lnTo>
                    <a:lnTo>
                      <a:pt x="1666" y="21"/>
                    </a:lnTo>
                    <a:lnTo>
                      <a:pt x="1666" y="21"/>
                    </a:lnTo>
                    <a:close/>
                    <a:moveTo>
                      <a:pt x="170" y="36"/>
                    </a:moveTo>
                    <a:lnTo>
                      <a:pt x="191" y="14"/>
                    </a:lnTo>
                    <a:lnTo>
                      <a:pt x="191" y="14"/>
                    </a:lnTo>
                    <a:lnTo>
                      <a:pt x="205" y="14"/>
                    </a:lnTo>
                    <a:lnTo>
                      <a:pt x="227" y="13"/>
                    </a:lnTo>
                    <a:lnTo>
                      <a:pt x="254" y="13"/>
                    </a:lnTo>
                    <a:lnTo>
                      <a:pt x="288" y="12"/>
                    </a:lnTo>
                    <a:lnTo>
                      <a:pt x="325" y="12"/>
                    </a:lnTo>
                    <a:lnTo>
                      <a:pt x="368" y="11"/>
                    </a:lnTo>
                    <a:lnTo>
                      <a:pt x="414" y="11"/>
                    </a:lnTo>
                    <a:lnTo>
                      <a:pt x="464" y="9"/>
                    </a:lnTo>
                    <a:lnTo>
                      <a:pt x="518" y="9"/>
                    </a:lnTo>
                    <a:lnTo>
                      <a:pt x="575" y="8"/>
                    </a:lnTo>
                    <a:lnTo>
                      <a:pt x="635" y="8"/>
                    </a:lnTo>
                    <a:lnTo>
                      <a:pt x="696" y="7"/>
                    </a:lnTo>
                    <a:lnTo>
                      <a:pt x="759" y="7"/>
                    </a:lnTo>
                    <a:lnTo>
                      <a:pt x="822" y="6"/>
                    </a:lnTo>
                    <a:lnTo>
                      <a:pt x="888" y="6"/>
                    </a:lnTo>
                    <a:lnTo>
                      <a:pt x="952" y="5"/>
                    </a:lnTo>
                    <a:lnTo>
                      <a:pt x="1018" y="5"/>
                    </a:lnTo>
                    <a:lnTo>
                      <a:pt x="1083" y="3"/>
                    </a:lnTo>
                    <a:lnTo>
                      <a:pt x="1146" y="3"/>
                    </a:lnTo>
                    <a:lnTo>
                      <a:pt x="1209" y="2"/>
                    </a:lnTo>
                    <a:lnTo>
                      <a:pt x="1269" y="2"/>
                    </a:lnTo>
                    <a:lnTo>
                      <a:pt x="1327" y="2"/>
                    </a:lnTo>
                    <a:lnTo>
                      <a:pt x="1382" y="1"/>
                    </a:lnTo>
                    <a:lnTo>
                      <a:pt x="1435" y="1"/>
                    </a:lnTo>
                    <a:lnTo>
                      <a:pt x="1484" y="1"/>
                    </a:lnTo>
                    <a:lnTo>
                      <a:pt x="1529" y="0"/>
                    </a:lnTo>
                    <a:lnTo>
                      <a:pt x="1570" y="0"/>
                    </a:lnTo>
                    <a:lnTo>
                      <a:pt x="1604" y="0"/>
                    </a:lnTo>
                    <a:lnTo>
                      <a:pt x="1635" y="0"/>
                    </a:lnTo>
                    <a:lnTo>
                      <a:pt x="1659" y="0"/>
                    </a:lnTo>
                    <a:lnTo>
                      <a:pt x="1678" y="0"/>
                    </a:lnTo>
                    <a:lnTo>
                      <a:pt x="1690" y="0"/>
                    </a:lnTo>
                    <a:lnTo>
                      <a:pt x="1666" y="21"/>
                    </a:lnTo>
                    <a:lnTo>
                      <a:pt x="1654" y="21"/>
                    </a:lnTo>
                    <a:lnTo>
                      <a:pt x="1636" y="21"/>
                    </a:lnTo>
                    <a:lnTo>
                      <a:pt x="1612" y="21"/>
                    </a:lnTo>
                    <a:lnTo>
                      <a:pt x="1581" y="21"/>
                    </a:lnTo>
                    <a:lnTo>
                      <a:pt x="1546" y="21"/>
                    </a:lnTo>
                    <a:lnTo>
                      <a:pt x="1506" y="21"/>
                    </a:lnTo>
                    <a:lnTo>
                      <a:pt x="1461" y="23"/>
                    </a:lnTo>
                    <a:lnTo>
                      <a:pt x="1412" y="23"/>
                    </a:lnTo>
                    <a:lnTo>
                      <a:pt x="1359" y="23"/>
                    </a:lnTo>
                    <a:lnTo>
                      <a:pt x="1305" y="24"/>
                    </a:lnTo>
                    <a:lnTo>
                      <a:pt x="1246" y="24"/>
                    </a:lnTo>
                    <a:lnTo>
                      <a:pt x="1185" y="24"/>
                    </a:lnTo>
                    <a:lnTo>
                      <a:pt x="1123" y="25"/>
                    </a:lnTo>
                    <a:lnTo>
                      <a:pt x="1060" y="25"/>
                    </a:lnTo>
                    <a:lnTo>
                      <a:pt x="995" y="26"/>
                    </a:lnTo>
                    <a:lnTo>
                      <a:pt x="930" y="26"/>
                    </a:lnTo>
                    <a:lnTo>
                      <a:pt x="865" y="27"/>
                    </a:lnTo>
                    <a:lnTo>
                      <a:pt x="800" y="27"/>
                    </a:lnTo>
                    <a:lnTo>
                      <a:pt x="736" y="29"/>
                    </a:lnTo>
                    <a:lnTo>
                      <a:pt x="673" y="29"/>
                    </a:lnTo>
                    <a:lnTo>
                      <a:pt x="612" y="30"/>
                    </a:lnTo>
                    <a:lnTo>
                      <a:pt x="553" y="30"/>
                    </a:lnTo>
                    <a:lnTo>
                      <a:pt x="497" y="31"/>
                    </a:lnTo>
                    <a:lnTo>
                      <a:pt x="442" y="31"/>
                    </a:lnTo>
                    <a:lnTo>
                      <a:pt x="392" y="32"/>
                    </a:lnTo>
                    <a:lnTo>
                      <a:pt x="345" y="32"/>
                    </a:lnTo>
                    <a:lnTo>
                      <a:pt x="303" y="33"/>
                    </a:lnTo>
                    <a:lnTo>
                      <a:pt x="265" y="33"/>
                    </a:lnTo>
                    <a:lnTo>
                      <a:pt x="232" y="35"/>
                    </a:lnTo>
                    <a:lnTo>
                      <a:pt x="205" y="35"/>
                    </a:lnTo>
                    <a:lnTo>
                      <a:pt x="184" y="36"/>
                    </a:lnTo>
                    <a:lnTo>
                      <a:pt x="170" y="36"/>
                    </a:lnTo>
                    <a:lnTo>
                      <a:pt x="170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32"/>
              <p:cNvSpPr>
                <a:spLocks noEditPoints="1"/>
              </p:cNvSpPr>
              <p:nvPr/>
            </p:nvSpPr>
            <p:spPr bwMode="auto">
              <a:xfrm>
                <a:off x="3892551" y="4567239"/>
                <a:ext cx="258763" cy="500063"/>
              </a:xfrm>
              <a:custGeom>
                <a:avLst/>
                <a:gdLst>
                  <a:gd name="T0" fmla="*/ 126 w 163"/>
                  <a:gd name="T1" fmla="*/ 14 h 315"/>
                  <a:gd name="T2" fmla="*/ 128 w 163"/>
                  <a:gd name="T3" fmla="*/ 12 h 315"/>
                  <a:gd name="T4" fmla="*/ 129 w 163"/>
                  <a:gd name="T5" fmla="*/ 11 h 315"/>
                  <a:gd name="T6" fmla="*/ 133 w 163"/>
                  <a:gd name="T7" fmla="*/ 8 h 315"/>
                  <a:gd name="T8" fmla="*/ 135 w 163"/>
                  <a:gd name="T9" fmla="*/ 6 h 315"/>
                  <a:gd name="T10" fmla="*/ 139 w 163"/>
                  <a:gd name="T11" fmla="*/ 5 h 315"/>
                  <a:gd name="T12" fmla="*/ 142 w 163"/>
                  <a:gd name="T13" fmla="*/ 2 h 315"/>
                  <a:gd name="T14" fmla="*/ 146 w 163"/>
                  <a:gd name="T15" fmla="*/ 1 h 315"/>
                  <a:gd name="T16" fmla="*/ 149 w 163"/>
                  <a:gd name="T17" fmla="*/ 1 h 315"/>
                  <a:gd name="T18" fmla="*/ 153 w 163"/>
                  <a:gd name="T19" fmla="*/ 0 h 315"/>
                  <a:gd name="T20" fmla="*/ 155 w 163"/>
                  <a:gd name="T21" fmla="*/ 0 h 315"/>
                  <a:gd name="T22" fmla="*/ 159 w 163"/>
                  <a:gd name="T23" fmla="*/ 0 h 315"/>
                  <a:gd name="T24" fmla="*/ 160 w 163"/>
                  <a:gd name="T25" fmla="*/ 1 h 315"/>
                  <a:gd name="T26" fmla="*/ 161 w 163"/>
                  <a:gd name="T27" fmla="*/ 2 h 315"/>
                  <a:gd name="T28" fmla="*/ 163 w 163"/>
                  <a:gd name="T29" fmla="*/ 4 h 315"/>
                  <a:gd name="T30" fmla="*/ 163 w 163"/>
                  <a:gd name="T31" fmla="*/ 5 h 315"/>
                  <a:gd name="T32" fmla="*/ 37 w 163"/>
                  <a:gd name="T33" fmla="*/ 300 h 315"/>
                  <a:gd name="T34" fmla="*/ 11 w 163"/>
                  <a:gd name="T35" fmla="*/ 288 h 315"/>
                  <a:gd name="T36" fmla="*/ 27 w 163"/>
                  <a:gd name="T37" fmla="*/ 252 h 315"/>
                  <a:gd name="T38" fmla="*/ 43 w 163"/>
                  <a:gd name="T39" fmla="*/ 213 h 315"/>
                  <a:gd name="T40" fmla="*/ 61 w 163"/>
                  <a:gd name="T41" fmla="*/ 170 h 315"/>
                  <a:gd name="T42" fmla="*/ 79 w 163"/>
                  <a:gd name="T43" fmla="*/ 127 h 315"/>
                  <a:gd name="T44" fmla="*/ 96 w 163"/>
                  <a:gd name="T45" fmla="*/ 86 h 315"/>
                  <a:gd name="T46" fmla="*/ 111 w 163"/>
                  <a:gd name="T47" fmla="*/ 50 h 315"/>
                  <a:gd name="T48" fmla="*/ 123 w 163"/>
                  <a:gd name="T49" fmla="*/ 22 h 315"/>
                  <a:gd name="T50" fmla="*/ 157 w 163"/>
                  <a:gd name="T51" fmla="*/ 18 h 315"/>
                  <a:gd name="T52" fmla="*/ 143 w 163"/>
                  <a:gd name="T53" fmla="*/ 49 h 315"/>
                  <a:gd name="T54" fmla="*/ 128 w 163"/>
                  <a:gd name="T55" fmla="*/ 87 h 315"/>
                  <a:gd name="T56" fmla="*/ 111 w 163"/>
                  <a:gd name="T57" fmla="*/ 128 h 315"/>
                  <a:gd name="T58" fmla="*/ 93 w 163"/>
                  <a:gd name="T59" fmla="*/ 171 h 315"/>
                  <a:gd name="T60" fmla="*/ 75 w 163"/>
                  <a:gd name="T61" fmla="*/ 214 h 315"/>
                  <a:gd name="T62" fmla="*/ 59 w 163"/>
                  <a:gd name="T63" fmla="*/ 253 h 315"/>
                  <a:gd name="T64" fmla="*/ 43 w 163"/>
                  <a:gd name="T65" fmla="*/ 287 h 315"/>
                  <a:gd name="T66" fmla="*/ 1 w 163"/>
                  <a:gd name="T67" fmla="*/ 309 h 315"/>
                  <a:gd name="T68" fmla="*/ 36 w 163"/>
                  <a:gd name="T69" fmla="*/ 302 h 315"/>
                  <a:gd name="T70" fmla="*/ 35 w 163"/>
                  <a:gd name="T71" fmla="*/ 303 h 315"/>
                  <a:gd name="T72" fmla="*/ 32 w 163"/>
                  <a:gd name="T73" fmla="*/ 306 h 315"/>
                  <a:gd name="T74" fmla="*/ 30 w 163"/>
                  <a:gd name="T75" fmla="*/ 308 h 315"/>
                  <a:gd name="T76" fmla="*/ 27 w 163"/>
                  <a:gd name="T77" fmla="*/ 309 h 315"/>
                  <a:gd name="T78" fmla="*/ 23 w 163"/>
                  <a:gd name="T79" fmla="*/ 312 h 315"/>
                  <a:gd name="T80" fmla="*/ 19 w 163"/>
                  <a:gd name="T81" fmla="*/ 313 h 315"/>
                  <a:gd name="T82" fmla="*/ 16 w 163"/>
                  <a:gd name="T83" fmla="*/ 314 h 315"/>
                  <a:gd name="T84" fmla="*/ 12 w 163"/>
                  <a:gd name="T85" fmla="*/ 315 h 315"/>
                  <a:gd name="T86" fmla="*/ 9 w 163"/>
                  <a:gd name="T87" fmla="*/ 315 h 315"/>
                  <a:gd name="T88" fmla="*/ 6 w 163"/>
                  <a:gd name="T89" fmla="*/ 315 h 315"/>
                  <a:gd name="T90" fmla="*/ 4 w 163"/>
                  <a:gd name="T91" fmla="*/ 314 h 315"/>
                  <a:gd name="T92" fmla="*/ 1 w 163"/>
                  <a:gd name="T93" fmla="*/ 314 h 315"/>
                  <a:gd name="T94" fmla="*/ 1 w 163"/>
                  <a:gd name="T95" fmla="*/ 313 h 315"/>
                  <a:gd name="T96" fmla="*/ 0 w 163"/>
                  <a:gd name="T97" fmla="*/ 312 h 315"/>
                  <a:gd name="T98" fmla="*/ 1 w 163"/>
                  <a:gd name="T99" fmla="*/ 309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3" h="315">
                    <a:moveTo>
                      <a:pt x="161" y="6"/>
                    </a:moveTo>
                    <a:lnTo>
                      <a:pt x="126" y="16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7" y="14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30" y="10"/>
                    </a:lnTo>
                    <a:lnTo>
                      <a:pt x="130" y="10"/>
                    </a:lnTo>
                    <a:lnTo>
                      <a:pt x="132" y="8"/>
                    </a:lnTo>
                    <a:lnTo>
                      <a:pt x="133" y="8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4" y="7"/>
                    </a:lnTo>
                    <a:lnTo>
                      <a:pt x="135" y="6"/>
                    </a:lnTo>
                    <a:lnTo>
                      <a:pt x="136" y="6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9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1" y="4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45" y="2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1" y="1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6"/>
                    </a:lnTo>
                    <a:lnTo>
                      <a:pt x="161" y="6"/>
                    </a:lnTo>
                    <a:lnTo>
                      <a:pt x="161" y="6"/>
                    </a:lnTo>
                    <a:close/>
                    <a:moveTo>
                      <a:pt x="37" y="300"/>
                    </a:moveTo>
                    <a:lnTo>
                      <a:pt x="1" y="309"/>
                    </a:lnTo>
                    <a:lnTo>
                      <a:pt x="4" y="302"/>
                    </a:lnTo>
                    <a:lnTo>
                      <a:pt x="7" y="295"/>
                    </a:lnTo>
                    <a:lnTo>
                      <a:pt x="11" y="288"/>
                    </a:lnTo>
                    <a:lnTo>
                      <a:pt x="15" y="279"/>
                    </a:lnTo>
                    <a:lnTo>
                      <a:pt x="18" y="271"/>
                    </a:lnTo>
                    <a:lnTo>
                      <a:pt x="22" y="261"/>
                    </a:lnTo>
                    <a:lnTo>
                      <a:pt x="27" y="252"/>
                    </a:lnTo>
                    <a:lnTo>
                      <a:pt x="30" y="242"/>
                    </a:lnTo>
                    <a:lnTo>
                      <a:pt x="35" y="233"/>
                    </a:lnTo>
                    <a:lnTo>
                      <a:pt x="38" y="223"/>
                    </a:lnTo>
                    <a:lnTo>
                      <a:pt x="43" y="213"/>
                    </a:lnTo>
                    <a:lnTo>
                      <a:pt x="48" y="202"/>
                    </a:lnTo>
                    <a:lnTo>
                      <a:pt x="52" y="191"/>
                    </a:lnTo>
                    <a:lnTo>
                      <a:pt x="56" y="180"/>
                    </a:lnTo>
                    <a:lnTo>
                      <a:pt x="61" y="170"/>
                    </a:lnTo>
                    <a:lnTo>
                      <a:pt x="66" y="159"/>
                    </a:lnTo>
                    <a:lnTo>
                      <a:pt x="71" y="148"/>
                    </a:lnTo>
                    <a:lnTo>
                      <a:pt x="74" y="137"/>
                    </a:lnTo>
                    <a:lnTo>
                      <a:pt x="79" y="127"/>
                    </a:lnTo>
                    <a:lnTo>
                      <a:pt x="84" y="117"/>
                    </a:lnTo>
                    <a:lnTo>
                      <a:pt x="87" y="106"/>
                    </a:lnTo>
                    <a:lnTo>
                      <a:pt x="92" y="96"/>
                    </a:lnTo>
                    <a:lnTo>
                      <a:pt x="96" y="86"/>
                    </a:lnTo>
                    <a:lnTo>
                      <a:pt x="99" y="76"/>
                    </a:lnTo>
                    <a:lnTo>
                      <a:pt x="104" y="68"/>
                    </a:lnTo>
                    <a:lnTo>
                      <a:pt x="108" y="59"/>
                    </a:lnTo>
                    <a:lnTo>
                      <a:pt x="111" y="50"/>
                    </a:lnTo>
                    <a:lnTo>
                      <a:pt x="114" y="42"/>
                    </a:lnTo>
                    <a:lnTo>
                      <a:pt x="117" y="35"/>
                    </a:lnTo>
                    <a:lnTo>
                      <a:pt x="121" y="27"/>
                    </a:lnTo>
                    <a:lnTo>
                      <a:pt x="123" y="22"/>
                    </a:lnTo>
                    <a:lnTo>
                      <a:pt x="126" y="16"/>
                    </a:lnTo>
                    <a:lnTo>
                      <a:pt x="161" y="6"/>
                    </a:lnTo>
                    <a:lnTo>
                      <a:pt x="159" y="12"/>
                    </a:lnTo>
                    <a:lnTo>
                      <a:pt x="157" y="18"/>
                    </a:lnTo>
                    <a:lnTo>
                      <a:pt x="154" y="25"/>
                    </a:lnTo>
                    <a:lnTo>
                      <a:pt x="151" y="33"/>
                    </a:lnTo>
                    <a:lnTo>
                      <a:pt x="147" y="41"/>
                    </a:lnTo>
                    <a:lnTo>
                      <a:pt x="143" y="49"/>
                    </a:lnTo>
                    <a:lnTo>
                      <a:pt x="140" y="59"/>
                    </a:lnTo>
                    <a:lnTo>
                      <a:pt x="136" y="67"/>
                    </a:lnTo>
                    <a:lnTo>
                      <a:pt x="133" y="76"/>
                    </a:lnTo>
                    <a:lnTo>
                      <a:pt x="128" y="87"/>
                    </a:lnTo>
                    <a:lnTo>
                      <a:pt x="124" y="97"/>
                    </a:lnTo>
                    <a:lnTo>
                      <a:pt x="120" y="107"/>
                    </a:lnTo>
                    <a:lnTo>
                      <a:pt x="116" y="118"/>
                    </a:lnTo>
                    <a:lnTo>
                      <a:pt x="111" y="128"/>
                    </a:lnTo>
                    <a:lnTo>
                      <a:pt x="106" y="139"/>
                    </a:lnTo>
                    <a:lnTo>
                      <a:pt x="102" y="149"/>
                    </a:lnTo>
                    <a:lnTo>
                      <a:pt x="98" y="160"/>
                    </a:lnTo>
                    <a:lnTo>
                      <a:pt x="93" y="171"/>
                    </a:lnTo>
                    <a:lnTo>
                      <a:pt x="89" y="181"/>
                    </a:lnTo>
                    <a:lnTo>
                      <a:pt x="84" y="192"/>
                    </a:lnTo>
                    <a:lnTo>
                      <a:pt x="79" y="203"/>
                    </a:lnTo>
                    <a:lnTo>
                      <a:pt x="75" y="214"/>
                    </a:lnTo>
                    <a:lnTo>
                      <a:pt x="71" y="223"/>
                    </a:lnTo>
                    <a:lnTo>
                      <a:pt x="67" y="234"/>
                    </a:lnTo>
                    <a:lnTo>
                      <a:pt x="62" y="244"/>
                    </a:lnTo>
                    <a:lnTo>
                      <a:pt x="59" y="253"/>
                    </a:lnTo>
                    <a:lnTo>
                      <a:pt x="54" y="261"/>
                    </a:lnTo>
                    <a:lnTo>
                      <a:pt x="50" y="270"/>
                    </a:lnTo>
                    <a:lnTo>
                      <a:pt x="47" y="278"/>
                    </a:lnTo>
                    <a:lnTo>
                      <a:pt x="43" y="287"/>
                    </a:lnTo>
                    <a:lnTo>
                      <a:pt x="41" y="294"/>
                    </a:lnTo>
                    <a:lnTo>
                      <a:pt x="37" y="300"/>
                    </a:lnTo>
                    <a:lnTo>
                      <a:pt x="37" y="300"/>
                    </a:lnTo>
                    <a:close/>
                    <a:moveTo>
                      <a:pt x="1" y="309"/>
                    </a:moveTo>
                    <a:lnTo>
                      <a:pt x="37" y="300"/>
                    </a:lnTo>
                    <a:lnTo>
                      <a:pt x="37" y="301"/>
                    </a:lnTo>
                    <a:lnTo>
                      <a:pt x="37" y="301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5" y="303"/>
                    </a:lnTo>
                    <a:lnTo>
                      <a:pt x="35" y="303"/>
                    </a:lnTo>
                    <a:lnTo>
                      <a:pt x="34" y="304"/>
                    </a:lnTo>
                    <a:lnTo>
                      <a:pt x="34" y="304"/>
                    </a:lnTo>
                    <a:lnTo>
                      <a:pt x="32" y="306"/>
                    </a:lnTo>
                    <a:lnTo>
                      <a:pt x="32" y="306"/>
                    </a:lnTo>
                    <a:lnTo>
                      <a:pt x="31" y="307"/>
                    </a:lnTo>
                    <a:lnTo>
                      <a:pt x="31" y="307"/>
                    </a:lnTo>
                    <a:lnTo>
                      <a:pt x="30" y="307"/>
                    </a:lnTo>
                    <a:lnTo>
                      <a:pt x="30" y="308"/>
                    </a:lnTo>
                    <a:lnTo>
                      <a:pt x="29" y="308"/>
                    </a:lnTo>
                    <a:lnTo>
                      <a:pt x="28" y="309"/>
                    </a:lnTo>
                    <a:lnTo>
                      <a:pt x="28" y="309"/>
                    </a:lnTo>
                    <a:lnTo>
                      <a:pt x="27" y="309"/>
                    </a:lnTo>
                    <a:lnTo>
                      <a:pt x="25" y="310"/>
                    </a:lnTo>
                    <a:lnTo>
                      <a:pt x="25" y="310"/>
                    </a:lnTo>
                    <a:lnTo>
                      <a:pt x="24" y="310"/>
                    </a:lnTo>
                    <a:lnTo>
                      <a:pt x="23" y="312"/>
                    </a:lnTo>
                    <a:lnTo>
                      <a:pt x="22" y="312"/>
                    </a:lnTo>
                    <a:lnTo>
                      <a:pt x="22" y="312"/>
                    </a:lnTo>
                    <a:lnTo>
                      <a:pt x="21" y="313"/>
                    </a:lnTo>
                    <a:lnTo>
                      <a:pt x="19" y="313"/>
                    </a:lnTo>
                    <a:lnTo>
                      <a:pt x="18" y="313"/>
                    </a:lnTo>
                    <a:lnTo>
                      <a:pt x="17" y="313"/>
                    </a:lnTo>
                    <a:lnTo>
                      <a:pt x="17" y="314"/>
                    </a:lnTo>
                    <a:lnTo>
                      <a:pt x="16" y="314"/>
                    </a:lnTo>
                    <a:lnTo>
                      <a:pt x="15" y="314"/>
                    </a:lnTo>
                    <a:lnTo>
                      <a:pt x="13" y="314"/>
                    </a:lnTo>
                    <a:lnTo>
                      <a:pt x="13" y="314"/>
                    </a:lnTo>
                    <a:lnTo>
                      <a:pt x="12" y="315"/>
                    </a:lnTo>
                    <a:lnTo>
                      <a:pt x="11" y="315"/>
                    </a:lnTo>
                    <a:lnTo>
                      <a:pt x="10" y="315"/>
                    </a:lnTo>
                    <a:lnTo>
                      <a:pt x="10" y="315"/>
                    </a:lnTo>
                    <a:lnTo>
                      <a:pt x="9" y="315"/>
                    </a:lnTo>
                    <a:lnTo>
                      <a:pt x="7" y="315"/>
                    </a:lnTo>
                    <a:lnTo>
                      <a:pt x="7" y="315"/>
                    </a:lnTo>
                    <a:lnTo>
                      <a:pt x="6" y="315"/>
                    </a:lnTo>
                    <a:lnTo>
                      <a:pt x="6" y="315"/>
                    </a:lnTo>
                    <a:lnTo>
                      <a:pt x="5" y="315"/>
                    </a:lnTo>
                    <a:lnTo>
                      <a:pt x="5" y="315"/>
                    </a:lnTo>
                    <a:lnTo>
                      <a:pt x="4" y="315"/>
                    </a:lnTo>
                    <a:lnTo>
                      <a:pt x="4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0" y="313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0" y="309"/>
                    </a:lnTo>
                    <a:lnTo>
                      <a:pt x="1" y="309"/>
                    </a:lnTo>
                    <a:lnTo>
                      <a:pt x="1" y="3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33"/>
              <p:cNvSpPr>
                <a:spLocks noEditPoints="1"/>
              </p:cNvSpPr>
              <p:nvPr/>
            </p:nvSpPr>
            <p:spPr bwMode="auto">
              <a:xfrm>
                <a:off x="4219576" y="4564064"/>
                <a:ext cx="179388" cy="504825"/>
              </a:xfrm>
              <a:custGeom>
                <a:avLst/>
                <a:gdLst>
                  <a:gd name="T0" fmla="*/ 76 w 113"/>
                  <a:gd name="T1" fmla="*/ 15 h 318"/>
                  <a:gd name="T2" fmla="*/ 77 w 113"/>
                  <a:gd name="T3" fmla="*/ 13 h 318"/>
                  <a:gd name="T4" fmla="*/ 79 w 113"/>
                  <a:gd name="T5" fmla="*/ 10 h 318"/>
                  <a:gd name="T6" fmla="*/ 82 w 113"/>
                  <a:gd name="T7" fmla="*/ 9 h 318"/>
                  <a:gd name="T8" fmla="*/ 85 w 113"/>
                  <a:gd name="T9" fmla="*/ 7 h 318"/>
                  <a:gd name="T10" fmla="*/ 88 w 113"/>
                  <a:gd name="T11" fmla="*/ 4 h 318"/>
                  <a:gd name="T12" fmla="*/ 91 w 113"/>
                  <a:gd name="T13" fmla="*/ 3 h 318"/>
                  <a:gd name="T14" fmla="*/ 95 w 113"/>
                  <a:gd name="T15" fmla="*/ 2 h 318"/>
                  <a:gd name="T16" fmla="*/ 100 w 113"/>
                  <a:gd name="T17" fmla="*/ 1 h 318"/>
                  <a:gd name="T18" fmla="*/ 103 w 113"/>
                  <a:gd name="T19" fmla="*/ 1 h 318"/>
                  <a:gd name="T20" fmla="*/ 106 w 113"/>
                  <a:gd name="T21" fmla="*/ 0 h 318"/>
                  <a:gd name="T22" fmla="*/ 108 w 113"/>
                  <a:gd name="T23" fmla="*/ 1 h 318"/>
                  <a:gd name="T24" fmla="*/ 111 w 113"/>
                  <a:gd name="T25" fmla="*/ 1 h 318"/>
                  <a:gd name="T26" fmla="*/ 112 w 113"/>
                  <a:gd name="T27" fmla="*/ 2 h 318"/>
                  <a:gd name="T28" fmla="*/ 113 w 113"/>
                  <a:gd name="T29" fmla="*/ 3 h 318"/>
                  <a:gd name="T30" fmla="*/ 113 w 113"/>
                  <a:gd name="T31" fmla="*/ 4 h 318"/>
                  <a:gd name="T32" fmla="*/ 37 w 113"/>
                  <a:gd name="T33" fmla="*/ 302 h 318"/>
                  <a:gd name="T34" fmla="*/ 3 w 113"/>
                  <a:gd name="T35" fmla="*/ 292 h 318"/>
                  <a:gd name="T36" fmla="*/ 11 w 113"/>
                  <a:gd name="T37" fmla="*/ 256 h 318"/>
                  <a:gd name="T38" fmla="*/ 21 w 113"/>
                  <a:gd name="T39" fmla="*/ 215 h 318"/>
                  <a:gd name="T40" fmla="*/ 32 w 113"/>
                  <a:gd name="T41" fmla="*/ 170 h 318"/>
                  <a:gd name="T42" fmla="*/ 44 w 113"/>
                  <a:gd name="T43" fmla="*/ 126 h 318"/>
                  <a:gd name="T44" fmla="*/ 54 w 113"/>
                  <a:gd name="T45" fmla="*/ 84 h 318"/>
                  <a:gd name="T46" fmla="*/ 65 w 113"/>
                  <a:gd name="T47" fmla="*/ 49 h 318"/>
                  <a:gd name="T48" fmla="*/ 74 w 113"/>
                  <a:gd name="T49" fmla="*/ 21 h 318"/>
                  <a:gd name="T50" fmla="*/ 109 w 113"/>
                  <a:gd name="T51" fmla="*/ 16 h 318"/>
                  <a:gd name="T52" fmla="*/ 100 w 113"/>
                  <a:gd name="T53" fmla="*/ 46 h 318"/>
                  <a:gd name="T54" fmla="*/ 89 w 113"/>
                  <a:gd name="T55" fmla="*/ 84 h 318"/>
                  <a:gd name="T56" fmla="*/ 77 w 113"/>
                  <a:gd name="T57" fmla="*/ 126 h 318"/>
                  <a:gd name="T58" fmla="*/ 66 w 113"/>
                  <a:gd name="T59" fmla="*/ 170 h 318"/>
                  <a:gd name="T60" fmla="*/ 56 w 113"/>
                  <a:gd name="T61" fmla="*/ 215 h 318"/>
                  <a:gd name="T62" fmla="*/ 46 w 113"/>
                  <a:gd name="T63" fmla="*/ 254 h 318"/>
                  <a:gd name="T64" fmla="*/ 39 w 113"/>
                  <a:gd name="T65" fmla="*/ 289 h 318"/>
                  <a:gd name="T66" fmla="*/ 0 w 113"/>
                  <a:gd name="T67" fmla="*/ 314 h 318"/>
                  <a:gd name="T68" fmla="*/ 37 w 113"/>
                  <a:gd name="T69" fmla="*/ 303 h 318"/>
                  <a:gd name="T70" fmla="*/ 35 w 113"/>
                  <a:gd name="T71" fmla="*/ 305 h 318"/>
                  <a:gd name="T72" fmla="*/ 33 w 113"/>
                  <a:gd name="T73" fmla="*/ 308 h 318"/>
                  <a:gd name="T74" fmla="*/ 31 w 113"/>
                  <a:gd name="T75" fmla="*/ 309 h 318"/>
                  <a:gd name="T76" fmla="*/ 28 w 113"/>
                  <a:gd name="T77" fmla="*/ 311 h 318"/>
                  <a:gd name="T78" fmla="*/ 25 w 113"/>
                  <a:gd name="T79" fmla="*/ 314 h 318"/>
                  <a:gd name="T80" fmla="*/ 21 w 113"/>
                  <a:gd name="T81" fmla="*/ 315 h 318"/>
                  <a:gd name="T82" fmla="*/ 17 w 113"/>
                  <a:gd name="T83" fmla="*/ 316 h 318"/>
                  <a:gd name="T84" fmla="*/ 14 w 113"/>
                  <a:gd name="T85" fmla="*/ 317 h 318"/>
                  <a:gd name="T86" fmla="*/ 10 w 113"/>
                  <a:gd name="T87" fmla="*/ 318 h 318"/>
                  <a:gd name="T88" fmla="*/ 7 w 113"/>
                  <a:gd name="T89" fmla="*/ 318 h 318"/>
                  <a:gd name="T90" fmla="*/ 4 w 113"/>
                  <a:gd name="T91" fmla="*/ 318 h 318"/>
                  <a:gd name="T92" fmla="*/ 2 w 113"/>
                  <a:gd name="T93" fmla="*/ 317 h 318"/>
                  <a:gd name="T94" fmla="*/ 1 w 113"/>
                  <a:gd name="T95" fmla="*/ 317 h 318"/>
                  <a:gd name="T96" fmla="*/ 0 w 113"/>
                  <a:gd name="T97" fmla="*/ 316 h 318"/>
                  <a:gd name="T98" fmla="*/ 0 w 113"/>
                  <a:gd name="T99" fmla="*/ 31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3" h="318">
                    <a:moveTo>
                      <a:pt x="113" y="6"/>
                    </a:moveTo>
                    <a:lnTo>
                      <a:pt x="76" y="16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8" y="1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37" y="302"/>
                    </a:moveTo>
                    <a:lnTo>
                      <a:pt x="0" y="314"/>
                    </a:lnTo>
                    <a:lnTo>
                      <a:pt x="1" y="306"/>
                    </a:lnTo>
                    <a:lnTo>
                      <a:pt x="2" y="299"/>
                    </a:lnTo>
                    <a:lnTo>
                      <a:pt x="3" y="292"/>
                    </a:lnTo>
                    <a:lnTo>
                      <a:pt x="5" y="284"/>
                    </a:lnTo>
                    <a:lnTo>
                      <a:pt x="7" y="275"/>
                    </a:lnTo>
                    <a:lnTo>
                      <a:pt x="9" y="266"/>
                    </a:lnTo>
                    <a:lnTo>
                      <a:pt x="11" y="256"/>
                    </a:lnTo>
                    <a:lnTo>
                      <a:pt x="14" y="246"/>
                    </a:lnTo>
                    <a:lnTo>
                      <a:pt x="16" y="236"/>
                    </a:lnTo>
                    <a:lnTo>
                      <a:pt x="19" y="225"/>
                    </a:lnTo>
                    <a:lnTo>
                      <a:pt x="21" y="215"/>
                    </a:lnTo>
                    <a:lnTo>
                      <a:pt x="23" y="204"/>
                    </a:lnTo>
                    <a:lnTo>
                      <a:pt x="26" y="193"/>
                    </a:lnTo>
                    <a:lnTo>
                      <a:pt x="29" y="181"/>
                    </a:lnTo>
                    <a:lnTo>
                      <a:pt x="32" y="170"/>
                    </a:lnTo>
                    <a:lnTo>
                      <a:pt x="35" y="160"/>
                    </a:lnTo>
                    <a:lnTo>
                      <a:pt x="38" y="148"/>
                    </a:lnTo>
                    <a:lnTo>
                      <a:pt x="40" y="137"/>
                    </a:lnTo>
                    <a:lnTo>
                      <a:pt x="44" y="126"/>
                    </a:lnTo>
                    <a:lnTo>
                      <a:pt x="46" y="115"/>
                    </a:lnTo>
                    <a:lnTo>
                      <a:pt x="50" y="105"/>
                    </a:lnTo>
                    <a:lnTo>
                      <a:pt x="52" y="95"/>
                    </a:lnTo>
                    <a:lnTo>
                      <a:pt x="54" y="84"/>
                    </a:lnTo>
                    <a:lnTo>
                      <a:pt x="58" y="75"/>
                    </a:lnTo>
                    <a:lnTo>
                      <a:pt x="60" y="66"/>
                    </a:lnTo>
                    <a:lnTo>
                      <a:pt x="63" y="57"/>
                    </a:lnTo>
                    <a:lnTo>
                      <a:pt x="65" y="49"/>
                    </a:lnTo>
                    <a:lnTo>
                      <a:pt x="68" y="41"/>
                    </a:lnTo>
                    <a:lnTo>
                      <a:pt x="70" y="34"/>
                    </a:lnTo>
                    <a:lnTo>
                      <a:pt x="72" y="27"/>
                    </a:lnTo>
                    <a:lnTo>
                      <a:pt x="74" y="21"/>
                    </a:lnTo>
                    <a:lnTo>
                      <a:pt x="76" y="16"/>
                    </a:lnTo>
                    <a:lnTo>
                      <a:pt x="113" y="6"/>
                    </a:lnTo>
                    <a:lnTo>
                      <a:pt x="111" y="10"/>
                    </a:lnTo>
                    <a:lnTo>
                      <a:pt x="109" y="16"/>
                    </a:lnTo>
                    <a:lnTo>
                      <a:pt x="107" y="24"/>
                    </a:lnTo>
                    <a:lnTo>
                      <a:pt x="105" y="31"/>
                    </a:lnTo>
                    <a:lnTo>
                      <a:pt x="102" y="38"/>
                    </a:lnTo>
                    <a:lnTo>
                      <a:pt x="100" y="46"/>
                    </a:lnTo>
                    <a:lnTo>
                      <a:pt x="97" y="56"/>
                    </a:lnTo>
                    <a:lnTo>
                      <a:pt x="95" y="64"/>
                    </a:lnTo>
                    <a:lnTo>
                      <a:pt x="91" y="74"/>
                    </a:lnTo>
                    <a:lnTo>
                      <a:pt x="89" y="84"/>
                    </a:lnTo>
                    <a:lnTo>
                      <a:pt x="87" y="94"/>
                    </a:lnTo>
                    <a:lnTo>
                      <a:pt x="83" y="105"/>
                    </a:lnTo>
                    <a:lnTo>
                      <a:pt x="81" y="115"/>
                    </a:lnTo>
                    <a:lnTo>
                      <a:pt x="77" y="126"/>
                    </a:lnTo>
                    <a:lnTo>
                      <a:pt x="75" y="137"/>
                    </a:lnTo>
                    <a:lnTo>
                      <a:pt x="72" y="149"/>
                    </a:lnTo>
                    <a:lnTo>
                      <a:pt x="69" y="160"/>
                    </a:lnTo>
                    <a:lnTo>
                      <a:pt x="66" y="170"/>
                    </a:lnTo>
                    <a:lnTo>
                      <a:pt x="63" y="181"/>
                    </a:lnTo>
                    <a:lnTo>
                      <a:pt x="60" y="193"/>
                    </a:lnTo>
                    <a:lnTo>
                      <a:pt x="58" y="204"/>
                    </a:lnTo>
                    <a:lnTo>
                      <a:pt x="56" y="215"/>
                    </a:lnTo>
                    <a:lnTo>
                      <a:pt x="53" y="224"/>
                    </a:lnTo>
                    <a:lnTo>
                      <a:pt x="51" y="235"/>
                    </a:lnTo>
                    <a:lnTo>
                      <a:pt x="48" y="244"/>
                    </a:lnTo>
                    <a:lnTo>
                      <a:pt x="46" y="254"/>
                    </a:lnTo>
                    <a:lnTo>
                      <a:pt x="44" y="263"/>
                    </a:lnTo>
                    <a:lnTo>
                      <a:pt x="42" y="272"/>
                    </a:lnTo>
                    <a:lnTo>
                      <a:pt x="40" y="280"/>
                    </a:lnTo>
                    <a:lnTo>
                      <a:pt x="39" y="289"/>
                    </a:lnTo>
                    <a:lnTo>
                      <a:pt x="38" y="296"/>
                    </a:lnTo>
                    <a:lnTo>
                      <a:pt x="37" y="302"/>
                    </a:lnTo>
                    <a:lnTo>
                      <a:pt x="37" y="302"/>
                    </a:lnTo>
                    <a:close/>
                    <a:moveTo>
                      <a:pt x="0" y="314"/>
                    </a:moveTo>
                    <a:lnTo>
                      <a:pt x="37" y="302"/>
                    </a:lnTo>
                    <a:lnTo>
                      <a:pt x="37" y="302"/>
                    </a:lnTo>
                    <a:lnTo>
                      <a:pt x="37" y="303"/>
                    </a:lnTo>
                    <a:lnTo>
                      <a:pt x="37" y="303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5"/>
                    </a:lnTo>
                    <a:lnTo>
                      <a:pt x="34" y="305"/>
                    </a:lnTo>
                    <a:lnTo>
                      <a:pt x="34" y="306"/>
                    </a:lnTo>
                    <a:lnTo>
                      <a:pt x="34" y="306"/>
                    </a:lnTo>
                    <a:lnTo>
                      <a:pt x="33" y="308"/>
                    </a:lnTo>
                    <a:lnTo>
                      <a:pt x="33" y="308"/>
                    </a:lnTo>
                    <a:lnTo>
                      <a:pt x="32" y="308"/>
                    </a:lnTo>
                    <a:lnTo>
                      <a:pt x="32" y="309"/>
                    </a:lnTo>
                    <a:lnTo>
                      <a:pt x="31" y="309"/>
                    </a:lnTo>
                    <a:lnTo>
                      <a:pt x="31" y="310"/>
                    </a:lnTo>
                    <a:lnTo>
                      <a:pt x="29" y="310"/>
                    </a:lnTo>
                    <a:lnTo>
                      <a:pt x="28" y="311"/>
                    </a:lnTo>
                    <a:lnTo>
                      <a:pt x="28" y="311"/>
                    </a:lnTo>
                    <a:lnTo>
                      <a:pt x="27" y="311"/>
                    </a:lnTo>
                    <a:lnTo>
                      <a:pt x="26" y="312"/>
                    </a:lnTo>
                    <a:lnTo>
                      <a:pt x="26" y="312"/>
                    </a:lnTo>
                    <a:lnTo>
                      <a:pt x="25" y="314"/>
                    </a:lnTo>
                    <a:lnTo>
                      <a:pt x="23" y="314"/>
                    </a:lnTo>
                    <a:lnTo>
                      <a:pt x="23" y="314"/>
                    </a:lnTo>
                    <a:lnTo>
                      <a:pt x="22" y="315"/>
                    </a:lnTo>
                    <a:lnTo>
                      <a:pt x="21" y="315"/>
                    </a:lnTo>
                    <a:lnTo>
                      <a:pt x="20" y="315"/>
                    </a:lnTo>
                    <a:lnTo>
                      <a:pt x="20" y="316"/>
                    </a:lnTo>
                    <a:lnTo>
                      <a:pt x="19" y="316"/>
                    </a:lnTo>
                    <a:lnTo>
                      <a:pt x="17" y="316"/>
                    </a:lnTo>
                    <a:lnTo>
                      <a:pt x="16" y="316"/>
                    </a:lnTo>
                    <a:lnTo>
                      <a:pt x="15" y="317"/>
                    </a:lnTo>
                    <a:lnTo>
                      <a:pt x="15" y="317"/>
                    </a:lnTo>
                    <a:lnTo>
                      <a:pt x="14" y="317"/>
                    </a:lnTo>
                    <a:lnTo>
                      <a:pt x="13" y="317"/>
                    </a:lnTo>
                    <a:lnTo>
                      <a:pt x="11" y="317"/>
                    </a:lnTo>
                    <a:lnTo>
                      <a:pt x="11" y="318"/>
                    </a:lnTo>
                    <a:lnTo>
                      <a:pt x="10" y="318"/>
                    </a:lnTo>
                    <a:lnTo>
                      <a:pt x="9" y="318"/>
                    </a:lnTo>
                    <a:lnTo>
                      <a:pt x="9" y="318"/>
                    </a:lnTo>
                    <a:lnTo>
                      <a:pt x="8" y="318"/>
                    </a:lnTo>
                    <a:lnTo>
                      <a:pt x="7" y="318"/>
                    </a:lnTo>
                    <a:lnTo>
                      <a:pt x="7" y="318"/>
                    </a:lnTo>
                    <a:lnTo>
                      <a:pt x="5" y="318"/>
                    </a:lnTo>
                    <a:lnTo>
                      <a:pt x="5" y="318"/>
                    </a:lnTo>
                    <a:lnTo>
                      <a:pt x="4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4"/>
                    </a:lnTo>
                    <a:lnTo>
                      <a:pt x="0" y="3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34"/>
              <p:cNvSpPr>
                <a:spLocks noEditPoints="1"/>
              </p:cNvSpPr>
              <p:nvPr/>
            </p:nvSpPr>
            <p:spPr bwMode="auto">
              <a:xfrm>
                <a:off x="4491039" y="4559301"/>
                <a:ext cx="144463" cy="512763"/>
              </a:xfrm>
              <a:custGeom>
                <a:avLst/>
                <a:gdLst>
                  <a:gd name="T0" fmla="*/ 55 w 91"/>
                  <a:gd name="T1" fmla="*/ 16 h 323"/>
                  <a:gd name="T2" fmla="*/ 56 w 91"/>
                  <a:gd name="T3" fmla="*/ 13 h 323"/>
                  <a:gd name="T4" fmla="*/ 58 w 91"/>
                  <a:gd name="T5" fmla="*/ 11 h 323"/>
                  <a:gd name="T6" fmla="*/ 61 w 91"/>
                  <a:gd name="T7" fmla="*/ 10 h 323"/>
                  <a:gd name="T8" fmla="*/ 64 w 91"/>
                  <a:gd name="T9" fmla="*/ 7 h 323"/>
                  <a:gd name="T10" fmla="*/ 67 w 91"/>
                  <a:gd name="T11" fmla="*/ 5 h 323"/>
                  <a:gd name="T12" fmla="*/ 71 w 91"/>
                  <a:gd name="T13" fmla="*/ 4 h 323"/>
                  <a:gd name="T14" fmla="*/ 74 w 91"/>
                  <a:gd name="T15" fmla="*/ 3 h 323"/>
                  <a:gd name="T16" fmla="*/ 78 w 91"/>
                  <a:gd name="T17" fmla="*/ 1 h 323"/>
                  <a:gd name="T18" fmla="*/ 82 w 91"/>
                  <a:gd name="T19" fmla="*/ 1 h 323"/>
                  <a:gd name="T20" fmla="*/ 84 w 91"/>
                  <a:gd name="T21" fmla="*/ 0 h 323"/>
                  <a:gd name="T22" fmla="*/ 88 w 91"/>
                  <a:gd name="T23" fmla="*/ 1 h 323"/>
                  <a:gd name="T24" fmla="*/ 89 w 91"/>
                  <a:gd name="T25" fmla="*/ 1 h 323"/>
                  <a:gd name="T26" fmla="*/ 91 w 91"/>
                  <a:gd name="T27" fmla="*/ 3 h 323"/>
                  <a:gd name="T28" fmla="*/ 91 w 91"/>
                  <a:gd name="T29" fmla="*/ 4 h 323"/>
                  <a:gd name="T30" fmla="*/ 91 w 91"/>
                  <a:gd name="T31" fmla="*/ 5 h 323"/>
                  <a:gd name="T32" fmla="*/ 39 w 91"/>
                  <a:gd name="T33" fmla="*/ 306 h 323"/>
                  <a:gd name="T34" fmla="*/ 4 w 91"/>
                  <a:gd name="T35" fmla="*/ 296 h 323"/>
                  <a:gd name="T36" fmla="*/ 10 w 91"/>
                  <a:gd name="T37" fmla="*/ 261 h 323"/>
                  <a:gd name="T38" fmla="*/ 16 w 91"/>
                  <a:gd name="T39" fmla="*/ 219 h 323"/>
                  <a:gd name="T40" fmla="*/ 23 w 91"/>
                  <a:gd name="T41" fmla="*/ 173 h 323"/>
                  <a:gd name="T42" fmla="*/ 30 w 91"/>
                  <a:gd name="T43" fmla="*/ 129 h 323"/>
                  <a:gd name="T44" fmla="*/ 37 w 91"/>
                  <a:gd name="T45" fmla="*/ 86 h 323"/>
                  <a:gd name="T46" fmla="*/ 46 w 91"/>
                  <a:gd name="T47" fmla="*/ 50 h 323"/>
                  <a:gd name="T48" fmla="*/ 53 w 91"/>
                  <a:gd name="T49" fmla="*/ 22 h 323"/>
                  <a:gd name="T50" fmla="*/ 88 w 91"/>
                  <a:gd name="T51" fmla="*/ 17 h 323"/>
                  <a:gd name="T52" fmla="*/ 80 w 91"/>
                  <a:gd name="T53" fmla="*/ 47 h 323"/>
                  <a:gd name="T54" fmla="*/ 73 w 91"/>
                  <a:gd name="T55" fmla="*/ 85 h 323"/>
                  <a:gd name="T56" fmla="*/ 66 w 91"/>
                  <a:gd name="T57" fmla="*/ 128 h 323"/>
                  <a:gd name="T58" fmla="*/ 59 w 91"/>
                  <a:gd name="T59" fmla="*/ 173 h 323"/>
                  <a:gd name="T60" fmla="*/ 52 w 91"/>
                  <a:gd name="T61" fmla="*/ 218 h 323"/>
                  <a:gd name="T62" fmla="*/ 46 w 91"/>
                  <a:gd name="T63" fmla="*/ 258 h 323"/>
                  <a:gd name="T64" fmla="*/ 41 w 91"/>
                  <a:gd name="T65" fmla="*/ 293 h 323"/>
                  <a:gd name="T66" fmla="*/ 0 w 91"/>
                  <a:gd name="T67" fmla="*/ 318 h 323"/>
                  <a:gd name="T68" fmla="*/ 37 w 91"/>
                  <a:gd name="T69" fmla="*/ 308 h 323"/>
                  <a:gd name="T70" fmla="*/ 36 w 91"/>
                  <a:gd name="T71" fmla="*/ 309 h 323"/>
                  <a:gd name="T72" fmla="*/ 35 w 91"/>
                  <a:gd name="T73" fmla="*/ 312 h 323"/>
                  <a:gd name="T74" fmla="*/ 33 w 91"/>
                  <a:gd name="T75" fmla="*/ 314 h 323"/>
                  <a:gd name="T76" fmla="*/ 29 w 91"/>
                  <a:gd name="T77" fmla="*/ 315 h 323"/>
                  <a:gd name="T78" fmla="*/ 27 w 91"/>
                  <a:gd name="T79" fmla="*/ 318 h 323"/>
                  <a:gd name="T80" fmla="*/ 23 w 91"/>
                  <a:gd name="T81" fmla="*/ 319 h 323"/>
                  <a:gd name="T82" fmla="*/ 19 w 91"/>
                  <a:gd name="T83" fmla="*/ 321 h 323"/>
                  <a:gd name="T84" fmla="*/ 15 w 91"/>
                  <a:gd name="T85" fmla="*/ 323 h 323"/>
                  <a:gd name="T86" fmla="*/ 12 w 91"/>
                  <a:gd name="T87" fmla="*/ 323 h 323"/>
                  <a:gd name="T88" fmla="*/ 9 w 91"/>
                  <a:gd name="T89" fmla="*/ 323 h 323"/>
                  <a:gd name="T90" fmla="*/ 6 w 91"/>
                  <a:gd name="T91" fmla="*/ 323 h 323"/>
                  <a:gd name="T92" fmla="*/ 4 w 91"/>
                  <a:gd name="T93" fmla="*/ 323 h 323"/>
                  <a:gd name="T94" fmla="*/ 2 w 91"/>
                  <a:gd name="T95" fmla="*/ 321 h 323"/>
                  <a:gd name="T96" fmla="*/ 2 w 91"/>
                  <a:gd name="T97" fmla="*/ 320 h 323"/>
                  <a:gd name="T98" fmla="*/ 0 w 91"/>
                  <a:gd name="T99" fmla="*/ 31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" h="323">
                    <a:moveTo>
                      <a:pt x="91" y="6"/>
                    </a:moveTo>
                    <a:lnTo>
                      <a:pt x="54" y="17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6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0" y="1"/>
                    </a:lnTo>
                    <a:lnTo>
                      <a:pt x="82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90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6"/>
                    </a:lnTo>
                    <a:lnTo>
                      <a:pt x="91" y="6"/>
                    </a:lnTo>
                    <a:lnTo>
                      <a:pt x="91" y="6"/>
                    </a:lnTo>
                    <a:close/>
                    <a:moveTo>
                      <a:pt x="39" y="306"/>
                    </a:moveTo>
                    <a:lnTo>
                      <a:pt x="0" y="318"/>
                    </a:lnTo>
                    <a:lnTo>
                      <a:pt x="2" y="312"/>
                    </a:lnTo>
                    <a:lnTo>
                      <a:pt x="3" y="305"/>
                    </a:lnTo>
                    <a:lnTo>
                      <a:pt x="4" y="296"/>
                    </a:lnTo>
                    <a:lnTo>
                      <a:pt x="5" y="288"/>
                    </a:lnTo>
                    <a:lnTo>
                      <a:pt x="6" y="280"/>
                    </a:lnTo>
                    <a:lnTo>
                      <a:pt x="9" y="270"/>
                    </a:lnTo>
                    <a:lnTo>
                      <a:pt x="10" y="261"/>
                    </a:lnTo>
                    <a:lnTo>
                      <a:pt x="11" y="251"/>
                    </a:lnTo>
                    <a:lnTo>
                      <a:pt x="12" y="240"/>
                    </a:lnTo>
                    <a:lnTo>
                      <a:pt x="15" y="229"/>
                    </a:lnTo>
                    <a:lnTo>
                      <a:pt x="16" y="219"/>
                    </a:lnTo>
                    <a:lnTo>
                      <a:pt x="18" y="208"/>
                    </a:lnTo>
                    <a:lnTo>
                      <a:pt x="19" y="196"/>
                    </a:lnTo>
                    <a:lnTo>
                      <a:pt x="21" y="185"/>
                    </a:lnTo>
                    <a:lnTo>
                      <a:pt x="23" y="173"/>
                    </a:lnTo>
                    <a:lnTo>
                      <a:pt x="24" y="163"/>
                    </a:lnTo>
                    <a:lnTo>
                      <a:pt x="27" y="151"/>
                    </a:lnTo>
                    <a:lnTo>
                      <a:pt x="29" y="140"/>
                    </a:lnTo>
                    <a:lnTo>
                      <a:pt x="30" y="129"/>
                    </a:lnTo>
                    <a:lnTo>
                      <a:pt x="33" y="118"/>
                    </a:lnTo>
                    <a:lnTo>
                      <a:pt x="34" y="108"/>
                    </a:lnTo>
                    <a:lnTo>
                      <a:pt x="36" y="97"/>
                    </a:lnTo>
                    <a:lnTo>
                      <a:pt x="37" y="86"/>
                    </a:lnTo>
                    <a:lnTo>
                      <a:pt x="40" y="77"/>
                    </a:lnTo>
                    <a:lnTo>
                      <a:pt x="42" y="67"/>
                    </a:lnTo>
                    <a:lnTo>
                      <a:pt x="43" y="59"/>
                    </a:lnTo>
                    <a:lnTo>
                      <a:pt x="46" y="50"/>
                    </a:lnTo>
                    <a:lnTo>
                      <a:pt x="47" y="42"/>
                    </a:lnTo>
                    <a:lnTo>
                      <a:pt x="49" y="35"/>
                    </a:lnTo>
                    <a:lnTo>
                      <a:pt x="51" y="28"/>
                    </a:lnTo>
                    <a:lnTo>
                      <a:pt x="53" y="22"/>
                    </a:lnTo>
                    <a:lnTo>
                      <a:pt x="54" y="17"/>
                    </a:lnTo>
                    <a:lnTo>
                      <a:pt x="91" y="6"/>
                    </a:lnTo>
                    <a:lnTo>
                      <a:pt x="90" y="11"/>
                    </a:lnTo>
                    <a:lnTo>
                      <a:pt x="88" y="17"/>
                    </a:lnTo>
                    <a:lnTo>
                      <a:pt x="86" y="24"/>
                    </a:lnTo>
                    <a:lnTo>
                      <a:pt x="84" y="31"/>
                    </a:lnTo>
                    <a:lnTo>
                      <a:pt x="83" y="38"/>
                    </a:lnTo>
                    <a:lnTo>
                      <a:pt x="80" y="47"/>
                    </a:lnTo>
                    <a:lnTo>
                      <a:pt x="79" y="56"/>
                    </a:lnTo>
                    <a:lnTo>
                      <a:pt x="77" y="65"/>
                    </a:lnTo>
                    <a:lnTo>
                      <a:pt x="76" y="75"/>
                    </a:lnTo>
                    <a:lnTo>
                      <a:pt x="73" y="85"/>
                    </a:lnTo>
                    <a:lnTo>
                      <a:pt x="71" y="96"/>
                    </a:lnTo>
                    <a:lnTo>
                      <a:pt x="70" y="107"/>
                    </a:lnTo>
                    <a:lnTo>
                      <a:pt x="67" y="117"/>
                    </a:lnTo>
                    <a:lnTo>
                      <a:pt x="66" y="128"/>
                    </a:lnTo>
                    <a:lnTo>
                      <a:pt x="64" y="139"/>
                    </a:lnTo>
                    <a:lnTo>
                      <a:pt x="62" y="151"/>
                    </a:lnTo>
                    <a:lnTo>
                      <a:pt x="60" y="161"/>
                    </a:lnTo>
                    <a:lnTo>
                      <a:pt x="59" y="173"/>
                    </a:lnTo>
                    <a:lnTo>
                      <a:pt x="56" y="184"/>
                    </a:lnTo>
                    <a:lnTo>
                      <a:pt x="55" y="196"/>
                    </a:lnTo>
                    <a:lnTo>
                      <a:pt x="53" y="207"/>
                    </a:lnTo>
                    <a:lnTo>
                      <a:pt x="52" y="218"/>
                    </a:lnTo>
                    <a:lnTo>
                      <a:pt x="51" y="228"/>
                    </a:lnTo>
                    <a:lnTo>
                      <a:pt x="48" y="239"/>
                    </a:lnTo>
                    <a:lnTo>
                      <a:pt x="47" y="249"/>
                    </a:lnTo>
                    <a:lnTo>
                      <a:pt x="46" y="258"/>
                    </a:lnTo>
                    <a:lnTo>
                      <a:pt x="45" y="268"/>
                    </a:lnTo>
                    <a:lnTo>
                      <a:pt x="43" y="276"/>
                    </a:lnTo>
                    <a:lnTo>
                      <a:pt x="42" y="284"/>
                    </a:lnTo>
                    <a:lnTo>
                      <a:pt x="41" y="293"/>
                    </a:lnTo>
                    <a:lnTo>
                      <a:pt x="40" y="300"/>
                    </a:lnTo>
                    <a:lnTo>
                      <a:pt x="39" y="306"/>
                    </a:lnTo>
                    <a:lnTo>
                      <a:pt x="39" y="306"/>
                    </a:lnTo>
                    <a:close/>
                    <a:moveTo>
                      <a:pt x="0" y="318"/>
                    </a:moveTo>
                    <a:lnTo>
                      <a:pt x="39" y="306"/>
                    </a:lnTo>
                    <a:lnTo>
                      <a:pt x="39" y="307"/>
                    </a:lnTo>
                    <a:lnTo>
                      <a:pt x="37" y="307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9"/>
                    </a:lnTo>
                    <a:lnTo>
                      <a:pt x="36" y="309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5" y="312"/>
                    </a:lnTo>
                    <a:lnTo>
                      <a:pt x="35" y="312"/>
                    </a:lnTo>
                    <a:lnTo>
                      <a:pt x="34" y="312"/>
                    </a:lnTo>
                    <a:lnTo>
                      <a:pt x="34" y="313"/>
                    </a:lnTo>
                    <a:lnTo>
                      <a:pt x="33" y="313"/>
                    </a:lnTo>
                    <a:lnTo>
                      <a:pt x="33" y="314"/>
                    </a:lnTo>
                    <a:lnTo>
                      <a:pt x="31" y="314"/>
                    </a:lnTo>
                    <a:lnTo>
                      <a:pt x="31" y="315"/>
                    </a:lnTo>
                    <a:lnTo>
                      <a:pt x="30" y="315"/>
                    </a:lnTo>
                    <a:lnTo>
                      <a:pt x="29" y="315"/>
                    </a:lnTo>
                    <a:lnTo>
                      <a:pt x="29" y="317"/>
                    </a:lnTo>
                    <a:lnTo>
                      <a:pt x="28" y="317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5" y="318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23" y="319"/>
                    </a:lnTo>
                    <a:lnTo>
                      <a:pt x="22" y="320"/>
                    </a:lnTo>
                    <a:lnTo>
                      <a:pt x="21" y="320"/>
                    </a:lnTo>
                    <a:lnTo>
                      <a:pt x="19" y="320"/>
                    </a:lnTo>
                    <a:lnTo>
                      <a:pt x="19" y="321"/>
                    </a:lnTo>
                    <a:lnTo>
                      <a:pt x="18" y="321"/>
                    </a:lnTo>
                    <a:lnTo>
                      <a:pt x="17" y="321"/>
                    </a:lnTo>
                    <a:lnTo>
                      <a:pt x="16" y="321"/>
                    </a:lnTo>
                    <a:lnTo>
                      <a:pt x="15" y="323"/>
                    </a:lnTo>
                    <a:lnTo>
                      <a:pt x="15" y="323"/>
                    </a:lnTo>
                    <a:lnTo>
                      <a:pt x="14" y="323"/>
                    </a:lnTo>
                    <a:lnTo>
                      <a:pt x="12" y="323"/>
                    </a:lnTo>
                    <a:lnTo>
                      <a:pt x="12" y="323"/>
                    </a:lnTo>
                    <a:lnTo>
                      <a:pt x="11" y="323"/>
                    </a:lnTo>
                    <a:lnTo>
                      <a:pt x="10" y="323"/>
                    </a:lnTo>
                    <a:lnTo>
                      <a:pt x="10" y="323"/>
                    </a:lnTo>
                    <a:lnTo>
                      <a:pt x="9" y="323"/>
                    </a:lnTo>
                    <a:lnTo>
                      <a:pt x="8" y="323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6" y="323"/>
                    </a:lnTo>
                    <a:lnTo>
                      <a:pt x="5" y="323"/>
                    </a:lnTo>
                    <a:lnTo>
                      <a:pt x="5" y="323"/>
                    </a:lnTo>
                    <a:lnTo>
                      <a:pt x="4" y="323"/>
                    </a:lnTo>
                    <a:lnTo>
                      <a:pt x="4" y="323"/>
                    </a:lnTo>
                    <a:lnTo>
                      <a:pt x="3" y="323"/>
                    </a:lnTo>
                    <a:lnTo>
                      <a:pt x="3" y="323"/>
                    </a:lnTo>
                    <a:lnTo>
                      <a:pt x="3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35"/>
              <p:cNvSpPr>
                <a:spLocks noEditPoints="1"/>
              </p:cNvSpPr>
              <p:nvPr/>
            </p:nvSpPr>
            <p:spPr bwMode="auto">
              <a:xfrm>
                <a:off x="4735514" y="4557714"/>
                <a:ext cx="96838" cy="515938"/>
              </a:xfrm>
              <a:custGeom>
                <a:avLst/>
                <a:gdLst>
                  <a:gd name="T0" fmla="*/ 24 w 61"/>
                  <a:gd name="T1" fmla="*/ 17 h 325"/>
                  <a:gd name="T2" fmla="*/ 25 w 61"/>
                  <a:gd name="T3" fmla="*/ 14 h 325"/>
                  <a:gd name="T4" fmla="*/ 27 w 61"/>
                  <a:gd name="T5" fmla="*/ 12 h 325"/>
                  <a:gd name="T6" fmla="*/ 29 w 61"/>
                  <a:gd name="T7" fmla="*/ 11 h 325"/>
                  <a:gd name="T8" fmla="*/ 31 w 61"/>
                  <a:gd name="T9" fmla="*/ 8 h 325"/>
                  <a:gd name="T10" fmla="*/ 35 w 61"/>
                  <a:gd name="T11" fmla="*/ 6 h 325"/>
                  <a:gd name="T12" fmla="*/ 39 w 61"/>
                  <a:gd name="T13" fmla="*/ 5 h 325"/>
                  <a:gd name="T14" fmla="*/ 42 w 61"/>
                  <a:gd name="T15" fmla="*/ 2 h 325"/>
                  <a:gd name="T16" fmla="*/ 46 w 61"/>
                  <a:gd name="T17" fmla="*/ 1 h 325"/>
                  <a:gd name="T18" fmla="*/ 49 w 61"/>
                  <a:gd name="T19" fmla="*/ 1 h 325"/>
                  <a:gd name="T20" fmla="*/ 53 w 61"/>
                  <a:gd name="T21" fmla="*/ 0 h 325"/>
                  <a:gd name="T22" fmla="*/ 55 w 61"/>
                  <a:gd name="T23" fmla="*/ 0 h 325"/>
                  <a:gd name="T24" fmla="*/ 58 w 61"/>
                  <a:gd name="T25" fmla="*/ 1 h 325"/>
                  <a:gd name="T26" fmla="*/ 60 w 61"/>
                  <a:gd name="T27" fmla="*/ 1 h 325"/>
                  <a:gd name="T28" fmla="*/ 61 w 61"/>
                  <a:gd name="T29" fmla="*/ 2 h 325"/>
                  <a:gd name="T30" fmla="*/ 61 w 61"/>
                  <a:gd name="T31" fmla="*/ 4 h 325"/>
                  <a:gd name="T32" fmla="*/ 37 w 61"/>
                  <a:gd name="T33" fmla="*/ 308 h 325"/>
                  <a:gd name="T34" fmla="*/ 4 w 61"/>
                  <a:gd name="T35" fmla="*/ 276 h 325"/>
                  <a:gd name="T36" fmla="*/ 8 w 61"/>
                  <a:gd name="T37" fmla="*/ 223 h 325"/>
                  <a:gd name="T38" fmla="*/ 11 w 61"/>
                  <a:gd name="T39" fmla="*/ 177 h 325"/>
                  <a:gd name="T40" fmla="*/ 15 w 61"/>
                  <a:gd name="T41" fmla="*/ 136 h 325"/>
                  <a:gd name="T42" fmla="*/ 17 w 61"/>
                  <a:gd name="T43" fmla="*/ 102 h 325"/>
                  <a:gd name="T44" fmla="*/ 19 w 61"/>
                  <a:gd name="T45" fmla="*/ 72 h 325"/>
                  <a:gd name="T46" fmla="*/ 21 w 61"/>
                  <a:gd name="T47" fmla="*/ 45 h 325"/>
                  <a:gd name="T48" fmla="*/ 23 w 61"/>
                  <a:gd name="T49" fmla="*/ 23 h 325"/>
                  <a:gd name="T50" fmla="*/ 60 w 61"/>
                  <a:gd name="T51" fmla="*/ 16 h 325"/>
                  <a:gd name="T52" fmla="*/ 58 w 61"/>
                  <a:gd name="T53" fmla="*/ 38 h 325"/>
                  <a:gd name="T54" fmla="*/ 55 w 61"/>
                  <a:gd name="T55" fmla="*/ 66 h 325"/>
                  <a:gd name="T56" fmla="*/ 54 w 61"/>
                  <a:gd name="T57" fmla="*/ 97 h 325"/>
                  <a:gd name="T58" fmla="*/ 50 w 61"/>
                  <a:gd name="T59" fmla="*/ 133 h 325"/>
                  <a:gd name="T60" fmla="*/ 48 w 61"/>
                  <a:gd name="T61" fmla="*/ 174 h 325"/>
                  <a:gd name="T62" fmla="*/ 45 w 61"/>
                  <a:gd name="T63" fmla="*/ 223 h 325"/>
                  <a:gd name="T64" fmla="*/ 40 w 61"/>
                  <a:gd name="T65" fmla="*/ 278 h 325"/>
                  <a:gd name="T66" fmla="*/ 0 w 61"/>
                  <a:gd name="T67" fmla="*/ 321 h 325"/>
                  <a:gd name="T68" fmla="*/ 37 w 61"/>
                  <a:gd name="T69" fmla="*/ 309 h 325"/>
                  <a:gd name="T70" fmla="*/ 36 w 61"/>
                  <a:gd name="T71" fmla="*/ 312 h 325"/>
                  <a:gd name="T72" fmla="*/ 35 w 61"/>
                  <a:gd name="T73" fmla="*/ 314 h 325"/>
                  <a:gd name="T74" fmla="*/ 33 w 61"/>
                  <a:gd name="T75" fmla="*/ 316 h 325"/>
                  <a:gd name="T76" fmla="*/ 30 w 61"/>
                  <a:gd name="T77" fmla="*/ 318 h 325"/>
                  <a:gd name="T78" fmla="*/ 27 w 61"/>
                  <a:gd name="T79" fmla="*/ 320 h 325"/>
                  <a:gd name="T80" fmla="*/ 23 w 61"/>
                  <a:gd name="T81" fmla="*/ 321 h 325"/>
                  <a:gd name="T82" fmla="*/ 19 w 61"/>
                  <a:gd name="T83" fmla="*/ 322 h 325"/>
                  <a:gd name="T84" fmla="*/ 16 w 61"/>
                  <a:gd name="T85" fmla="*/ 324 h 325"/>
                  <a:gd name="T86" fmla="*/ 12 w 61"/>
                  <a:gd name="T87" fmla="*/ 325 h 325"/>
                  <a:gd name="T88" fmla="*/ 9 w 61"/>
                  <a:gd name="T89" fmla="*/ 325 h 325"/>
                  <a:gd name="T90" fmla="*/ 6 w 61"/>
                  <a:gd name="T91" fmla="*/ 325 h 325"/>
                  <a:gd name="T92" fmla="*/ 4 w 61"/>
                  <a:gd name="T93" fmla="*/ 325 h 325"/>
                  <a:gd name="T94" fmla="*/ 2 w 61"/>
                  <a:gd name="T95" fmla="*/ 324 h 325"/>
                  <a:gd name="T96" fmla="*/ 0 w 61"/>
                  <a:gd name="T97" fmla="*/ 322 h 325"/>
                  <a:gd name="T98" fmla="*/ 0 w 61"/>
                  <a:gd name="T99" fmla="*/ 32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" h="325">
                    <a:moveTo>
                      <a:pt x="61" y="5"/>
                    </a:moveTo>
                    <a:lnTo>
                      <a:pt x="24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37" y="308"/>
                    </a:moveTo>
                    <a:lnTo>
                      <a:pt x="0" y="321"/>
                    </a:lnTo>
                    <a:lnTo>
                      <a:pt x="2" y="306"/>
                    </a:lnTo>
                    <a:lnTo>
                      <a:pt x="3" y="290"/>
                    </a:lnTo>
                    <a:lnTo>
                      <a:pt x="4" y="276"/>
                    </a:lnTo>
                    <a:lnTo>
                      <a:pt x="5" y="263"/>
                    </a:lnTo>
                    <a:lnTo>
                      <a:pt x="6" y="248"/>
                    </a:lnTo>
                    <a:lnTo>
                      <a:pt x="8" y="235"/>
                    </a:lnTo>
                    <a:lnTo>
                      <a:pt x="8" y="223"/>
                    </a:lnTo>
                    <a:lnTo>
                      <a:pt x="9" y="210"/>
                    </a:lnTo>
                    <a:lnTo>
                      <a:pt x="10" y="199"/>
                    </a:lnTo>
                    <a:lnTo>
                      <a:pt x="11" y="187"/>
                    </a:lnTo>
                    <a:lnTo>
                      <a:pt x="11" y="177"/>
                    </a:lnTo>
                    <a:lnTo>
                      <a:pt x="12" y="166"/>
                    </a:lnTo>
                    <a:lnTo>
                      <a:pt x="13" y="155"/>
                    </a:lnTo>
                    <a:lnTo>
                      <a:pt x="13" y="146"/>
                    </a:lnTo>
                    <a:lnTo>
                      <a:pt x="15" y="136"/>
                    </a:lnTo>
                    <a:lnTo>
                      <a:pt x="15" y="127"/>
                    </a:lnTo>
                    <a:lnTo>
                      <a:pt x="16" y="118"/>
                    </a:lnTo>
                    <a:lnTo>
                      <a:pt x="16" y="110"/>
                    </a:lnTo>
                    <a:lnTo>
                      <a:pt x="17" y="102"/>
                    </a:lnTo>
                    <a:lnTo>
                      <a:pt x="17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19" y="72"/>
                    </a:lnTo>
                    <a:lnTo>
                      <a:pt x="19" y="65"/>
                    </a:lnTo>
                    <a:lnTo>
                      <a:pt x="21" y="57"/>
                    </a:lnTo>
                    <a:lnTo>
                      <a:pt x="21" y="51"/>
                    </a:lnTo>
                    <a:lnTo>
                      <a:pt x="21" y="45"/>
                    </a:lnTo>
                    <a:lnTo>
                      <a:pt x="22" y="39"/>
                    </a:lnTo>
                    <a:lnTo>
                      <a:pt x="22" y="33"/>
                    </a:lnTo>
                    <a:lnTo>
                      <a:pt x="23" y="28"/>
                    </a:lnTo>
                    <a:lnTo>
                      <a:pt x="23" y="23"/>
                    </a:lnTo>
                    <a:lnTo>
                      <a:pt x="24" y="17"/>
                    </a:lnTo>
                    <a:lnTo>
                      <a:pt x="61" y="5"/>
                    </a:lnTo>
                    <a:lnTo>
                      <a:pt x="61" y="10"/>
                    </a:lnTo>
                    <a:lnTo>
                      <a:pt x="60" y="16"/>
                    </a:lnTo>
                    <a:lnTo>
                      <a:pt x="60" y="22"/>
                    </a:lnTo>
                    <a:lnTo>
                      <a:pt x="59" y="26"/>
                    </a:lnTo>
                    <a:lnTo>
                      <a:pt x="59" y="32"/>
                    </a:lnTo>
                    <a:lnTo>
                      <a:pt x="58" y="38"/>
                    </a:lnTo>
                    <a:lnTo>
                      <a:pt x="58" y="45"/>
                    </a:lnTo>
                    <a:lnTo>
                      <a:pt x="56" y="51"/>
                    </a:lnTo>
                    <a:lnTo>
                      <a:pt x="56" y="59"/>
                    </a:lnTo>
                    <a:lnTo>
                      <a:pt x="55" y="66"/>
                    </a:lnTo>
                    <a:lnTo>
                      <a:pt x="55" y="73"/>
                    </a:lnTo>
                    <a:lnTo>
                      <a:pt x="55" y="81"/>
                    </a:lnTo>
                    <a:lnTo>
                      <a:pt x="54" y="88"/>
                    </a:lnTo>
                    <a:lnTo>
                      <a:pt x="54" y="97"/>
                    </a:lnTo>
                    <a:lnTo>
                      <a:pt x="53" y="105"/>
                    </a:lnTo>
                    <a:lnTo>
                      <a:pt x="52" y="115"/>
                    </a:lnTo>
                    <a:lnTo>
                      <a:pt x="52" y="123"/>
                    </a:lnTo>
                    <a:lnTo>
                      <a:pt x="50" y="133"/>
                    </a:lnTo>
                    <a:lnTo>
                      <a:pt x="50" y="143"/>
                    </a:lnTo>
                    <a:lnTo>
                      <a:pt x="49" y="153"/>
                    </a:lnTo>
                    <a:lnTo>
                      <a:pt x="49" y="164"/>
                    </a:lnTo>
                    <a:lnTo>
                      <a:pt x="48" y="174"/>
                    </a:lnTo>
                    <a:lnTo>
                      <a:pt x="47" y="186"/>
                    </a:lnTo>
                    <a:lnTo>
                      <a:pt x="46" y="198"/>
                    </a:lnTo>
                    <a:lnTo>
                      <a:pt x="46" y="210"/>
                    </a:lnTo>
                    <a:lnTo>
                      <a:pt x="45" y="223"/>
                    </a:lnTo>
                    <a:lnTo>
                      <a:pt x="43" y="236"/>
                    </a:lnTo>
                    <a:lnTo>
                      <a:pt x="42" y="250"/>
                    </a:lnTo>
                    <a:lnTo>
                      <a:pt x="41" y="264"/>
                    </a:lnTo>
                    <a:lnTo>
                      <a:pt x="40" y="278"/>
                    </a:lnTo>
                    <a:lnTo>
                      <a:pt x="39" y="293"/>
                    </a:lnTo>
                    <a:lnTo>
                      <a:pt x="37" y="308"/>
                    </a:lnTo>
                    <a:lnTo>
                      <a:pt x="37" y="308"/>
                    </a:lnTo>
                    <a:close/>
                    <a:moveTo>
                      <a:pt x="0" y="321"/>
                    </a:moveTo>
                    <a:lnTo>
                      <a:pt x="37" y="308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10"/>
                    </a:lnTo>
                    <a:lnTo>
                      <a:pt x="37" y="310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3"/>
                    </a:lnTo>
                    <a:lnTo>
                      <a:pt x="35" y="313"/>
                    </a:lnTo>
                    <a:lnTo>
                      <a:pt x="35" y="313"/>
                    </a:lnTo>
                    <a:lnTo>
                      <a:pt x="35" y="314"/>
                    </a:lnTo>
                    <a:lnTo>
                      <a:pt x="34" y="314"/>
                    </a:lnTo>
                    <a:lnTo>
                      <a:pt x="34" y="315"/>
                    </a:lnTo>
                    <a:lnTo>
                      <a:pt x="33" y="315"/>
                    </a:lnTo>
                    <a:lnTo>
                      <a:pt x="33" y="316"/>
                    </a:lnTo>
                    <a:lnTo>
                      <a:pt x="31" y="316"/>
                    </a:lnTo>
                    <a:lnTo>
                      <a:pt x="31" y="316"/>
                    </a:lnTo>
                    <a:lnTo>
                      <a:pt x="30" y="318"/>
                    </a:lnTo>
                    <a:lnTo>
                      <a:pt x="30" y="318"/>
                    </a:lnTo>
                    <a:lnTo>
                      <a:pt x="29" y="319"/>
                    </a:lnTo>
                    <a:lnTo>
                      <a:pt x="28" y="319"/>
                    </a:lnTo>
                    <a:lnTo>
                      <a:pt x="28" y="319"/>
                    </a:lnTo>
                    <a:lnTo>
                      <a:pt x="27" y="320"/>
                    </a:lnTo>
                    <a:lnTo>
                      <a:pt x="25" y="320"/>
                    </a:lnTo>
                    <a:lnTo>
                      <a:pt x="24" y="321"/>
                    </a:lnTo>
                    <a:lnTo>
                      <a:pt x="24" y="321"/>
                    </a:lnTo>
                    <a:lnTo>
                      <a:pt x="23" y="321"/>
                    </a:lnTo>
                    <a:lnTo>
                      <a:pt x="22" y="322"/>
                    </a:lnTo>
                    <a:lnTo>
                      <a:pt x="21" y="322"/>
                    </a:lnTo>
                    <a:lnTo>
                      <a:pt x="21" y="322"/>
                    </a:lnTo>
                    <a:lnTo>
                      <a:pt x="19" y="322"/>
                    </a:lnTo>
                    <a:lnTo>
                      <a:pt x="18" y="324"/>
                    </a:lnTo>
                    <a:lnTo>
                      <a:pt x="17" y="324"/>
                    </a:lnTo>
                    <a:lnTo>
                      <a:pt x="16" y="324"/>
                    </a:lnTo>
                    <a:lnTo>
                      <a:pt x="16" y="324"/>
                    </a:lnTo>
                    <a:lnTo>
                      <a:pt x="15" y="325"/>
                    </a:lnTo>
                    <a:lnTo>
                      <a:pt x="13" y="325"/>
                    </a:lnTo>
                    <a:lnTo>
                      <a:pt x="12" y="325"/>
                    </a:lnTo>
                    <a:lnTo>
                      <a:pt x="12" y="325"/>
                    </a:lnTo>
                    <a:lnTo>
                      <a:pt x="11" y="325"/>
                    </a:lnTo>
                    <a:lnTo>
                      <a:pt x="10" y="325"/>
                    </a:lnTo>
                    <a:lnTo>
                      <a:pt x="10" y="325"/>
                    </a:lnTo>
                    <a:lnTo>
                      <a:pt x="9" y="325"/>
                    </a:lnTo>
                    <a:lnTo>
                      <a:pt x="8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6" y="325"/>
                    </a:lnTo>
                    <a:lnTo>
                      <a:pt x="5" y="325"/>
                    </a:lnTo>
                    <a:lnTo>
                      <a:pt x="5" y="325"/>
                    </a:lnTo>
                    <a:lnTo>
                      <a:pt x="4" y="325"/>
                    </a:lnTo>
                    <a:lnTo>
                      <a:pt x="4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1"/>
                    </a:lnTo>
                    <a:lnTo>
                      <a:pt x="0" y="3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36"/>
              <p:cNvSpPr>
                <a:spLocks noEditPoints="1"/>
              </p:cNvSpPr>
              <p:nvPr/>
            </p:nvSpPr>
            <p:spPr bwMode="auto">
              <a:xfrm>
                <a:off x="4960939" y="4556126"/>
                <a:ext cx="95250" cy="519113"/>
              </a:xfrm>
              <a:custGeom>
                <a:avLst/>
                <a:gdLst>
                  <a:gd name="T0" fmla="*/ 23 w 60"/>
                  <a:gd name="T1" fmla="*/ 15 h 327"/>
                  <a:gd name="T2" fmla="*/ 24 w 60"/>
                  <a:gd name="T3" fmla="*/ 13 h 327"/>
                  <a:gd name="T4" fmla="*/ 27 w 60"/>
                  <a:gd name="T5" fmla="*/ 11 h 327"/>
                  <a:gd name="T6" fmla="*/ 29 w 60"/>
                  <a:gd name="T7" fmla="*/ 9 h 327"/>
                  <a:gd name="T8" fmla="*/ 31 w 60"/>
                  <a:gd name="T9" fmla="*/ 7 h 327"/>
                  <a:gd name="T10" fmla="*/ 35 w 60"/>
                  <a:gd name="T11" fmla="*/ 5 h 327"/>
                  <a:gd name="T12" fmla="*/ 39 w 60"/>
                  <a:gd name="T13" fmla="*/ 3 h 327"/>
                  <a:gd name="T14" fmla="*/ 42 w 60"/>
                  <a:gd name="T15" fmla="*/ 2 h 327"/>
                  <a:gd name="T16" fmla="*/ 46 w 60"/>
                  <a:gd name="T17" fmla="*/ 1 h 327"/>
                  <a:gd name="T18" fmla="*/ 49 w 60"/>
                  <a:gd name="T19" fmla="*/ 0 h 327"/>
                  <a:gd name="T20" fmla="*/ 53 w 60"/>
                  <a:gd name="T21" fmla="*/ 0 h 327"/>
                  <a:gd name="T22" fmla="*/ 55 w 60"/>
                  <a:gd name="T23" fmla="*/ 0 h 327"/>
                  <a:gd name="T24" fmla="*/ 58 w 60"/>
                  <a:gd name="T25" fmla="*/ 1 h 327"/>
                  <a:gd name="T26" fmla="*/ 59 w 60"/>
                  <a:gd name="T27" fmla="*/ 1 h 327"/>
                  <a:gd name="T28" fmla="*/ 60 w 60"/>
                  <a:gd name="T29" fmla="*/ 3 h 327"/>
                  <a:gd name="T30" fmla="*/ 60 w 60"/>
                  <a:gd name="T31" fmla="*/ 5 h 327"/>
                  <a:gd name="T32" fmla="*/ 37 w 60"/>
                  <a:gd name="T33" fmla="*/ 310 h 327"/>
                  <a:gd name="T34" fmla="*/ 2 w 60"/>
                  <a:gd name="T35" fmla="*/ 302 h 327"/>
                  <a:gd name="T36" fmla="*/ 4 w 60"/>
                  <a:gd name="T37" fmla="*/ 265 h 327"/>
                  <a:gd name="T38" fmla="*/ 6 w 60"/>
                  <a:gd name="T39" fmla="*/ 222 h 327"/>
                  <a:gd name="T40" fmla="*/ 9 w 60"/>
                  <a:gd name="T41" fmla="*/ 175 h 327"/>
                  <a:gd name="T42" fmla="*/ 11 w 60"/>
                  <a:gd name="T43" fmla="*/ 130 h 327"/>
                  <a:gd name="T44" fmla="*/ 14 w 60"/>
                  <a:gd name="T45" fmla="*/ 87 h 327"/>
                  <a:gd name="T46" fmla="*/ 17 w 60"/>
                  <a:gd name="T47" fmla="*/ 50 h 327"/>
                  <a:gd name="T48" fmla="*/ 22 w 60"/>
                  <a:gd name="T49" fmla="*/ 21 h 327"/>
                  <a:gd name="T50" fmla="*/ 58 w 60"/>
                  <a:gd name="T51" fmla="*/ 17 h 327"/>
                  <a:gd name="T52" fmla="*/ 53 w 60"/>
                  <a:gd name="T53" fmla="*/ 46 h 327"/>
                  <a:gd name="T54" fmla="*/ 51 w 60"/>
                  <a:gd name="T55" fmla="*/ 85 h 327"/>
                  <a:gd name="T56" fmla="*/ 47 w 60"/>
                  <a:gd name="T57" fmla="*/ 129 h 327"/>
                  <a:gd name="T58" fmla="*/ 46 w 60"/>
                  <a:gd name="T59" fmla="*/ 174 h 327"/>
                  <a:gd name="T60" fmla="*/ 43 w 60"/>
                  <a:gd name="T61" fmla="*/ 220 h 327"/>
                  <a:gd name="T62" fmla="*/ 41 w 60"/>
                  <a:gd name="T63" fmla="*/ 261 h 327"/>
                  <a:gd name="T64" fmla="*/ 39 w 60"/>
                  <a:gd name="T65" fmla="*/ 297 h 327"/>
                  <a:gd name="T66" fmla="*/ 0 w 60"/>
                  <a:gd name="T67" fmla="*/ 323 h 327"/>
                  <a:gd name="T68" fmla="*/ 37 w 60"/>
                  <a:gd name="T69" fmla="*/ 313 h 327"/>
                  <a:gd name="T70" fmla="*/ 36 w 60"/>
                  <a:gd name="T71" fmla="*/ 314 h 327"/>
                  <a:gd name="T72" fmla="*/ 34 w 60"/>
                  <a:gd name="T73" fmla="*/ 316 h 327"/>
                  <a:gd name="T74" fmla="*/ 31 w 60"/>
                  <a:gd name="T75" fmla="*/ 319 h 327"/>
                  <a:gd name="T76" fmla="*/ 29 w 60"/>
                  <a:gd name="T77" fmla="*/ 320 h 327"/>
                  <a:gd name="T78" fmla="*/ 25 w 60"/>
                  <a:gd name="T79" fmla="*/ 322 h 327"/>
                  <a:gd name="T80" fmla="*/ 22 w 60"/>
                  <a:gd name="T81" fmla="*/ 323 h 327"/>
                  <a:gd name="T82" fmla="*/ 18 w 60"/>
                  <a:gd name="T83" fmla="*/ 326 h 327"/>
                  <a:gd name="T84" fmla="*/ 15 w 60"/>
                  <a:gd name="T85" fmla="*/ 327 h 327"/>
                  <a:gd name="T86" fmla="*/ 11 w 60"/>
                  <a:gd name="T87" fmla="*/ 327 h 327"/>
                  <a:gd name="T88" fmla="*/ 8 w 60"/>
                  <a:gd name="T89" fmla="*/ 327 h 327"/>
                  <a:gd name="T90" fmla="*/ 5 w 60"/>
                  <a:gd name="T91" fmla="*/ 327 h 327"/>
                  <a:gd name="T92" fmla="*/ 3 w 60"/>
                  <a:gd name="T93" fmla="*/ 327 h 327"/>
                  <a:gd name="T94" fmla="*/ 2 w 60"/>
                  <a:gd name="T95" fmla="*/ 326 h 327"/>
                  <a:gd name="T96" fmla="*/ 0 w 60"/>
                  <a:gd name="T97" fmla="*/ 325 h 327"/>
                  <a:gd name="T98" fmla="*/ 0 w 60"/>
                  <a:gd name="T99" fmla="*/ 323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27">
                    <a:moveTo>
                      <a:pt x="60" y="6"/>
                    </a:moveTo>
                    <a:lnTo>
                      <a:pt x="23" y="17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6"/>
                    </a:lnTo>
                    <a:lnTo>
                      <a:pt x="60" y="6"/>
                    </a:lnTo>
                    <a:close/>
                    <a:moveTo>
                      <a:pt x="37" y="310"/>
                    </a:moveTo>
                    <a:lnTo>
                      <a:pt x="0" y="323"/>
                    </a:lnTo>
                    <a:lnTo>
                      <a:pt x="0" y="316"/>
                    </a:lnTo>
                    <a:lnTo>
                      <a:pt x="2" y="309"/>
                    </a:lnTo>
                    <a:lnTo>
                      <a:pt x="2" y="302"/>
                    </a:lnTo>
                    <a:lnTo>
                      <a:pt x="3" y="292"/>
                    </a:lnTo>
                    <a:lnTo>
                      <a:pt x="3" y="284"/>
                    </a:lnTo>
                    <a:lnTo>
                      <a:pt x="4" y="274"/>
                    </a:lnTo>
                    <a:lnTo>
                      <a:pt x="4" y="265"/>
                    </a:lnTo>
                    <a:lnTo>
                      <a:pt x="5" y="254"/>
                    </a:lnTo>
                    <a:lnTo>
                      <a:pt x="5" y="243"/>
                    </a:lnTo>
                    <a:lnTo>
                      <a:pt x="6" y="233"/>
                    </a:lnTo>
                    <a:lnTo>
                      <a:pt x="6" y="222"/>
                    </a:lnTo>
                    <a:lnTo>
                      <a:pt x="6" y="210"/>
                    </a:lnTo>
                    <a:lnTo>
                      <a:pt x="8" y="199"/>
                    </a:lnTo>
                    <a:lnTo>
                      <a:pt x="8" y="187"/>
                    </a:lnTo>
                    <a:lnTo>
                      <a:pt x="9" y="175"/>
                    </a:lnTo>
                    <a:lnTo>
                      <a:pt x="9" y="165"/>
                    </a:lnTo>
                    <a:lnTo>
                      <a:pt x="10" y="153"/>
                    </a:lnTo>
                    <a:lnTo>
                      <a:pt x="10" y="141"/>
                    </a:lnTo>
                    <a:lnTo>
                      <a:pt x="11" y="130"/>
                    </a:lnTo>
                    <a:lnTo>
                      <a:pt x="11" y="119"/>
                    </a:lnTo>
                    <a:lnTo>
                      <a:pt x="12" y="107"/>
                    </a:lnTo>
                    <a:lnTo>
                      <a:pt x="12" y="97"/>
                    </a:lnTo>
                    <a:lnTo>
                      <a:pt x="14" y="87"/>
                    </a:lnTo>
                    <a:lnTo>
                      <a:pt x="15" y="77"/>
                    </a:lnTo>
                    <a:lnTo>
                      <a:pt x="15" y="68"/>
                    </a:lnTo>
                    <a:lnTo>
                      <a:pt x="16" y="58"/>
                    </a:lnTo>
                    <a:lnTo>
                      <a:pt x="17" y="50"/>
                    </a:lnTo>
                    <a:lnTo>
                      <a:pt x="18" y="42"/>
                    </a:lnTo>
                    <a:lnTo>
                      <a:pt x="19" y="34"/>
                    </a:lnTo>
                    <a:lnTo>
                      <a:pt x="21" y="27"/>
                    </a:lnTo>
                    <a:lnTo>
                      <a:pt x="22" y="21"/>
                    </a:lnTo>
                    <a:lnTo>
                      <a:pt x="23" y="17"/>
                    </a:lnTo>
                    <a:lnTo>
                      <a:pt x="60" y="6"/>
                    </a:lnTo>
                    <a:lnTo>
                      <a:pt x="59" y="11"/>
                    </a:lnTo>
                    <a:lnTo>
                      <a:pt x="58" y="17"/>
                    </a:lnTo>
                    <a:lnTo>
                      <a:pt x="56" y="23"/>
                    </a:lnTo>
                    <a:lnTo>
                      <a:pt x="55" y="30"/>
                    </a:lnTo>
                    <a:lnTo>
                      <a:pt x="54" y="38"/>
                    </a:lnTo>
                    <a:lnTo>
                      <a:pt x="53" y="46"/>
                    </a:lnTo>
                    <a:lnTo>
                      <a:pt x="53" y="55"/>
                    </a:lnTo>
                    <a:lnTo>
                      <a:pt x="52" y="64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49" y="95"/>
                    </a:lnTo>
                    <a:lnTo>
                      <a:pt x="48" y="106"/>
                    </a:lnTo>
                    <a:lnTo>
                      <a:pt x="48" y="117"/>
                    </a:lnTo>
                    <a:lnTo>
                      <a:pt x="47" y="129"/>
                    </a:lnTo>
                    <a:lnTo>
                      <a:pt x="47" y="140"/>
                    </a:lnTo>
                    <a:lnTo>
                      <a:pt x="46" y="151"/>
                    </a:lnTo>
                    <a:lnTo>
                      <a:pt x="46" y="163"/>
                    </a:lnTo>
                    <a:lnTo>
                      <a:pt x="46" y="174"/>
                    </a:lnTo>
                    <a:lnTo>
                      <a:pt x="45" y="186"/>
                    </a:lnTo>
                    <a:lnTo>
                      <a:pt x="45" y="198"/>
                    </a:lnTo>
                    <a:lnTo>
                      <a:pt x="43" y="209"/>
                    </a:lnTo>
                    <a:lnTo>
                      <a:pt x="43" y="220"/>
                    </a:lnTo>
                    <a:lnTo>
                      <a:pt x="42" y="231"/>
                    </a:lnTo>
                    <a:lnTo>
                      <a:pt x="42" y="241"/>
                    </a:lnTo>
                    <a:lnTo>
                      <a:pt x="42" y="252"/>
                    </a:lnTo>
                    <a:lnTo>
                      <a:pt x="41" y="261"/>
                    </a:lnTo>
                    <a:lnTo>
                      <a:pt x="41" y="271"/>
                    </a:lnTo>
                    <a:lnTo>
                      <a:pt x="40" y="280"/>
                    </a:lnTo>
                    <a:lnTo>
                      <a:pt x="40" y="289"/>
                    </a:lnTo>
                    <a:lnTo>
                      <a:pt x="39" y="297"/>
                    </a:lnTo>
                    <a:lnTo>
                      <a:pt x="37" y="304"/>
                    </a:lnTo>
                    <a:lnTo>
                      <a:pt x="37" y="310"/>
                    </a:lnTo>
                    <a:lnTo>
                      <a:pt x="37" y="310"/>
                    </a:lnTo>
                    <a:close/>
                    <a:moveTo>
                      <a:pt x="0" y="323"/>
                    </a:moveTo>
                    <a:lnTo>
                      <a:pt x="37" y="310"/>
                    </a:lnTo>
                    <a:lnTo>
                      <a:pt x="37" y="311"/>
                    </a:lnTo>
                    <a:lnTo>
                      <a:pt x="37" y="311"/>
                    </a:lnTo>
                    <a:lnTo>
                      <a:pt x="37" y="313"/>
                    </a:lnTo>
                    <a:lnTo>
                      <a:pt x="36" y="313"/>
                    </a:lnTo>
                    <a:lnTo>
                      <a:pt x="36" y="313"/>
                    </a:lnTo>
                    <a:lnTo>
                      <a:pt x="36" y="314"/>
                    </a:lnTo>
                    <a:lnTo>
                      <a:pt x="36" y="314"/>
                    </a:lnTo>
                    <a:lnTo>
                      <a:pt x="35" y="315"/>
                    </a:lnTo>
                    <a:lnTo>
                      <a:pt x="35" y="315"/>
                    </a:lnTo>
                    <a:lnTo>
                      <a:pt x="35" y="316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3" y="317"/>
                    </a:lnTo>
                    <a:lnTo>
                      <a:pt x="33" y="317"/>
                    </a:lnTo>
                    <a:lnTo>
                      <a:pt x="31" y="319"/>
                    </a:lnTo>
                    <a:lnTo>
                      <a:pt x="31" y="319"/>
                    </a:lnTo>
                    <a:lnTo>
                      <a:pt x="30" y="319"/>
                    </a:lnTo>
                    <a:lnTo>
                      <a:pt x="30" y="320"/>
                    </a:lnTo>
                    <a:lnTo>
                      <a:pt x="29" y="320"/>
                    </a:lnTo>
                    <a:lnTo>
                      <a:pt x="28" y="321"/>
                    </a:lnTo>
                    <a:lnTo>
                      <a:pt x="28" y="321"/>
                    </a:lnTo>
                    <a:lnTo>
                      <a:pt x="27" y="322"/>
                    </a:lnTo>
                    <a:lnTo>
                      <a:pt x="25" y="322"/>
                    </a:lnTo>
                    <a:lnTo>
                      <a:pt x="25" y="322"/>
                    </a:lnTo>
                    <a:lnTo>
                      <a:pt x="24" y="323"/>
                    </a:lnTo>
                    <a:lnTo>
                      <a:pt x="23" y="323"/>
                    </a:lnTo>
                    <a:lnTo>
                      <a:pt x="22" y="323"/>
                    </a:lnTo>
                    <a:lnTo>
                      <a:pt x="22" y="325"/>
                    </a:lnTo>
                    <a:lnTo>
                      <a:pt x="21" y="325"/>
                    </a:lnTo>
                    <a:lnTo>
                      <a:pt x="19" y="325"/>
                    </a:lnTo>
                    <a:lnTo>
                      <a:pt x="18" y="326"/>
                    </a:lnTo>
                    <a:lnTo>
                      <a:pt x="17" y="326"/>
                    </a:lnTo>
                    <a:lnTo>
                      <a:pt x="17" y="326"/>
                    </a:lnTo>
                    <a:lnTo>
                      <a:pt x="16" y="326"/>
                    </a:lnTo>
                    <a:lnTo>
                      <a:pt x="15" y="327"/>
                    </a:lnTo>
                    <a:lnTo>
                      <a:pt x="14" y="327"/>
                    </a:lnTo>
                    <a:lnTo>
                      <a:pt x="12" y="327"/>
                    </a:lnTo>
                    <a:lnTo>
                      <a:pt x="12" y="327"/>
                    </a:lnTo>
                    <a:lnTo>
                      <a:pt x="11" y="327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8" y="327"/>
                    </a:lnTo>
                    <a:lnTo>
                      <a:pt x="8" y="327"/>
                    </a:lnTo>
                    <a:lnTo>
                      <a:pt x="6" y="327"/>
                    </a:lnTo>
                    <a:lnTo>
                      <a:pt x="6" y="327"/>
                    </a:lnTo>
                    <a:lnTo>
                      <a:pt x="5" y="327"/>
                    </a:lnTo>
                    <a:lnTo>
                      <a:pt x="5" y="327"/>
                    </a:lnTo>
                    <a:lnTo>
                      <a:pt x="4" y="327"/>
                    </a:lnTo>
                    <a:lnTo>
                      <a:pt x="4" y="327"/>
                    </a:lnTo>
                    <a:lnTo>
                      <a:pt x="3" y="327"/>
                    </a:lnTo>
                    <a:lnTo>
                      <a:pt x="3" y="327"/>
                    </a:lnTo>
                    <a:lnTo>
                      <a:pt x="2" y="327"/>
                    </a:lnTo>
                    <a:lnTo>
                      <a:pt x="2" y="327"/>
                    </a:lnTo>
                    <a:lnTo>
                      <a:pt x="2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37"/>
              <p:cNvSpPr>
                <a:spLocks noEditPoints="1"/>
              </p:cNvSpPr>
              <p:nvPr/>
            </p:nvSpPr>
            <p:spPr bwMode="auto">
              <a:xfrm>
                <a:off x="5232401" y="4554539"/>
                <a:ext cx="71438" cy="523875"/>
              </a:xfrm>
              <a:custGeom>
                <a:avLst/>
                <a:gdLst>
                  <a:gd name="T0" fmla="*/ 8 w 45"/>
                  <a:gd name="T1" fmla="*/ 15 h 330"/>
                  <a:gd name="T2" fmla="*/ 10 w 45"/>
                  <a:gd name="T3" fmla="*/ 13 h 330"/>
                  <a:gd name="T4" fmla="*/ 12 w 45"/>
                  <a:gd name="T5" fmla="*/ 10 h 330"/>
                  <a:gd name="T6" fmla="*/ 14 w 45"/>
                  <a:gd name="T7" fmla="*/ 8 h 330"/>
                  <a:gd name="T8" fmla="*/ 17 w 45"/>
                  <a:gd name="T9" fmla="*/ 7 h 330"/>
                  <a:gd name="T10" fmla="*/ 20 w 45"/>
                  <a:gd name="T11" fmla="*/ 4 h 330"/>
                  <a:gd name="T12" fmla="*/ 24 w 45"/>
                  <a:gd name="T13" fmla="*/ 3 h 330"/>
                  <a:gd name="T14" fmla="*/ 28 w 45"/>
                  <a:gd name="T15" fmla="*/ 2 h 330"/>
                  <a:gd name="T16" fmla="*/ 31 w 45"/>
                  <a:gd name="T17" fmla="*/ 1 h 330"/>
                  <a:gd name="T18" fmla="*/ 35 w 45"/>
                  <a:gd name="T19" fmla="*/ 0 h 330"/>
                  <a:gd name="T20" fmla="*/ 38 w 45"/>
                  <a:gd name="T21" fmla="*/ 0 h 330"/>
                  <a:gd name="T22" fmla="*/ 41 w 45"/>
                  <a:gd name="T23" fmla="*/ 0 h 330"/>
                  <a:gd name="T24" fmla="*/ 43 w 45"/>
                  <a:gd name="T25" fmla="*/ 1 h 330"/>
                  <a:gd name="T26" fmla="*/ 44 w 45"/>
                  <a:gd name="T27" fmla="*/ 1 h 330"/>
                  <a:gd name="T28" fmla="*/ 45 w 45"/>
                  <a:gd name="T29" fmla="*/ 2 h 330"/>
                  <a:gd name="T30" fmla="*/ 45 w 45"/>
                  <a:gd name="T31" fmla="*/ 4 h 330"/>
                  <a:gd name="T32" fmla="*/ 38 w 45"/>
                  <a:gd name="T33" fmla="*/ 314 h 330"/>
                  <a:gd name="T34" fmla="*/ 2 w 45"/>
                  <a:gd name="T35" fmla="*/ 304 h 330"/>
                  <a:gd name="T36" fmla="*/ 4 w 45"/>
                  <a:gd name="T37" fmla="*/ 267 h 330"/>
                  <a:gd name="T38" fmla="*/ 2 w 45"/>
                  <a:gd name="T39" fmla="*/ 224 h 330"/>
                  <a:gd name="T40" fmla="*/ 2 w 45"/>
                  <a:gd name="T41" fmla="*/ 178 h 330"/>
                  <a:gd name="T42" fmla="*/ 1 w 45"/>
                  <a:gd name="T43" fmla="*/ 131 h 330"/>
                  <a:gd name="T44" fmla="*/ 1 w 45"/>
                  <a:gd name="T45" fmla="*/ 87 h 330"/>
                  <a:gd name="T46" fmla="*/ 4 w 45"/>
                  <a:gd name="T47" fmla="*/ 50 h 330"/>
                  <a:gd name="T48" fmla="*/ 7 w 45"/>
                  <a:gd name="T49" fmla="*/ 21 h 330"/>
                  <a:gd name="T50" fmla="*/ 43 w 45"/>
                  <a:gd name="T51" fmla="*/ 15 h 330"/>
                  <a:gd name="T52" fmla="*/ 41 w 45"/>
                  <a:gd name="T53" fmla="*/ 45 h 330"/>
                  <a:gd name="T54" fmla="*/ 39 w 45"/>
                  <a:gd name="T55" fmla="*/ 84 h 330"/>
                  <a:gd name="T56" fmla="*/ 39 w 45"/>
                  <a:gd name="T57" fmla="*/ 129 h 330"/>
                  <a:gd name="T58" fmla="*/ 39 w 45"/>
                  <a:gd name="T59" fmla="*/ 175 h 330"/>
                  <a:gd name="T60" fmla="*/ 41 w 45"/>
                  <a:gd name="T61" fmla="*/ 222 h 330"/>
                  <a:gd name="T62" fmla="*/ 41 w 45"/>
                  <a:gd name="T63" fmla="*/ 264 h 330"/>
                  <a:gd name="T64" fmla="*/ 39 w 45"/>
                  <a:gd name="T65" fmla="*/ 299 h 330"/>
                  <a:gd name="T66" fmla="*/ 0 w 45"/>
                  <a:gd name="T67" fmla="*/ 326 h 330"/>
                  <a:gd name="T68" fmla="*/ 37 w 45"/>
                  <a:gd name="T69" fmla="*/ 315 h 330"/>
                  <a:gd name="T70" fmla="*/ 37 w 45"/>
                  <a:gd name="T71" fmla="*/ 316 h 330"/>
                  <a:gd name="T72" fmla="*/ 35 w 45"/>
                  <a:gd name="T73" fmla="*/ 318 h 330"/>
                  <a:gd name="T74" fmla="*/ 32 w 45"/>
                  <a:gd name="T75" fmla="*/ 321 h 330"/>
                  <a:gd name="T76" fmla="*/ 30 w 45"/>
                  <a:gd name="T77" fmla="*/ 323 h 330"/>
                  <a:gd name="T78" fmla="*/ 26 w 45"/>
                  <a:gd name="T79" fmla="*/ 324 h 330"/>
                  <a:gd name="T80" fmla="*/ 23 w 45"/>
                  <a:gd name="T81" fmla="*/ 327 h 330"/>
                  <a:gd name="T82" fmla="*/ 19 w 45"/>
                  <a:gd name="T83" fmla="*/ 328 h 330"/>
                  <a:gd name="T84" fmla="*/ 16 w 45"/>
                  <a:gd name="T85" fmla="*/ 329 h 330"/>
                  <a:gd name="T86" fmla="*/ 12 w 45"/>
                  <a:gd name="T87" fmla="*/ 329 h 330"/>
                  <a:gd name="T88" fmla="*/ 8 w 45"/>
                  <a:gd name="T89" fmla="*/ 330 h 330"/>
                  <a:gd name="T90" fmla="*/ 6 w 45"/>
                  <a:gd name="T91" fmla="*/ 330 h 330"/>
                  <a:gd name="T92" fmla="*/ 4 w 45"/>
                  <a:gd name="T93" fmla="*/ 329 h 330"/>
                  <a:gd name="T94" fmla="*/ 2 w 45"/>
                  <a:gd name="T95" fmla="*/ 329 h 330"/>
                  <a:gd name="T96" fmla="*/ 1 w 45"/>
                  <a:gd name="T97" fmla="*/ 328 h 330"/>
                  <a:gd name="T98" fmla="*/ 0 w 45"/>
                  <a:gd name="T99" fmla="*/ 32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330">
                    <a:moveTo>
                      <a:pt x="45" y="4"/>
                    </a:move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  <a:moveTo>
                      <a:pt x="38" y="314"/>
                    </a:moveTo>
                    <a:lnTo>
                      <a:pt x="0" y="326"/>
                    </a:lnTo>
                    <a:lnTo>
                      <a:pt x="1" y="318"/>
                    </a:lnTo>
                    <a:lnTo>
                      <a:pt x="2" y="311"/>
                    </a:lnTo>
                    <a:lnTo>
                      <a:pt x="2" y="304"/>
                    </a:lnTo>
                    <a:lnTo>
                      <a:pt x="2" y="296"/>
                    </a:lnTo>
                    <a:lnTo>
                      <a:pt x="2" y="286"/>
                    </a:lnTo>
                    <a:lnTo>
                      <a:pt x="2" y="277"/>
                    </a:lnTo>
                    <a:lnTo>
                      <a:pt x="4" y="267"/>
                    </a:lnTo>
                    <a:lnTo>
                      <a:pt x="4" y="256"/>
                    </a:lnTo>
                    <a:lnTo>
                      <a:pt x="4" y="246"/>
                    </a:lnTo>
                    <a:lnTo>
                      <a:pt x="2" y="235"/>
                    </a:lnTo>
                    <a:lnTo>
                      <a:pt x="2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2" y="189"/>
                    </a:lnTo>
                    <a:lnTo>
                      <a:pt x="2" y="178"/>
                    </a:lnTo>
                    <a:lnTo>
                      <a:pt x="2" y="166"/>
                    </a:lnTo>
                    <a:lnTo>
                      <a:pt x="1" y="154"/>
                    </a:lnTo>
                    <a:lnTo>
                      <a:pt x="1" y="142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8"/>
                    </a:lnTo>
                    <a:lnTo>
                      <a:pt x="1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2" y="68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4" y="41"/>
                    </a:lnTo>
                    <a:lnTo>
                      <a:pt x="5" y="34"/>
                    </a:lnTo>
                    <a:lnTo>
                      <a:pt x="6" y="27"/>
                    </a:lnTo>
                    <a:lnTo>
                      <a:pt x="7" y="21"/>
                    </a:lnTo>
                    <a:lnTo>
                      <a:pt x="8" y="15"/>
                    </a:lnTo>
                    <a:lnTo>
                      <a:pt x="45" y="4"/>
                    </a:lnTo>
                    <a:lnTo>
                      <a:pt x="44" y="9"/>
                    </a:lnTo>
                    <a:lnTo>
                      <a:pt x="43" y="15"/>
                    </a:lnTo>
                    <a:lnTo>
                      <a:pt x="42" y="22"/>
                    </a:lnTo>
                    <a:lnTo>
                      <a:pt x="42" y="30"/>
                    </a:lnTo>
                    <a:lnTo>
                      <a:pt x="41" y="37"/>
                    </a:lnTo>
                    <a:lnTo>
                      <a:pt x="41" y="45"/>
                    </a:lnTo>
                    <a:lnTo>
                      <a:pt x="39" y="55"/>
                    </a:lnTo>
                    <a:lnTo>
                      <a:pt x="39" y="64"/>
                    </a:lnTo>
                    <a:lnTo>
                      <a:pt x="39" y="74"/>
                    </a:lnTo>
                    <a:lnTo>
                      <a:pt x="39" y="84"/>
                    </a:lnTo>
                    <a:lnTo>
                      <a:pt x="39" y="95"/>
                    </a:lnTo>
                    <a:lnTo>
                      <a:pt x="39" y="106"/>
                    </a:lnTo>
                    <a:lnTo>
                      <a:pt x="39" y="118"/>
                    </a:lnTo>
                    <a:lnTo>
                      <a:pt x="39" y="129"/>
                    </a:lnTo>
                    <a:lnTo>
                      <a:pt x="39" y="141"/>
                    </a:lnTo>
                    <a:lnTo>
                      <a:pt x="39" y="152"/>
                    </a:lnTo>
                    <a:lnTo>
                      <a:pt x="39" y="164"/>
                    </a:lnTo>
                    <a:lnTo>
                      <a:pt x="39" y="175"/>
                    </a:lnTo>
                    <a:lnTo>
                      <a:pt x="39" y="187"/>
                    </a:lnTo>
                    <a:lnTo>
                      <a:pt x="39" y="199"/>
                    </a:lnTo>
                    <a:lnTo>
                      <a:pt x="41" y="210"/>
                    </a:lnTo>
                    <a:lnTo>
                      <a:pt x="41" y="222"/>
                    </a:lnTo>
                    <a:lnTo>
                      <a:pt x="41" y="232"/>
                    </a:lnTo>
                    <a:lnTo>
                      <a:pt x="41" y="243"/>
                    </a:lnTo>
                    <a:lnTo>
                      <a:pt x="41" y="254"/>
                    </a:lnTo>
                    <a:lnTo>
                      <a:pt x="41" y="264"/>
                    </a:lnTo>
                    <a:lnTo>
                      <a:pt x="41" y="273"/>
                    </a:lnTo>
                    <a:lnTo>
                      <a:pt x="39" y="283"/>
                    </a:lnTo>
                    <a:lnTo>
                      <a:pt x="39" y="291"/>
                    </a:lnTo>
                    <a:lnTo>
                      <a:pt x="39" y="299"/>
                    </a:lnTo>
                    <a:lnTo>
                      <a:pt x="38" y="307"/>
                    </a:lnTo>
                    <a:lnTo>
                      <a:pt x="38" y="314"/>
                    </a:lnTo>
                    <a:lnTo>
                      <a:pt x="38" y="314"/>
                    </a:lnTo>
                    <a:close/>
                    <a:moveTo>
                      <a:pt x="0" y="326"/>
                    </a:moveTo>
                    <a:lnTo>
                      <a:pt x="38" y="314"/>
                    </a:lnTo>
                    <a:lnTo>
                      <a:pt x="38" y="314"/>
                    </a:lnTo>
                    <a:lnTo>
                      <a:pt x="38" y="314"/>
                    </a:lnTo>
                    <a:lnTo>
                      <a:pt x="37" y="315"/>
                    </a:lnTo>
                    <a:lnTo>
                      <a:pt x="37" y="315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6" y="317"/>
                    </a:lnTo>
                    <a:lnTo>
                      <a:pt x="36" y="317"/>
                    </a:lnTo>
                    <a:lnTo>
                      <a:pt x="35" y="318"/>
                    </a:lnTo>
                    <a:lnTo>
                      <a:pt x="35" y="318"/>
                    </a:lnTo>
                    <a:lnTo>
                      <a:pt x="35" y="320"/>
                    </a:lnTo>
                    <a:lnTo>
                      <a:pt x="33" y="320"/>
                    </a:lnTo>
                    <a:lnTo>
                      <a:pt x="33" y="320"/>
                    </a:lnTo>
                    <a:lnTo>
                      <a:pt x="32" y="321"/>
                    </a:lnTo>
                    <a:lnTo>
                      <a:pt x="32" y="321"/>
                    </a:lnTo>
                    <a:lnTo>
                      <a:pt x="31" y="322"/>
                    </a:lnTo>
                    <a:lnTo>
                      <a:pt x="30" y="322"/>
                    </a:lnTo>
                    <a:lnTo>
                      <a:pt x="30" y="323"/>
                    </a:lnTo>
                    <a:lnTo>
                      <a:pt x="29" y="323"/>
                    </a:lnTo>
                    <a:lnTo>
                      <a:pt x="28" y="323"/>
                    </a:lnTo>
                    <a:lnTo>
                      <a:pt x="28" y="324"/>
                    </a:lnTo>
                    <a:lnTo>
                      <a:pt x="26" y="324"/>
                    </a:lnTo>
                    <a:lnTo>
                      <a:pt x="25" y="324"/>
                    </a:lnTo>
                    <a:lnTo>
                      <a:pt x="25" y="326"/>
                    </a:lnTo>
                    <a:lnTo>
                      <a:pt x="24" y="326"/>
                    </a:lnTo>
                    <a:lnTo>
                      <a:pt x="23" y="327"/>
                    </a:lnTo>
                    <a:lnTo>
                      <a:pt x="22" y="327"/>
                    </a:lnTo>
                    <a:lnTo>
                      <a:pt x="22" y="327"/>
                    </a:lnTo>
                    <a:lnTo>
                      <a:pt x="20" y="327"/>
                    </a:lnTo>
                    <a:lnTo>
                      <a:pt x="19" y="328"/>
                    </a:lnTo>
                    <a:lnTo>
                      <a:pt x="18" y="328"/>
                    </a:lnTo>
                    <a:lnTo>
                      <a:pt x="17" y="328"/>
                    </a:lnTo>
                    <a:lnTo>
                      <a:pt x="17" y="329"/>
                    </a:lnTo>
                    <a:lnTo>
                      <a:pt x="16" y="329"/>
                    </a:lnTo>
                    <a:lnTo>
                      <a:pt x="14" y="329"/>
                    </a:lnTo>
                    <a:lnTo>
                      <a:pt x="13" y="329"/>
                    </a:lnTo>
                    <a:lnTo>
                      <a:pt x="13" y="329"/>
                    </a:lnTo>
                    <a:lnTo>
                      <a:pt x="12" y="329"/>
                    </a:lnTo>
                    <a:lnTo>
                      <a:pt x="11" y="329"/>
                    </a:lnTo>
                    <a:lnTo>
                      <a:pt x="11" y="330"/>
                    </a:lnTo>
                    <a:lnTo>
                      <a:pt x="10" y="330"/>
                    </a:lnTo>
                    <a:lnTo>
                      <a:pt x="8" y="330"/>
                    </a:lnTo>
                    <a:lnTo>
                      <a:pt x="8" y="330"/>
                    </a:lnTo>
                    <a:lnTo>
                      <a:pt x="7" y="330"/>
                    </a:lnTo>
                    <a:lnTo>
                      <a:pt x="7" y="330"/>
                    </a:lnTo>
                    <a:lnTo>
                      <a:pt x="6" y="330"/>
                    </a:lnTo>
                    <a:lnTo>
                      <a:pt x="5" y="330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7"/>
                    </a:lnTo>
                    <a:lnTo>
                      <a:pt x="1" y="327"/>
                    </a:lnTo>
                    <a:lnTo>
                      <a:pt x="0" y="327"/>
                    </a:lnTo>
                    <a:lnTo>
                      <a:pt x="0" y="326"/>
                    </a:lnTo>
                    <a:lnTo>
                      <a:pt x="0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38"/>
              <p:cNvSpPr>
                <a:spLocks noEditPoints="1"/>
              </p:cNvSpPr>
              <p:nvPr/>
            </p:nvSpPr>
            <p:spPr bwMode="auto">
              <a:xfrm>
                <a:off x="6399214" y="4546601"/>
                <a:ext cx="282575" cy="538163"/>
              </a:xfrm>
              <a:custGeom>
                <a:avLst/>
                <a:gdLst>
                  <a:gd name="T0" fmla="*/ 0 w 178"/>
                  <a:gd name="T1" fmla="*/ 18 h 339"/>
                  <a:gd name="T2" fmla="*/ 0 w 178"/>
                  <a:gd name="T3" fmla="*/ 17 h 339"/>
                  <a:gd name="T4" fmla="*/ 0 w 178"/>
                  <a:gd name="T5" fmla="*/ 14 h 339"/>
                  <a:gd name="T6" fmla="*/ 3 w 178"/>
                  <a:gd name="T7" fmla="*/ 13 h 339"/>
                  <a:gd name="T8" fmla="*/ 4 w 178"/>
                  <a:gd name="T9" fmla="*/ 11 h 339"/>
                  <a:gd name="T10" fmla="*/ 7 w 178"/>
                  <a:gd name="T11" fmla="*/ 8 h 339"/>
                  <a:gd name="T12" fmla="*/ 10 w 178"/>
                  <a:gd name="T13" fmla="*/ 6 h 339"/>
                  <a:gd name="T14" fmla="*/ 13 w 178"/>
                  <a:gd name="T15" fmla="*/ 5 h 339"/>
                  <a:gd name="T16" fmla="*/ 17 w 178"/>
                  <a:gd name="T17" fmla="*/ 3 h 339"/>
                  <a:gd name="T18" fmla="*/ 21 w 178"/>
                  <a:gd name="T19" fmla="*/ 2 h 339"/>
                  <a:gd name="T20" fmla="*/ 24 w 178"/>
                  <a:gd name="T21" fmla="*/ 1 h 339"/>
                  <a:gd name="T22" fmla="*/ 28 w 178"/>
                  <a:gd name="T23" fmla="*/ 0 h 339"/>
                  <a:gd name="T24" fmla="*/ 30 w 178"/>
                  <a:gd name="T25" fmla="*/ 0 h 339"/>
                  <a:gd name="T26" fmla="*/ 34 w 178"/>
                  <a:gd name="T27" fmla="*/ 1 h 339"/>
                  <a:gd name="T28" fmla="*/ 35 w 178"/>
                  <a:gd name="T29" fmla="*/ 1 h 339"/>
                  <a:gd name="T30" fmla="*/ 36 w 178"/>
                  <a:gd name="T31" fmla="*/ 2 h 339"/>
                  <a:gd name="T32" fmla="*/ 178 w 178"/>
                  <a:gd name="T33" fmla="*/ 321 h 339"/>
                  <a:gd name="T34" fmla="*/ 130 w 178"/>
                  <a:gd name="T35" fmla="*/ 315 h 339"/>
                  <a:gd name="T36" fmla="*/ 114 w 178"/>
                  <a:gd name="T37" fmla="*/ 277 h 339"/>
                  <a:gd name="T38" fmla="*/ 95 w 178"/>
                  <a:gd name="T39" fmla="*/ 234 h 339"/>
                  <a:gd name="T40" fmla="*/ 73 w 178"/>
                  <a:gd name="T41" fmla="*/ 186 h 339"/>
                  <a:gd name="T42" fmla="*/ 53 w 178"/>
                  <a:gd name="T43" fmla="*/ 140 h 339"/>
                  <a:gd name="T44" fmla="*/ 32 w 178"/>
                  <a:gd name="T45" fmla="*/ 94 h 339"/>
                  <a:gd name="T46" fmla="*/ 16 w 178"/>
                  <a:gd name="T47" fmla="*/ 55 h 339"/>
                  <a:gd name="T48" fmla="*/ 3 w 178"/>
                  <a:gd name="T49" fmla="*/ 25 h 339"/>
                  <a:gd name="T50" fmla="*/ 42 w 178"/>
                  <a:gd name="T51" fmla="*/ 15 h 339"/>
                  <a:gd name="T52" fmla="*/ 56 w 178"/>
                  <a:gd name="T53" fmla="*/ 49 h 339"/>
                  <a:gd name="T54" fmla="*/ 74 w 178"/>
                  <a:gd name="T55" fmla="*/ 89 h 339"/>
                  <a:gd name="T56" fmla="*/ 95 w 178"/>
                  <a:gd name="T57" fmla="*/ 135 h 339"/>
                  <a:gd name="T58" fmla="*/ 116 w 178"/>
                  <a:gd name="T59" fmla="*/ 183 h 339"/>
                  <a:gd name="T60" fmla="*/ 136 w 178"/>
                  <a:gd name="T61" fmla="*/ 229 h 339"/>
                  <a:gd name="T62" fmla="*/ 155 w 178"/>
                  <a:gd name="T63" fmla="*/ 271 h 339"/>
                  <a:gd name="T64" fmla="*/ 171 w 178"/>
                  <a:gd name="T65" fmla="*/ 307 h 339"/>
                  <a:gd name="T66" fmla="*/ 141 w 178"/>
                  <a:gd name="T67" fmla="*/ 337 h 339"/>
                  <a:gd name="T68" fmla="*/ 178 w 178"/>
                  <a:gd name="T69" fmla="*/ 322 h 339"/>
                  <a:gd name="T70" fmla="*/ 178 w 178"/>
                  <a:gd name="T71" fmla="*/ 323 h 339"/>
                  <a:gd name="T72" fmla="*/ 177 w 178"/>
                  <a:gd name="T73" fmla="*/ 326 h 339"/>
                  <a:gd name="T74" fmla="*/ 176 w 178"/>
                  <a:gd name="T75" fmla="*/ 327 h 339"/>
                  <a:gd name="T76" fmla="*/ 173 w 178"/>
                  <a:gd name="T77" fmla="*/ 329 h 339"/>
                  <a:gd name="T78" fmla="*/ 171 w 178"/>
                  <a:gd name="T79" fmla="*/ 332 h 339"/>
                  <a:gd name="T80" fmla="*/ 167 w 178"/>
                  <a:gd name="T81" fmla="*/ 333 h 339"/>
                  <a:gd name="T82" fmla="*/ 164 w 178"/>
                  <a:gd name="T83" fmla="*/ 335 h 339"/>
                  <a:gd name="T84" fmla="*/ 160 w 178"/>
                  <a:gd name="T85" fmla="*/ 337 h 339"/>
                  <a:gd name="T86" fmla="*/ 157 w 178"/>
                  <a:gd name="T87" fmla="*/ 338 h 339"/>
                  <a:gd name="T88" fmla="*/ 153 w 178"/>
                  <a:gd name="T89" fmla="*/ 339 h 339"/>
                  <a:gd name="T90" fmla="*/ 149 w 178"/>
                  <a:gd name="T91" fmla="*/ 339 h 339"/>
                  <a:gd name="T92" fmla="*/ 147 w 178"/>
                  <a:gd name="T93" fmla="*/ 339 h 339"/>
                  <a:gd name="T94" fmla="*/ 145 w 178"/>
                  <a:gd name="T95" fmla="*/ 339 h 339"/>
                  <a:gd name="T96" fmla="*/ 142 w 178"/>
                  <a:gd name="T97" fmla="*/ 338 h 339"/>
                  <a:gd name="T98" fmla="*/ 141 w 178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8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78" y="321"/>
                    </a:moveTo>
                    <a:lnTo>
                      <a:pt x="141" y="337"/>
                    </a:lnTo>
                    <a:lnTo>
                      <a:pt x="137" y="329"/>
                    </a:lnTo>
                    <a:lnTo>
                      <a:pt x="135" y="322"/>
                    </a:lnTo>
                    <a:lnTo>
                      <a:pt x="130" y="315"/>
                    </a:lnTo>
                    <a:lnTo>
                      <a:pt x="127" y="306"/>
                    </a:lnTo>
                    <a:lnTo>
                      <a:pt x="123" y="297"/>
                    </a:lnTo>
                    <a:lnTo>
                      <a:pt x="118" y="288"/>
                    </a:lnTo>
                    <a:lnTo>
                      <a:pt x="114" y="277"/>
                    </a:lnTo>
                    <a:lnTo>
                      <a:pt x="109" y="267"/>
                    </a:lnTo>
                    <a:lnTo>
                      <a:pt x="104" y="255"/>
                    </a:lnTo>
                    <a:lnTo>
                      <a:pt x="99" y="245"/>
                    </a:lnTo>
                    <a:lnTo>
                      <a:pt x="95" y="234"/>
                    </a:lnTo>
                    <a:lnTo>
                      <a:pt x="90" y="222"/>
                    </a:lnTo>
                    <a:lnTo>
                      <a:pt x="84" y="210"/>
                    </a:lnTo>
                    <a:lnTo>
                      <a:pt x="79" y="198"/>
                    </a:lnTo>
                    <a:lnTo>
                      <a:pt x="73" y="186"/>
                    </a:lnTo>
                    <a:lnTo>
                      <a:pt x="68" y="174"/>
                    </a:lnTo>
                    <a:lnTo>
                      <a:pt x="62" y="162"/>
                    </a:lnTo>
                    <a:lnTo>
                      <a:pt x="58" y="150"/>
                    </a:lnTo>
                    <a:lnTo>
                      <a:pt x="53" y="140"/>
                    </a:lnTo>
                    <a:lnTo>
                      <a:pt x="47" y="128"/>
                    </a:lnTo>
                    <a:lnTo>
                      <a:pt x="42" y="116"/>
                    </a:lnTo>
                    <a:lnTo>
                      <a:pt x="37" y="105"/>
                    </a:lnTo>
                    <a:lnTo>
                      <a:pt x="32" y="94"/>
                    </a:lnTo>
                    <a:lnTo>
                      <a:pt x="28" y="83"/>
                    </a:lnTo>
                    <a:lnTo>
                      <a:pt x="24" y="74"/>
                    </a:lnTo>
                    <a:lnTo>
                      <a:pt x="19" y="64"/>
                    </a:lnTo>
                    <a:lnTo>
                      <a:pt x="16" y="55"/>
                    </a:lnTo>
                    <a:lnTo>
                      <a:pt x="12" y="46"/>
                    </a:lnTo>
                    <a:lnTo>
                      <a:pt x="9" y="39"/>
                    </a:lnTo>
                    <a:lnTo>
                      <a:pt x="5" y="31"/>
                    </a:lnTo>
                    <a:lnTo>
                      <a:pt x="3" y="25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6" y="23"/>
                    </a:lnTo>
                    <a:lnTo>
                      <a:pt x="49" y="31"/>
                    </a:lnTo>
                    <a:lnTo>
                      <a:pt x="53" y="39"/>
                    </a:lnTo>
                    <a:lnTo>
                      <a:pt x="56" y="49"/>
                    </a:lnTo>
                    <a:lnTo>
                      <a:pt x="61" y="58"/>
                    </a:lnTo>
                    <a:lnTo>
                      <a:pt x="65" y="68"/>
                    </a:lnTo>
                    <a:lnTo>
                      <a:pt x="69" y="79"/>
                    </a:lnTo>
                    <a:lnTo>
                      <a:pt x="74" y="89"/>
                    </a:lnTo>
                    <a:lnTo>
                      <a:pt x="79" y="100"/>
                    </a:lnTo>
                    <a:lnTo>
                      <a:pt x="84" y="112"/>
                    </a:lnTo>
                    <a:lnTo>
                      <a:pt x="90" y="123"/>
                    </a:lnTo>
                    <a:lnTo>
                      <a:pt x="95" y="135"/>
                    </a:lnTo>
                    <a:lnTo>
                      <a:pt x="99" y="147"/>
                    </a:lnTo>
                    <a:lnTo>
                      <a:pt x="105" y="159"/>
                    </a:lnTo>
                    <a:lnTo>
                      <a:pt x="110" y="171"/>
                    </a:lnTo>
                    <a:lnTo>
                      <a:pt x="116" y="183"/>
                    </a:lnTo>
                    <a:lnTo>
                      <a:pt x="121" y="194"/>
                    </a:lnTo>
                    <a:lnTo>
                      <a:pt x="126" y="206"/>
                    </a:lnTo>
                    <a:lnTo>
                      <a:pt x="132" y="217"/>
                    </a:lnTo>
                    <a:lnTo>
                      <a:pt x="136" y="229"/>
                    </a:lnTo>
                    <a:lnTo>
                      <a:pt x="141" y="240"/>
                    </a:lnTo>
                    <a:lnTo>
                      <a:pt x="146" y="251"/>
                    </a:lnTo>
                    <a:lnTo>
                      <a:pt x="151" y="261"/>
                    </a:lnTo>
                    <a:lnTo>
                      <a:pt x="155" y="271"/>
                    </a:lnTo>
                    <a:lnTo>
                      <a:pt x="160" y="280"/>
                    </a:lnTo>
                    <a:lnTo>
                      <a:pt x="164" y="290"/>
                    </a:lnTo>
                    <a:lnTo>
                      <a:pt x="167" y="298"/>
                    </a:lnTo>
                    <a:lnTo>
                      <a:pt x="171" y="307"/>
                    </a:lnTo>
                    <a:lnTo>
                      <a:pt x="174" y="314"/>
                    </a:lnTo>
                    <a:lnTo>
                      <a:pt x="178" y="321"/>
                    </a:lnTo>
                    <a:lnTo>
                      <a:pt x="178" y="321"/>
                    </a:lnTo>
                    <a:close/>
                    <a:moveTo>
                      <a:pt x="141" y="337"/>
                    </a:move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3"/>
                    </a:lnTo>
                    <a:lnTo>
                      <a:pt x="178" y="323"/>
                    </a:lnTo>
                    <a:lnTo>
                      <a:pt x="178" y="325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6"/>
                    </a:lnTo>
                    <a:lnTo>
                      <a:pt x="177" y="326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4" y="328"/>
                    </a:lnTo>
                    <a:lnTo>
                      <a:pt x="174" y="328"/>
                    </a:lnTo>
                    <a:lnTo>
                      <a:pt x="173" y="329"/>
                    </a:lnTo>
                    <a:lnTo>
                      <a:pt x="173" y="329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1" y="331"/>
                    </a:lnTo>
                    <a:lnTo>
                      <a:pt x="171" y="332"/>
                    </a:lnTo>
                    <a:lnTo>
                      <a:pt x="170" y="332"/>
                    </a:lnTo>
                    <a:lnTo>
                      <a:pt x="169" y="333"/>
                    </a:lnTo>
                    <a:lnTo>
                      <a:pt x="169" y="333"/>
                    </a:lnTo>
                    <a:lnTo>
                      <a:pt x="167" y="333"/>
                    </a:lnTo>
                    <a:lnTo>
                      <a:pt x="166" y="334"/>
                    </a:lnTo>
                    <a:lnTo>
                      <a:pt x="166" y="334"/>
                    </a:lnTo>
                    <a:lnTo>
                      <a:pt x="165" y="335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1" y="337"/>
                    </a:lnTo>
                    <a:lnTo>
                      <a:pt x="161" y="337"/>
                    </a:lnTo>
                    <a:lnTo>
                      <a:pt x="160" y="337"/>
                    </a:lnTo>
                    <a:lnTo>
                      <a:pt x="159" y="338"/>
                    </a:lnTo>
                    <a:lnTo>
                      <a:pt x="158" y="338"/>
                    </a:lnTo>
                    <a:lnTo>
                      <a:pt x="157" y="338"/>
                    </a:lnTo>
                    <a:lnTo>
                      <a:pt x="157" y="338"/>
                    </a:lnTo>
                    <a:lnTo>
                      <a:pt x="155" y="338"/>
                    </a:lnTo>
                    <a:lnTo>
                      <a:pt x="154" y="339"/>
                    </a:lnTo>
                    <a:lnTo>
                      <a:pt x="154" y="339"/>
                    </a:lnTo>
                    <a:lnTo>
                      <a:pt x="153" y="339"/>
                    </a:lnTo>
                    <a:lnTo>
                      <a:pt x="152" y="339"/>
                    </a:lnTo>
                    <a:lnTo>
                      <a:pt x="151" y="339"/>
                    </a:lnTo>
                    <a:lnTo>
                      <a:pt x="151" y="339"/>
                    </a:lnTo>
                    <a:lnTo>
                      <a:pt x="149" y="339"/>
                    </a:lnTo>
                    <a:lnTo>
                      <a:pt x="148" y="339"/>
                    </a:lnTo>
                    <a:lnTo>
                      <a:pt x="148" y="339"/>
                    </a:lnTo>
                    <a:lnTo>
                      <a:pt x="147" y="339"/>
                    </a:lnTo>
                    <a:lnTo>
                      <a:pt x="147" y="339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5" y="339"/>
                    </a:lnTo>
                    <a:lnTo>
                      <a:pt x="145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1" y="338"/>
                    </a:lnTo>
                    <a:lnTo>
                      <a:pt x="141" y="337"/>
                    </a:lnTo>
                    <a:lnTo>
                      <a:pt x="141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39"/>
              <p:cNvSpPr>
                <a:spLocks noEditPoints="1"/>
              </p:cNvSpPr>
              <p:nvPr/>
            </p:nvSpPr>
            <p:spPr bwMode="auto">
              <a:xfrm>
                <a:off x="6151564" y="4546601"/>
                <a:ext cx="184150" cy="538163"/>
              </a:xfrm>
              <a:custGeom>
                <a:avLst/>
                <a:gdLst>
                  <a:gd name="T0" fmla="*/ 0 w 116"/>
                  <a:gd name="T1" fmla="*/ 18 h 339"/>
                  <a:gd name="T2" fmla="*/ 0 w 116"/>
                  <a:gd name="T3" fmla="*/ 17 h 339"/>
                  <a:gd name="T4" fmla="*/ 1 w 116"/>
                  <a:gd name="T5" fmla="*/ 14 h 339"/>
                  <a:gd name="T6" fmla="*/ 2 w 116"/>
                  <a:gd name="T7" fmla="*/ 12 h 339"/>
                  <a:gd name="T8" fmla="*/ 5 w 116"/>
                  <a:gd name="T9" fmla="*/ 11 h 339"/>
                  <a:gd name="T10" fmla="*/ 7 w 116"/>
                  <a:gd name="T11" fmla="*/ 8 h 339"/>
                  <a:gd name="T12" fmla="*/ 11 w 116"/>
                  <a:gd name="T13" fmla="*/ 6 h 339"/>
                  <a:gd name="T14" fmla="*/ 14 w 116"/>
                  <a:gd name="T15" fmla="*/ 5 h 339"/>
                  <a:gd name="T16" fmla="*/ 18 w 116"/>
                  <a:gd name="T17" fmla="*/ 2 h 339"/>
                  <a:gd name="T18" fmla="*/ 21 w 116"/>
                  <a:gd name="T19" fmla="*/ 1 h 339"/>
                  <a:gd name="T20" fmla="*/ 25 w 116"/>
                  <a:gd name="T21" fmla="*/ 1 h 339"/>
                  <a:gd name="T22" fmla="*/ 29 w 116"/>
                  <a:gd name="T23" fmla="*/ 0 h 339"/>
                  <a:gd name="T24" fmla="*/ 31 w 116"/>
                  <a:gd name="T25" fmla="*/ 0 h 339"/>
                  <a:gd name="T26" fmla="*/ 33 w 116"/>
                  <a:gd name="T27" fmla="*/ 1 h 339"/>
                  <a:gd name="T28" fmla="*/ 36 w 116"/>
                  <a:gd name="T29" fmla="*/ 1 h 339"/>
                  <a:gd name="T30" fmla="*/ 37 w 116"/>
                  <a:gd name="T31" fmla="*/ 2 h 339"/>
                  <a:gd name="T32" fmla="*/ 116 w 116"/>
                  <a:gd name="T33" fmla="*/ 322 h 339"/>
                  <a:gd name="T34" fmla="*/ 74 w 116"/>
                  <a:gd name="T35" fmla="*/ 314 h 339"/>
                  <a:gd name="T36" fmla="*/ 67 w 116"/>
                  <a:gd name="T37" fmla="*/ 277 h 339"/>
                  <a:gd name="T38" fmla="*/ 56 w 116"/>
                  <a:gd name="T39" fmla="*/ 232 h 339"/>
                  <a:gd name="T40" fmla="*/ 45 w 116"/>
                  <a:gd name="T41" fmla="*/ 184 h 339"/>
                  <a:gd name="T42" fmla="*/ 33 w 116"/>
                  <a:gd name="T43" fmla="*/ 136 h 339"/>
                  <a:gd name="T44" fmla="*/ 21 w 116"/>
                  <a:gd name="T45" fmla="*/ 91 h 339"/>
                  <a:gd name="T46" fmla="*/ 11 w 116"/>
                  <a:gd name="T47" fmla="*/ 52 h 339"/>
                  <a:gd name="T48" fmla="*/ 2 w 116"/>
                  <a:gd name="T49" fmla="*/ 24 h 339"/>
                  <a:gd name="T50" fmla="*/ 40 w 116"/>
                  <a:gd name="T51" fmla="*/ 14 h 339"/>
                  <a:gd name="T52" fmla="*/ 50 w 116"/>
                  <a:gd name="T53" fmla="*/ 46 h 339"/>
                  <a:gd name="T54" fmla="*/ 61 w 116"/>
                  <a:gd name="T55" fmla="*/ 87 h 339"/>
                  <a:gd name="T56" fmla="*/ 73 w 116"/>
                  <a:gd name="T57" fmla="*/ 132 h 339"/>
                  <a:gd name="T58" fmla="*/ 85 w 116"/>
                  <a:gd name="T59" fmla="*/ 181 h 339"/>
                  <a:gd name="T60" fmla="*/ 97 w 116"/>
                  <a:gd name="T61" fmla="*/ 229 h 339"/>
                  <a:gd name="T62" fmla="*/ 106 w 116"/>
                  <a:gd name="T63" fmla="*/ 272 h 339"/>
                  <a:gd name="T64" fmla="*/ 113 w 116"/>
                  <a:gd name="T65" fmla="*/ 308 h 339"/>
                  <a:gd name="T66" fmla="*/ 79 w 116"/>
                  <a:gd name="T67" fmla="*/ 337 h 339"/>
                  <a:gd name="T68" fmla="*/ 116 w 116"/>
                  <a:gd name="T69" fmla="*/ 323 h 339"/>
                  <a:gd name="T70" fmla="*/ 114 w 116"/>
                  <a:gd name="T71" fmla="*/ 325 h 339"/>
                  <a:gd name="T72" fmla="*/ 113 w 116"/>
                  <a:gd name="T73" fmla="*/ 327 h 339"/>
                  <a:gd name="T74" fmla="*/ 112 w 116"/>
                  <a:gd name="T75" fmla="*/ 329 h 339"/>
                  <a:gd name="T76" fmla="*/ 110 w 116"/>
                  <a:gd name="T77" fmla="*/ 331 h 339"/>
                  <a:gd name="T78" fmla="*/ 106 w 116"/>
                  <a:gd name="T79" fmla="*/ 333 h 339"/>
                  <a:gd name="T80" fmla="*/ 103 w 116"/>
                  <a:gd name="T81" fmla="*/ 334 h 339"/>
                  <a:gd name="T82" fmla="*/ 99 w 116"/>
                  <a:gd name="T83" fmla="*/ 337 h 339"/>
                  <a:gd name="T84" fmla="*/ 95 w 116"/>
                  <a:gd name="T85" fmla="*/ 338 h 339"/>
                  <a:gd name="T86" fmla="*/ 92 w 116"/>
                  <a:gd name="T87" fmla="*/ 339 h 339"/>
                  <a:gd name="T88" fmla="*/ 88 w 116"/>
                  <a:gd name="T89" fmla="*/ 339 h 339"/>
                  <a:gd name="T90" fmla="*/ 86 w 116"/>
                  <a:gd name="T91" fmla="*/ 339 h 339"/>
                  <a:gd name="T92" fmla="*/ 82 w 116"/>
                  <a:gd name="T93" fmla="*/ 339 h 339"/>
                  <a:gd name="T94" fmla="*/ 81 w 116"/>
                  <a:gd name="T95" fmla="*/ 339 h 339"/>
                  <a:gd name="T96" fmla="*/ 79 w 116"/>
                  <a:gd name="T97" fmla="*/ 338 h 339"/>
                  <a:gd name="T98" fmla="*/ 79 w 116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16" y="322"/>
                    </a:moveTo>
                    <a:lnTo>
                      <a:pt x="79" y="337"/>
                    </a:lnTo>
                    <a:lnTo>
                      <a:pt x="77" y="329"/>
                    </a:lnTo>
                    <a:lnTo>
                      <a:pt x="76" y="322"/>
                    </a:lnTo>
                    <a:lnTo>
                      <a:pt x="74" y="314"/>
                    </a:lnTo>
                    <a:lnTo>
                      <a:pt x="73" y="306"/>
                    </a:lnTo>
                    <a:lnTo>
                      <a:pt x="70" y="296"/>
                    </a:lnTo>
                    <a:lnTo>
                      <a:pt x="69" y="286"/>
                    </a:lnTo>
                    <a:lnTo>
                      <a:pt x="67" y="277"/>
                    </a:lnTo>
                    <a:lnTo>
                      <a:pt x="64" y="266"/>
                    </a:lnTo>
                    <a:lnTo>
                      <a:pt x="62" y="255"/>
                    </a:lnTo>
                    <a:lnTo>
                      <a:pt x="60" y="243"/>
                    </a:lnTo>
                    <a:lnTo>
                      <a:pt x="56" y="232"/>
                    </a:lnTo>
                    <a:lnTo>
                      <a:pt x="54" y="220"/>
                    </a:lnTo>
                    <a:lnTo>
                      <a:pt x="51" y="208"/>
                    </a:lnTo>
                    <a:lnTo>
                      <a:pt x="48" y="196"/>
                    </a:lnTo>
                    <a:lnTo>
                      <a:pt x="45" y="184"/>
                    </a:lnTo>
                    <a:lnTo>
                      <a:pt x="42" y="172"/>
                    </a:lnTo>
                    <a:lnTo>
                      <a:pt x="39" y="160"/>
                    </a:lnTo>
                    <a:lnTo>
                      <a:pt x="36" y="148"/>
                    </a:lnTo>
                    <a:lnTo>
                      <a:pt x="33" y="136"/>
                    </a:lnTo>
                    <a:lnTo>
                      <a:pt x="30" y="124"/>
                    </a:lnTo>
                    <a:lnTo>
                      <a:pt x="27" y="113"/>
                    </a:lnTo>
                    <a:lnTo>
                      <a:pt x="24" y="101"/>
                    </a:lnTo>
                    <a:lnTo>
                      <a:pt x="21" y="91"/>
                    </a:lnTo>
                    <a:lnTo>
                      <a:pt x="19" y="81"/>
                    </a:lnTo>
                    <a:lnTo>
                      <a:pt x="15" y="70"/>
                    </a:lnTo>
                    <a:lnTo>
                      <a:pt x="13" y="62"/>
                    </a:lnTo>
                    <a:lnTo>
                      <a:pt x="11" y="52"/>
                    </a:lnTo>
                    <a:lnTo>
                      <a:pt x="8" y="44"/>
                    </a:lnTo>
                    <a:lnTo>
                      <a:pt x="6" y="37"/>
                    </a:lnTo>
                    <a:lnTo>
                      <a:pt x="3" y="30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40" y="14"/>
                    </a:lnTo>
                    <a:lnTo>
                      <a:pt x="43" y="21"/>
                    </a:lnTo>
                    <a:lnTo>
                      <a:pt x="45" y="30"/>
                    </a:lnTo>
                    <a:lnTo>
                      <a:pt x="48" y="37"/>
                    </a:lnTo>
                    <a:lnTo>
                      <a:pt x="50" y="46"/>
                    </a:lnTo>
                    <a:lnTo>
                      <a:pt x="52" y="56"/>
                    </a:lnTo>
                    <a:lnTo>
                      <a:pt x="56" y="66"/>
                    </a:lnTo>
                    <a:lnTo>
                      <a:pt x="58" y="76"/>
                    </a:lnTo>
                    <a:lnTo>
                      <a:pt x="61" y="87"/>
                    </a:lnTo>
                    <a:lnTo>
                      <a:pt x="64" y="98"/>
                    </a:lnTo>
                    <a:lnTo>
                      <a:pt x="67" y="110"/>
                    </a:lnTo>
                    <a:lnTo>
                      <a:pt x="70" y="120"/>
                    </a:lnTo>
                    <a:lnTo>
                      <a:pt x="73" y="132"/>
                    </a:lnTo>
                    <a:lnTo>
                      <a:pt x="76" y="144"/>
                    </a:lnTo>
                    <a:lnTo>
                      <a:pt x="79" y="157"/>
                    </a:lnTo>
                    <a:lnTo>
                      <a:pt x="82" y="169"/>
                    </a:lnTo>
                    <a:lnTo>
                      <a:pt x="85" y="181"/>
                    </a:lnTo>
                    <a:lnTo>
                      <a:pt x="88" y="193"/>
                    </a:lnTo>
                    <a:lnTo>
                      <a:pt x="91" y="205"/>
                    </a:lnTo>
                    <a:lnTo>
                      <a:pt x="93" y="217"/>
                    </a:lnTo>
                    <a:lnTo>
                      <a:pt x="97" y="229"/>
                    </a:lnTo>
                    <a:lnTo>
                      <a:pt x="99" y="240"/>
                    </a:lnTo>
                    <a:lnTo>
                      <a:pt x="101" y="251"/>
                    </a:lnTo>
                    <a:lnTo>
                      <a:pt x="104" y="261"/>
                    </a:lnTo>
                    <a:lnTo>
                      <a:pt x="106" y="272"/>
                    </a:lnTo>
                    <a:lnTo>
                      <a:pt x="109" y="282"/>
                    </a:lnTo>
                    <a:lnTo>
                      <a:pt x="110" y="291"/>
                    </a:lnTo>
                    <a:lnTo>
                      <a:pt x="112" y="300"/>
                    </a:lnTo>
                    <a:lnTo>
                      <a:pt x="113" y="308"/>
                    </a:lnTo>
                    <a:lnTo>
                      <a:pt x="114" y="315"/>
                    </a:lnTo>
                    <a:lnTo>
                      <a:pt x="116" y="322"/>
                    </a:lnTo>
                    <a:lnTo>
                      <a:pt x="116" y="322"/>
                    </a:lnTo>
                    <a:close/>
                    <a:moveTo>
                      <a:pt x="79" y="337"/>
                    </a:move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3" y="327"/>
                    </a:lnTo>
                    <a:lnTo>
                      <a:pt x="113" y="327"/>
                    </a:lnTo>
                    <a:lnTo>
                      <a:pt x="112" y="328"/>
                    </a:lnTo>
                    <a:lnTo>
                      <a:pt x="112" y="328"/>
                    </a:lnTo>
                    <a:lnTo>
                      <a:pt x="112" y="329"/>
                    </a:lnTo>
                    <a:lnTo>
                      <a:pt x="111" y="329"/>
                    </a:lnTo>
                    <a:lnTo>
                      <a:pt x="111" y="329"/>
                    </a:lnTo>
                    <a:lnTo>
                      <a:pt x="110" y="331"/>
                    </a:lnTo>
                    <a:lnTo>
                      <a:pt x="110" y="331"/>
                    </a:lnTo>
                    <a:lnTo>
                      <a:pt x="109" y="332"/>
                    </a:lnTo>
                    <a:lnTo>
                      <a:pt x="107" y="332"/>
                    </a:lnTo>
                    <a:lnTo>
                      <a:pt x="107" y="333"/>
                    </a:lnTo>
                    <a:lnTo>
                      <a:pt x="106" y="333"/>
                    </a:lnTo>
                    <a:lnTo>
                      <a:pt x="105" y="333"/>
                    </a:lnTo>
                    <a:lnTo>
                      <a:pt x="105" y="334"/>
                    </a:lnTo>
                    <a:lnTo>
                      <a:pt x="104" y="334"/>
                    </a:lnTo>
                    <a:lnTo>
                      <a:pt x="103" y="334"/>
                    </a:lnTo>
                    <a:lnTo>
                      <a:pt x="103" y="335"/>
                    </a:lnTo>
                    <a:lnTo>
                      <a:pt x="101" y="335"/>
                    </a:lnTo>
                    <a:lnTo>
                      <a:pt x="100" y="337"/>
                    </a:lnTo>
                    <a:lnTo>
                      <a:pt x="99" y="337"/>
                    </a:lnTo>
                    <a:lnTo>
                      <a:pt x="98" y="337"/>
                    </a:lnTo>
                    <a:lnTo>
                      <a:pt x="98" y="337"/>
                    </a:lnTo>
                    <a:lnTo>
                      <a:pt x="97" y="338"/>
                    </a:lnTo>
                    <a:lnTo>
                      <a:pt x="95" y="338"/>
                    </a:lnTo>
                    <a:lnTo>
                      <a:pt x="94" y="338"/>
                    </a:lnTo>
                    <a:lnTo>
                      <a:pt x="93" y="338"/>
                    </a:lnTo>
                    <a:lnTo>
                      <a:pt x="93" y="339"/>
                    </a:lnTo>
                    <a:lnTo>
                      <a:pt x="92" y="339"/>
                    </a:lnTo>
                    <a:lnTo>
                      <a:pt x="91" y="339"/>
                    </a:lnTo>
                    <a:lnTo>
                      <a:pt x="91" y="339"/>
                    </a:lnTo>
                    <a:lnTo>
                      <a:pt x="89" y="339"/>
                    </a:lnTo>
                    <a:lnTo>
                      <a:pt x="88" y="339"/>
                    </a:lnTo>
                    <a:lnTo>
                      <a:pt x="87" y="339"/>
                    </a:lnTo>
                    <a:lnTo>
                      <a:pt x="87" y="339"/>
                    </a:lnTo>
                    <a:lnTo>
                      <a:pt x="86" y="339"/>
                    </a:lnTo>
                    <a:lnTo>
                      <a:pt x="86" y="339"/>
                    </a:lnTo>
                    <a:lnTo>
                      <a:pt x="85" y="339"/>
                    </a:lnTo>
                    <a:lnTo>
                      <a:pt x="83" y="339"/>
                    </a:lnTo>
                    <a:lnTo>
                      <a:pt x="83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1" y="339"/>
                    </a:lnTo>
                    <a:lnTo>
                      <a:pt x="81" y="339"/>
                    </a:lnTo>
                    <a:lnTo>
                      <a:pt x="80" y="339"/>
                    </a:lnTo>
                    <a:lnTo>
                      <a:pt x="80" y="338"/>
                    </a:lnTo>
                    <a:lnTo>
                      <a:pt x="80" y="338"/>
                    </a:lnTo>
                    <a:lnTo>
                      <a:pt x="79" y="338"/>
                    </a:lnTo>
                    <a:lnTo>
                      <a:pt x="79" y="338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40"/>
              <p:cNvSpPr>
                <a:spLocks noEditPoints="1"/>
              </p:cNvSpPr>
              <p:nvPr/>
            </p:nvSpPr>
            <p:spPr bwMode="auto">
              <a:xfrm>
                <a:off x="5918201" y="4548189"/>
                <a:ext cx="136525" cy="536575"/>
              </a:xfrm>
              <a:custGeom>
                <a:avLst/>
                <a:gdLst>
                  <a:gd name="T0" fmla="*/ 0 w 86"/>
                  <a:gd name="T1" fmla="*/ 18 h 338"/>
                  <a:gd name="T2" fmla="*/ 0 w 86"/>
                  <a:gd name="T3" fmla="*/ 16 h 338"/>
                  <a:gd name="T4" fmla="*/ 1 w 86"/>
                  <a:gd name="T5" fmla="*/ 14 h 338"/>
                  <a:gd name="T6" fmla="*/ 2 w 86"/>
                  <a:gd name="T7" fmla="*/ 12 h 338"/>
                  <a:gd name="T8" fmla="*/ 5 w 86"/>
                  <a:gd name="T9" fmla="*/ 10 h 338"/>
                  <a:gd name="T10" fmla="*/ 7 w 86"/>
                  <a:gd name="T11" fmla="*/ 8 h 338"/>
                  <a:gd name="T12" fmla="*/ 11 w 86"/>
                  <a:gd name="T13" fmla="*/ 6 h 338"/>
                  <a:gd name="T14" fmla="*/ 14 w 86"/>
                  <a:gd name="T15" fmla="*/ 5 h 338"/>
                  <a:gd name="T16" fmla="*/ 18 w 86"/>
                  <a:gd name="T17" fmla="*/ 2 h 338"/>
                  <a:gd name="T18" fmla="*/ 22 w 86"/>
                  <a:gd name="T19" fmla="*/ 1 h 338"/>
                  <a:gd name="T20" fmla="*/ 25 w 86"/>
                  <a:gd name="T21" fmla="*/ 1 h 338"/>
                  <a:gd name="T22" fmla="*/ 29 w 86"/>
                  <a:gd name="T23" fmla="*/ 0 h 338"/>
                  <a:gd name="T24" fmla="*/ 31 w 86"/>
                  <a:gd name="T25" fmla="*/ 0 h 338"/>
                  <a:gd name="T26" fmla="*/ 34 w 86"/>
                  <a:gd name="T27" fmla="*/ 0 h 338"/>
                  <a:gd name="T28" fmla="*/ 36 w 86"/>
                  <a:gd name="T29" fmla="*/ 1 h 338"/>
                  <a:gd name="T30" fmla="*/ 37 w 86"/>
                  <a:gd name="T31" fmla="*/ 2 h 338"/>
                  <a:gd name="T32" fmla="*/ 86 w 86"/>
                  <a:gd name="T33" fmla="*/ 320 h 338"/>
                  <a:gd name="T34" fmla="*/ 45 w 86"/>
                  <a:gd name="T35" fmla="*/ 312 h 338"/>
                  <a:gd name="T36" fmla="*/ 41 w 86"/>
                  <a:gd name="T37" fmla="*/ 275 h 338"/>
                  <a:gd name="T38" fmla="*/ 35 w 86"/>
                  <a:gd name="T39" fmla="*/ 231 h 338"/>
                  <a:gd name="T40" fmla="*/ 29 w 86"/>
                  <a:gd name="T41" fmla="*/ 183 h 338"/>
                  <a:gd name="T42" fmla="*/ 22 w 86"/>
                  <a:gd name="T43" fmla="*/ 135 h 338"/>
                  <a:gd name="T44" fmla="*/ 16 w 86"/>
                  <a:gd name="T45" fmla="*/ 91 h 338"/>
                  <a:gd name="T46" fmla="*/ 8 w 86"/>
                  <a:gd name="T47" fmla="*/ 53 h 338"/>
                  <a:gd name="T48" fmla="*/ 1 w 86"/>
                  <a:gd name="T49" fmla="*/ 24 h 338"/>
                  <a:gd name="T50" fmla="*/ 41 w 86"/>
                  <a:gd name="T51" fmla="*/ 14 h 338"/>
                  <a:gd name="T52" fmla="*/ 48 w 86"/>
                  <a:gd name="T53" fmla="*/ 47 h 338"/>
                  <a:gd name="T54" fmla="*/ 54 w 86"/>
                  <a:gd name="T55" fmla="*/ 87 h 338"/>
                  <a:gd name="T56" fmla="*/ 61 w 86"/>
                  <a:gd name="T57" fmla="*/ 133 h 338"/>
                  <a:gd name="T58" fmla="*/ 68 w 86"/>
                  <a:gd name="T59" fmla="*/ 180 h 338"/>
                  <a:gd name="T60" fmla="*/ 74 w 86"/>
                  <a:gd name="T61" fmla="*/ 228 h 338"/>
                  <a:gd name="T62" fmla="*/ 79 w 86"/>
                  <a:gd name="T63" fmla="*/ 270 h 338"/>
                  <a:gd name="T64" fmla="*/ 84 w 86"/>
                  <a:gd name="T65" fmla="*/ 306 h 338"/>
                  <a:gd name="T66" fmla="*/ 49 w 86"/>
                  <a:gd name="T67" fmla="*/ 334 h 338"/>
                  <a:gd name="T68" fmla="*/ 86 w 86"/>
                  <a:gd name="T69" fmla="*/ 321 h 338"/>
                  <a:gd name="T70" fmla="*/ 86 w 86"/>
                  <a:gd name="T71" fmla="*/ 322 h 338"/>
                  <a:gd name="T72" fmla="*/ 84 w 86"/>
                  <a:gd name="T73" fmla="*/ 325 h 338"/>
                  <a:gd name="T74" fmla="*/ 82 w 86"/>
                  <a:gd name="T75" fmla="*/ 327 h 338"/>
                  <a:gd name="T76" fmla="*/ 80 w 86"/>
                  <a:gd name="T77" fmla="*/ 328 h 338"/>
                  <a:gd name="T78" fmla="*/ 76 w 86"/>
                  <a:gd name="T79" fmla="*/ 331 h 338"/>
                  <a:gd name="T80" fmla="*/ 74 w 86"/>
                  <a:gd name="T81" fmla="*/ 333 h 338"/>
                  <a:gd name="T82" fmla="*/ 69 w 86"/>
                  <a:gd name="T83" fmla="*/ 334 h 338"/>
                  <a:gd name="T84" fmla="*/ 66 w 86"/>
                  <a:gd name="T85" fmla="*/ 336 h 338"/>
                  <a:gd name="T86" fmla="*/ 62 w 86"/>
                  <a:gd name="T87" fmla="*/ 337 h 338"/>
                  <a:gd name="T88" fmla="*/ 59 w 86"/>
                  <a:gd name="T89" fmla="*/ 337 h 338"/>
                  <a:gd name="T90" fmla="*/ 56 w 86"/>
                  <a:gd name="T91" fmla="*/ 338 h 338"/>
                  <a:gd name="T92" fmla="*/ 54 w 86"/>
                  <a:gd name="T93" fmla="*/ 337 h 338"/>
                  <a:gd name="T94" fmla="*/ 51 w 86"/>
                  <a:gd name="T95" fmla="*/ 337 h 338"/>
                  <a:gd name="T96" fmla="*/ 50 w 86"/>
                  <a:gd name="T97" fmla="*/ 336 h 338"/>
                  <a:gd name="T98" fmla="*/ 49 w 86"/>
                  <a:gd name="T99" fmla="*/ 3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" h="338">
                    <a:moveTo>
                      <a:pt x="37" y="4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86" y="320"/>
                    </a:moveTo>
                    <a:lnTo>
                      <a:pt x="49" y="334"/>
                    </a:lnTo>
                    <a:lnTo>
                      <a:pt x="48" y="327"/>
                    </a:lnTo>
                    <a:lnTo>
                      <a:pt x="47" y="320"/>
                    </a:lnTo>
                    <a:lnTo>
                      <a:pt x="45" y="312"/>
                    </a:lnTo>
                    <a:lnTo>
                      <a:pt x="44" y="303"/>
                    </a:lnTo>
                    <a:lnTo>
                      <a:pt x="43" y="294"/>
                    </a:lnTo>
                    <a:lnTo>
                      <a:pt x="42" y="284"/>
                    </a:lnTo>
                    <a:lnTo>
                      <a:pt x="41" y="275"/>
                    </a:lnTo>
                    <a:lnTo>
                      <a:pt x="39" y="264"/>
                    </a:lnTo>
                    <a:lnTo>
                      <a:pt x="38" y="253"/>
                    </a:lnTo>
                    <a:lnTo>
                      <a:pt x="36" y="241"/>
                    </a:lnTo>
                    <a:lnTo>
                      <a:pt x="35" y="231"/>
                    </a:lnTo>
                    <a:lnTo>
                      <a:pt x="34" y="219"/>
                    </a:lnTo>
                    <a:lnTo>
                      <a:pt x="32" y="207"/>
                    </a:lnTo>
                    <a:lnTo>
                      <a:pt x="30" y="195"/>
                    </a:lnTo>
                    <a:lnTo>
                      <a:pt x="29" y="183"/>
                    </a:lnTo>
                    <a:lnTo>
                      <a:pt x="28" y="171"/>
                    </a:lnTo>
                    <a:lnTo>
                      <a:pt x="25" y="159"/>
                    </a:lnTo>
                    <a:lnTo>
                      <a:pt x="24" y="147"/>
                    </a:lnTo>
                    <a:lnTo>
                      <a:pt x="22" y="135"/>
                    </a:lnTo>
                    <a:lnTo>
                      <a:pt x="20" y="123"/>
                    </a:lnTo>
                    <a:lnTo>
                      <a:pt x="19" y="112"/>
                    </a:lnTo>
                    <a:lnTo>
                      <a:pt x="17" y="102"/>
                    </a:lnTo>
                    <a:lnTo>
                      <a:pt x="16" y="91"/>
                    </a:lnTo>
                    <a:lnTo>
                      <a:pt x="13" y="80"/>
                    </a:lnTo>
                    <a:lnTo>
                      <a:pt x="12" y="71"/>
                    </a:lnTo>
                    <a:lnTo>
                      <a:pt x="10" y="61"/>
                    </a:lnTo>
                    <a:lnTo>
                      <a:pt x="8" y="53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37" y="4"/>
                    </a:lnTo>
                    <a:lnTo>
                      <a:pt x="38" y="8"/>
                    </a:lnTo>
                    <a:lnTo>
                      <a:pt x="41" y="14"/>
                    </a:lnTo>
                    <a:lnTo>
                      <a:pt x="42" y="22"/>
                    </a:lnTo>
                    <a:lnTo>
                      <a:pt x="44" y="30"/>
                    </a:lnTo>
                    <a:lnTo>
                      <a:pt x="45" y="37"/>
                    </a:lnTo>
                    <a:lnTo>
                      <a:pt x="48" y="47"/>
                    </a:lnTo>
                    <a:lnTo>
                      <a:pt x="49" y="56"/>
                    </a:lnTo>
                    <a:lnTo>
                      <a:pt x="51" y="66"/>
                    </a:lnTo>
                    <a:lnTo>
                      <a:pt x="53" y="76"/>
                    </a:lnTo>
                    <a:lnTo>
                      <a:pt x="54" y="87"/>
                    </a:lnTo>
                    <a:lnTo>
                      <a:pt x="56" y="98"/>
                    </a:lnTo>
                    <a:lnTo>
                      <a:pt x="57" y="109"/>
                    </a:lnTo>
                    <a:lnTo>
                      <a:pt x="60" y="121"/>
                    </a:lnTo>
                    <a:lnTo>
                      <a:pt x="61" y="133"/>
                    </a:lnTo>
                    <a:lnTo>
                      <a:pt x="63" y="145"/>
                    </a:lnTo>
                    <a:lnTo>
                      <a:pt x="65" y="156"/>
                    </a:lnTo>
                    <a:lnTo>
                      <a:pt x="66" y="168"/>
                    </a:lnTo>
                    <a:lnTo>
                      <a:pt x="68" y="180"/>
                    </a:lnTo>
                    <a:lnTo>
                      <a:pt x="69" y="192"/>
                    </a:lnTo>
                    <a:lnTo>
                      <a:pt x="71" y="204"/>
                    </a:lnTo>
                    <a:lnTo>
                      <a:pt x="72" y="216"/>
                    </a:lnTo>
                    <a:lnTo>
                      <a:pt x="74" y="228"/>
                    </a:lnTo>
                    <a:lnTo>
                      <a:pt x="75" y="239"/>
                    </a:lnTo>
                    <a:lnTo>
                      <a:pt x="76" y="250"/>
                    </a:lnTo>
                    <a:lnTo>
                      <a:pt x="78" y="260"/>
                    </a:lnTo>
                    <a:lnTo>
                      <a:pt x="79" y="270"/>
                    </a:lnTo>
                    <a:lnTo>
                      <a:pt x="80" y="281"/>
                    </a:lnTo>
                    <a:lnTo>
                      <a:pt x="81" y="289"/>
                    </a:lnTo>
                    <a:lnTo>
                      <a:pt x="82" y="297"/>
                    </a:lnTo>
                    <a:lnTo>
                      <a:pt x="84" y="306"/>
                    </a:lnTo>
                    <a:lnTo>
                      <a:pt x="85" y="313"/>
                    </a:lnTo>
                    <a:lnTo>
                      <a:pt x="86" y="320"/>
                    </a:lnTo>
                    <a:lnTo>
                      <a:pt x="86" y="320"/>
                    </a:lnTo>
                    <a:close/>
                    <a:moveTo>
                      <a:pt x="49" y="334"/>
                    </a:move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1"/>
                    </a:lnTo>
                    <a:lnTo>
                      <a:pt x="86" y="321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5" y="324"/>
                    </a:lnTo>
                    <a:lnTo>
                      <a:pt x="85" y="324"/>
                    </a:lnTo>
                    <a:lnTo>
                      <a:pt x="85" y="325"/>
                    </a:lnTo>
                    <a:lnTo>
                      <a:pt x="84" y="325"/>
                    </a:lnTo>
                    <a:lnTo>
                      <a:pt x="84" y="325"/>
                    </a:lnTo>
                    <a:lnTo>
                      <a:pt x="84" y="326"/>
                    </a:lnTo>
                    <a:lnTo>
                      <a:pt x="82" y="326"/>
                    </a:lnTo>
                    <a:lnTo>
                      <a:pt x="82" y="327"/>
                    </a:lnTo>
                    <a:lnTo>
                      <a:pt x="81" y="327"/>
                    </a:lnTo>
                    <a:lnTo>
                      <a:pt x="81" y="328"/>
                    </a:lnTo>
                    <a:lnTo>
                      <a:pt x="80" y="328"/>
                    </a:lnTo>
                    <a:lnTo>
                      <a:pt x="80" y="328"/>
                    </a:lnTo>
                    <a:lnTo>
                      <a:pt x="79" y="330"/>
                    </a:lnTo>
                    <a:lnTo>
                      <a:pt x="79" y="330"/>
                    </a:lnTo>
                    <a:lnTo>
                      <a:pt x="78" y="331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75" y="332"/>
                    </a:lnTo>
                    <a:lnTo>
                      <a:pt x="74" y="332"/>
                    </a:lnTo>
                    <a:lnTo>
                      <a:pt x="74" y="333"/>
                    </a:lnTo>
                    <a:lnTo>
                      <a:pt x="73" y="333"/>
                    </a:lnTo>
                    <a:lnTo>
                      <a:pt x="72" y="333"/>
                    </a:lnTo>
                    <a:lnTo>
                      <a:pt x="71" y="334"/>
                    </a:lnTo>
                    <a:lnTo>
                      <a:pt x="69" y="334"/>
                    </a:lnTo>
                    <a:lnTo>
                      <a:pt x="69" y="334"/>
                    </a:lnTo>
                    <a:lnTo>
                      <a:pt x="68" y="336"/>
                    </a:lnTo>
                    <a:lnTo>
                      <a:pt x="67" y="336"/>
                    </a:lnTo>
                    <a:lnTo>
                      <a:pt x="66" y="336"/>
                    </a:lnTo>
                    <a:lnTo>
                      <a:pt x="65" y="336"/>
                    </a:lnTo>
                    <a:lnTo>
                      <a:pt x="65" y="337"/>
                    </a:lnTo>
                    <a:lnTo>
                      <a:pt x="63" y="337"/>
                    </a:lnTo>
                    <a:lnTo>
                      <a:pt x="62" y="337"/>
                    </a:lnTo>
                    <a:lnTo>
                      <a:pt x="61" y="337"/>
                    </a:lnTo>
                    <a:lnTo>
                      <a:pt x="61" y="337"/>
                    </a:lnTo>
                    <a:lnTo>
                      <a:pt x="60" y="337"/>
                    </a:lnTo>
                    <a:lnTo>
                      <a:pt x="59" y="337"/>
                    </a:lnTo>
                    <a:lnTo>
                      <a:pt x="59" y="338"/>
                    </a:lnTo>
                    <a:lnTo>
                      <a:pt x="57" y="338"/>
                    </a:lnTo>
                    <a:lnTo>
                      <a:pt x="56" y="338"/>
                    </a:lnTo>
                    <a:lnTo>
                      <a:pt x="56" y="338"/>
                    </a:lnTo>
                    <a:lnTo>
                      <a:pt x="55" y="338"/>
                    </a:lnTo>
                    <a:lnTo>
                      <a:pt x="55" y="338"/>
                    </a:lnTo>
                    <a:lnTo>
                      <a:pt x="54" y="338"/>
                    </a:lnTo>
                    <a:lnTo>
                      <a:pt x="54" y="337"/>
                    </a:lnTo>
                    <a:lnTo>
                      <a:pt x="53" y="337"/>
                    </a:lnTo>
                    <a:lnTo>
                      <a:pt x="53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0" y="337"/>
                    </a:lnTo>
                    <a:lnTo>
                      <a:pt x="50" y="336"/>
                    </a:lnTo>
                    <a:lnTo>
                      <a:pt x="50" y="336"/>
                    </a:lnTo>
                    <a:lnTo>
                      <a:pt x="49" y="336"/>
                    </a:lnTo>
                    <a:lnTo>
                      <a:pt x="49" y="336"/>
                    </a:lnTo>
                    <a:lnTo>
                      <a:pt x="49" y="334"/>
                    </a:lnTo>
                    <a:lnTo>
                      <a:pt x="49" y="334"/>
                    </a:lnTo>
                    <a:lnTo>
                      <a:pt x="49" y="3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41"/>
              <p:cNvSpPr>
                <a:spLocks noEditPoints="1"/>
              </p:cNvSpPr>
              <p:nvPr/>
            </p:nvSpPr>
            <p:spPr bwMode="auto">
              <a:xfrm>
                <a:off x="5721351" y="4549776"/>
                <a:ext cx="98425" cy="533400"/>
              </a:xfrm>
              <a:custGeom>
                <a:avLst/>
                <a:gdLst>
                  <a:gd name="T0" fmla="*/ 0 w 62"/>
                  <a:gd name="T1" fmla="*/ 17 h 336"/>
                  <a:gd name="T2" fmla="*/ 0 w 62"/>
                  <a:gd name="T3" fmla="*/ 16 h 336"/>
                  <a:gd name="T4" fmla="*/ 1 w 62"/>
                  <a:gd name="T5" fmla="*/ 13 h 336"/>
                  <a:gd name="T6" fmla="*/ 2 w 62"/>
                  <a:gd name="T7" fmla="*/ 12 h 336"/>
                  <a:gd name="T8" fmla="*/ 5 w 62"/>
                  <a:gd name="T9" fmla="*/ 10 h 336"/>
                  <a:gd name="T10" fmla="*/ 7 w 62"/>
                  <a:gd name="T11" fmla="*/ 7 h 336"/>
                  <a:gd name="T12" fmla="*/ 11 w 62"/>
                  <a:gd name="T13" fmla="*/ 6 h 336"/>
                  <a:gd name="T14" fmla="*/ 14 w 62"/>
                  <a:gd name="T15" fmla="*/ 4 h 336"/>
                  <a:gd name="T16" fmla="*/ 18 w 62"/>
                  <a:gd name="T17" fmla="*/ 3 h 336"/>
                  <a:gd name="T18" fmla="*/ 21 w 62"/>
                  <a:gd name="T19" fmla="*/ 1 h 336"/>
                  <a:gd name="T20" fmla="*/ 25 w 62"/>
                  <a:gd name="T21" fmla="*/ 0 h 336"/>
                  <a:gd name="T22" fmla="*/ 29 w 62"/>
                  <a:gd name="T23" fmla="*/ 0 h 336"/>
                  <a:gd name="T24" fmla="*/ 31 w 62"/>
                  <a:gd name="T25" fmla="*/ 0 h 336"/>
                  <a:gd name="T26" fmla="*/ 33 w 62"/>
                  <a:gd name="T27" fmla="*/ 0 h 336"/>
                  <a:gd name="T28" fmla="*/ 36 w 62"/>
                  <a:gd name="T29" fmla="*/ 1 h 336"/>
                  <a:gd name="T30" fmla="*/ 37 w 62"/>
                  <a:gd name="T31" fmla="*/ 3 h 336"/>
                  <a:gd name="T32" fmla="*/ 62 w 62"/>
                  <a:gd name="T33" fmla="*/ 318 h 336"/>
                  <a:gd name="T34" fmla="*/ 23 w 62"/>
                  <a:gd name="T35" fmla="*/ 310 h 336"/>
                  <a:gd name="T36" fmla="*/ 20 w 62"/>
                  <a:gd name="T37" fmla="*/ 272 h 336"/>
                  <a:gd name="T38" fmla="*/ 18 w 62"/>
                  <a:gd name="T39" fmla="*/ 228 h 336"/>
                  <a:gd name="T40" fmla="*/ 15 w 62"/>
                  <a:gd name="T41" fmla="*/ 181 h 336"/>
                  <a:gd name="T42" fmla="*/ 13 w 62"/>
                  <a:gd name="T43" fmla="*/ 133 h 336"/>
                  <a:gd name="T44" fmla="*/ 10 w 62"/>
                  <a:gd name="T45" fmla="*/ 89 h 336"/>
                  <a:gd name="T46" fmla="*/ 6 w 62"/>
                  <a:gd name="T47" fmla="*/ 52 h 336"/>
                  <a:gd name="T48" fmla="*/ 1 w 62"/>
                  <a:gd name="T49" fmla="*/ 23 h 336"/>
                  <a:gd name="T50" fmla="*/ 39 w 62"/>
                  <a:gd name="T51" fmla="*/ 15 h 336"/>
                  <a:gd name="T52" fmla="*/ 44 w 62"/>
                  <a:gd name="T53" fmla="*/ 46 h 336"/>
                  <a:gd name="T54" fmla="*/ 48 w 62"/>
                  <a:gd name="T55" fmla="*/ 86 h 336"/>
                  <a:gd name="T56" fmla="*/ 51 w 62"/>
                  <a:gd name="T57" fmla="*/ 132 h 336"/>
                  <a:gd name="T58" fmla="*/ 54 w 62"/>
                  <a:gd name="T59" fmla="*/ 179 h 336"/>
                  <a:gd name="T60" fmla="*/ 56 w 62"/>
                  <a:gd name="T61" fmla="*/ 226 h 336"/>
                  <a:gd name="T62" fmla="*/ 58 w 62"/>
                  <a:gd name="T63" fmla="*/ 269 h 336"/>
                  <a:gd name="T64" fmla="*/ 61 w 62"/>
                  <a:gd name="T65" fmla="*/ 304 h 336"/>
                  <a:gd name="T66" fmla="*/ 25 w 62"/>
                  <a:gd name="T67" fmla="*/ 332 h 336"/>
                  <a:gd name="T68" fmla="*/ 62 w 62"/>
                  <a:gd name="T69" fmla="*/ 319 h 336"/>
                  <a:gd name="T70" fmla="*/ 62 w 62"/>
                  <a:gd name="T71" fmla="*/ 321 h 336"/>
                  <a:gd name="T72" fmla="*/ 61 w 62"/>
                  <a:gd name="T73" fmla="*/ 323 h 336"/>
                  <a:gd name="T74" fmla="*/ 58 w 62"/>
                  <a:gd name="T75" fmla="*/ 325 h 336"/>
                  <a:gd name="T76" fmla="*/ 56 w 62"/>
                  <a:gd name="T77" fmla="*/ 327 h 336"/>
                  <a:gd name="T78" fmla="*/ 52 w 62"/>
                  <a:gd name="T79" fmla="*/ 329 h 336"/>
                  <a:gd name="T80" fmla="*/ 49 w 62"/>
                  <a:gd name="T81" fmla="*/ 331 h 336"/>
                  <a:gd name="T82" fmla="*/ 45 w 62"/>
                  <a:gd name="T83" fmla="*/ 332 h 336"/>
                  <a:gd name="T84" fmla="*/ 42 w 62"/>
                  <a:gd name="T85" fmla="*/ 333 h 336"/>
                  <a:gd name="T86" fmla="*/ 38 w 62"/>
                  <a:gd name="T87" fmla="*/ 335 h 336"/>
                  <a:gd name="T88" fmla="*/ 35 w 62"/>
                  <a:gd name="T89" fmla="*/ 336 h 336"/>
                  <a:gd name="T90" fmla="*/ 32 w 62"/>
                  <a:gd name="T91" fmla="*/ 336 h 336"/>
                  <a:gd name="T92" fmla="*/ 30 w 62"/>
                  <a:gd name="T93" fmla="*/ 336 h 336"/>
                  <a:gd name="T94" fmla="*/ 27 w 62"/>
                  <a:gd name="T95" fmla="*/ 335 h 336"/>
                  <a:gd name="T96" fmla="*/ 26 w 62"/>
                  <a:gd name="T97" fmla="*/ 333 h 336"/>
                  <a:gd name="T98" fmla="*/ 25 w 62"/>
                  <a:gd name="T99" fmla="*/ 332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" h="336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2" y="318"/>
                    </a:moveTo>
                    <a:lnTo>
                      <a:pt x="25" y="332"/>
                    </a:lnTo>
                    <a:lnTo>
                      <a:pt x="25" y="325"/>
                    </a:lnTo>
                    <a:lnTo>
                      <a:pt x="24" y="318"/>
                    </a:lnTo>
                    <a:lnTo>
                      <a:pt x="23" y="310"/>
                    </a:lnTo>
                    <a:lnTo>
                      <a:pt x="23" y="301"/>
                    </a:lnTo>
                    <a:lnTo>
                      <a:pt x="21" y="292"/>
                    </a:lnTo>
                    <a:lnTo>
                      <a:pt x="21" y="282"/>
                    </a:lnTo>
                    <a:lnTo>
                      <a:pt x="20" y="272"/>
                    </a:lnTo>
                    <a:lnTo>
                      <a:pt x="20" y="262"/>
                    </a:lnTo>
                    <a:lnTo>
                      <a:pt x="19" y="251"/>
                    </a:lnTo>
                    <a:lnTo>
                      <a:pt x="19" y="239"/>
                    </a:lnTo>
                    <a:lnTo>
                      <a:pt x="18" y="228"/>
                    </a:lnTo>
                    <a:lnTo>
                      <a:pt x="18" y="216"/>
                    </a:lnTo>
                    <a:lnTo>
                      <a:pt x="17" y="204"/>
                    </a:lnTo>
                    <a:lnTo>
                      <a:pt x="17" y="192"/>
                    </a:lnTo>
                    <a:lnTo>
                      <a:pt x="15" y="181"/>
                    </a:lnTo>
                    <a:lnTo>
                      <a:pt x="14" y="169"/>
                    </a:lnTo>
                    <a:lnTo>
                      <a:pt x="14" y="157"/>
                    </a:lnTo>
                    <a:lnTo>
                      <a:pt x="13" y="145"/>
                    </a:lnTo>
                    <a:lnTo>
                      <a:pt x="13" y="133"/>
                    </a:lnTo>
                    <a:lnTo>
                      <a:pt x="12" y="122"/>
                    </a:lnTo>
                    <a:lnTo>
                      <a:pt x="11" y="110"/>
                    </a:lnTo>
                    <a:lnTo>
                      <a:pt x="11" y="99"/>
                    </a:lnTo>
                    <a:lnTo>
                      <a:pt x="10" y="89"/>
                    </a:lnTo>
                    <a:lnTo>
                      <a:pt x="8" y="79"/>
                    </a:lnTo>
                    <a:lnTo>
                      <a:pt x="7" y="70"/>
                    </a:lnTo>
                    <a:lnTo>
                      <a:pt x="7" y="60"/>
                    </a:lnTo>
                    <a:lnTo>
                      <a:pt x="6" y="52"/>
                    </a:lnTo>
                    <a:lnTo>
                      <a:pt x="5" y="43"/>
                    </a:lnTo>
                    <a:lnTo>
                      <a:pt x="4" y="36"/>
                    </a:lnTo>
                    <a:lnTo>
                      <a:pt x="2" y="29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39" y="15"/>
                    </a:lnTo>
                    <a:lnTo>
                      <a:pt x="41" y="22"/>
                    </a:lnTo>
                    <a:lnTo>
                      <a:pt x="42" y="29"/>
                    </a:lnTo>
                    <a:lnTo>
                      <a:pt x="43" y="37"/>
                    </a:lnTo>
                    <a:lnTo>
                      <a:pt x="44" y="46"/>
                    </a:lnTo>
                    <a:lnTo>
                      <a:pt x="45" y="55"/>
                    </a:lnTo>
                    <a:lnTo>
                      <a:pt x="47" y="65"/>
                    </a:lnTo>
                    <a:lnTo>
                      <a:pt x="47" y="75"/>
                    </a:lnTo>
                    <a:lnTo>
                      <a:pt x="48" y="86"/>
                    </a:lnTo>
                    <a:lnTo>
                      <a:pt x="49" y="97"/>
                    </a:lnTo>
                    <a:lnTo>
                      <a:pt x="49" y="108"/>
                    </a:lnTo>
                    <a:lnTo>
                      <a:pt x="50" y="120"/>
                    </a:lnTo>
                    <a:lnTo>
                      <a:pt x="51" y="132"/>
                    </a:lnTo>
                    <a:lnTo>
                      <a:pt x="51" y="144"/>
                    </a:lnTo>
                    <a:lnTo>
                      <a:pt x="52" y="155"/>
                    </a:lnTo>
                    <a:lnTo>
                      <a:pt x="52" y="167"/>
                    </a:lnTo>
                    <a:lnTo>
                      <a:pt x="54" y="179"/>
                    </a:lnTo>
                    <a:lnTo>
                      <a:pt x="54" y="191"/>
                    </a:lnTo>
                    <a:lnTo>
                      <a:pt x="55" y="203"/>
                    </a:lnTo>
                    <a:lnTo>
                      <a:pt x="55" y="214"/>
                    </a:lnTo>
                    <a:lnTo>
                      <a:pt x="56" y="226"/>
                    </a:lnTo>
                    <a:lnTo>
                      <a:pt x="56" y="237"/>
                    </a:lnTo>
                    <a:lnTo>
                      <a:pt x="57" y="247"/>
                    </a:lnTo>
                    <a:lnTo>
                      <a:pt x="58" y="258"/>
                    </a:lnTo>
                    <a:lnTo>
                      <a:pt x="58" y="269"/>
                    </a:lnTo>
                    <a:lnTo>
                      <a:pt x="60" y="278"/>
                    </a:lnTo>
                    <a:lnTo>
                      <a:pt x="60" y="287"/>
                    </a:lnTo>
                    <a:lnTo>
                      <a:pt x="61" y="296"/>
                    </a:lnTo>
                    <a:lnTo>
                      <a:pt x="61" y="304"/>
                    </a:lnTo>
                    <a:lnTo>
                      <a:pt x="62" y="311"/>
                    </a:lnTo>
                    <a:lnTo>
                      <a:pt x="62" y="318"/>
                    </a:lnTo>
                    <a:lnTo>
                      <a:pt x="62" y="318"/>
                    </a:lnTo>
                    <a:close/>
                    <a:moveTo>
                      <a:pt x="25" y="332"/>
                    </a:moveTo>
                    <a:lnTo>
                      <a:pt x="62" y="318"/>
                    </a:lnTo>
                    <a:lnTo>
                      <a:pt x="62" y="318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20"/>
                    </a:lnTo>
                    <a:lnTo>
                      <a:pt x="62" y="320"/>
                    </a:lnTo>
                    <a:lnTo>
                      <a:pt x="62" y="321"/>
                    </a:lnTo>
                    <a:lnTo>
                      <a:pt x="62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61" y="323"/>
                    </a:lnTo>
                    <a:lnTo>
                      <a:pt x="60" y="324"/>
                    </a:lnTo>
                    <a:lnTo>
                      <a:pt x="60" y="324"/>
                    </a:lnTo>
                    <a:lnTo>
                      <a:pt x="58" y="325"/>
                    </a:lnTo>
                    <a:lnTo>
                      <a:pt x="58" y="325"/>
                    </a:lnTo>
                    <a:lnTo>
                      <a:pt x="57" y="325"/>
                    </a:lnTo>
                    <a:lnTo>
                      <a:pt x="57" y="326"/>
                    </a:lnTo>
                    <a:lnTo>
                      <a:pt x="56" y="326"/>
                    </a:lnTo>
                    <a:lnTo>
                      <a:pt x="56" y="327"/>
                    </a:lnTo>
                    <a:lnTo>
                      <a:pt x="55" y="327"/>
                    </a:lnTo>
                    <a:lnTo>
                      <a:pt x="55" y="329"/>
                    </a:lnTo>
                    <a:lnTo>
                      <a:pt x="54" y="329"/>
                    </a:lnTo>
                    <a:lnTo>
                      <a:pt x="52" y="329"/>
                    </a:lnTo>
                    <a:lnTo>
                      <a:pt x="52" y="330"/>
                    </a:lnTo>
                    <a:lnTo>
                      <a:pt x="51" y="330"/>
                    </a:lnTo>
                    <a:lnTo>
                      <a:pt x="50" y="331"/>
                    </a:lnTo>
                    <a:lnTo>
                      <a:pt x="49" y="331"/>
                    </a:lnTo>
                    <a:lnTo>
                      <a:pt x="49" y="331"/>
                    </a:lnTo>
                    <a:lnTo>
                      <a:pt x="48" y="332"/>
                    </a:lnTo>
                    <a:lnTo>
                      <a:pt x="47" y="332"/>
                    </a:lnTo>
                    <a:lnTo>
                      <a:pt x="45" y="332"/>
                    </a:lnTo>
                    <a:lnTo>
                      <a:pt x="45" y="333"/>
                    </a:lnTo>
                    <a:lnTo>
                      <a:pt x="44" y="333"/>
                    </a:lnTo>
                    <a:lnTo>
                      <a:pt x="43" y="333"/>
                    </a:lnTo>
                    <a:lnTo>
                      <a:pt x="42" y="333"/>
                    </a:lnTo>
                    <a:lnTo>
                      <a:pt x="41" y="335"/>
                    </a:lnTo>
                    <a:lnTo>
                      <a:pt x="41" y="335"/>
                    </a:lnTo>
                    <a:lnTo>
                      <a:pt x="39" y="335"/>
                    </a:lnTo>
                    <a:lnTo>
                      <a:pt x="38" y="335"/>
                    </a:lnTo>
                    <a:lnTo>
                      <a:pt x="37" y="335"/>
                    </a:lnTo>
                    <a:lnTo>
                      <a:pt x="37" y="335"/>
                    </a:lnTo>
                    <a:lnTo>
                      <a:pt x="36" y="336"/>
                    </a:lnTo>
                    <a:lnTo>
                      <a:pt x="35" y="336"/>
                    </a:lnTo>
                    <a:lnTo>
                      <a:pt x="35" y="336"/>
                    </a:lnTo>
                    <a:lnTo>
                      <a:pt x="33" y="336"/>
                    </a:lnTo>
                    <a:lnTo>
                      <a:pt x="32" y="336"/>
                    </a:lnTo>
                    <a:lnTo>
                      <a:pt x="32" y="336"/>
                    </a:lnTo>
                    <a:lnTo>
                      <a:pt x="31" y="336"/>
                    </a:lnTo>
                    <a:lnTo>
                      <a:pt x="31" y="336"/>
                    </a:lnTo>
                    <a:lnTo>
                      <a:pt x="30" y="336"/>
                    </a:lnTo>
                    <a:lnTo>
                      <a:pt x="30" y="336"/>
                    </a:lnTo>
                    <a:lnTo>
                      <a:pt x="29" y="335"/>
                    </a:lnTo>
                    <a:lnTo>
                      <a:pt x="29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6" y="335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5" y="333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42"/>
              <p:cNvSpPr>
                <a:spLocks noEditPoints="1"/>
              </p:cNvSpPr>
              <p:nvPr/>
            </p:nvSpPr>
            <p:spPr bwMode="auto">
              <a:xfrm>
                <a:off x="5497514" y="4551364"/>
                <a:ext cx="95250" cy="530225"/>
              </a:xfrm>
              <a:custGeom>
                <a:avLst/>
                <a:gdLst>
                  <a:gd name="T0" fmla="*/ 0 w 60"/>
                  <a:gd name="T1" fmla="*/ 17 h 334"/>
                  <a:gd name="T2" fmla="*/ 0 w 60"/>
                  <a:gd name="T3" fmla="*/ 16 h 334"/>
                  <a:gd name="T4" fmla="*/ 1 w 60"/>
                  <a:gd name="T5" fmla="*/ 14 h 334"/>
                  <a:gd name="T6" fmla="*/ 4 w 60"/>
                  <a:gd name="T7" fmla="*/ 12 h 334"/>
                  <a:gd name="T8" fmla="*/ 5 w 60"/>
                  <a:gd name="T9" fmla="*/ 10 h 334"/>
                  <a:gd name="T10" fmla="*/ 8 w 60"/>
                  <a:gd name="T11" fmla="*/ 8 h 334"/>
                  <a:gd name="T12" fmla="*/ 11 w 60"/>
                  <a:gd name="T13" fmla="*/ 6 h 334"/>
                  <a:gd name="T14" fmla="*/ 14 w 60"/>
                  <a:gd name="T15" fmla="*/ 4 h 334"/>
                  <a:gd name="T16" fmla="*/ 19 w 60"/>
                  <a:gd name="T17" fmla="*/ 3 h 334"/>
                  <a:gd name="T18" fmla="*/ 23 w 60"/>
                  <a:gd name="T19" fmla="*/ 2 h 334"/>
                  <a:gd name="T20" fmla="*/ 26 w 60"/>
                  <a:gd name="T21" fmla="*/ 0 h 334"/>
                  <a:gd name="T22" fmla="*/ 29 w 60"/>
                  <a:gd name="T23" fmla="*/ 0 h 334"/>
                  <a:gd name="T24" fmla="*/ 32 w 60"/>
                  <a:gd name="T25" fmla="*/ 0 h 334"/>
                  <a:gd name="T26" fmla="*/ 34 w 60"/>
                  <a:gd name="T27" fmla="*/ 0 h 334"/>
                  <a:gd name="T28" fmla="*/ 36 w 60"/>
                  <a:gd name="T29" fmla="*/ 2 h 334"/>
                  <a:gd name="T30" fmla="*/ 37 w 60"/>
                  <a:gd name="T31" fmla="*/ 3 h 334"/>
                  <a:gd name="T32" fmla="*/ 60 w 60"/>
                  <a:gd name="T33" fmla="*/ 316 h 334"/>
                  <a:gd name="T34" fmla="*/ 20 w 60"/>
                  <a:gd name="T35" fmla="*/ 307 h 334"/>
                  <a:gd name="T36" fmla="*/ 18 w 60"/>
                  <a:gd name="T37" fmla="*/ 270 h 334"/>
                  <a:gd name="T38" fmla="*/ 16 w 60"/>
                  <a:gd name="T39" fmla="*/ 227 h 334"/>
                  <a:gd name="T40" fmla="*/ 14 w 60"/>
                  <a:gd name="T41" fmla="*/ 181 h 334"/>
                  <a:gd name="T42" fmla="*/ 12 w 60"/>
                  <a:gd name="T43" fmla="*/ 134 h 334"/>
                  <a:gd name="T44" fmla="*/ 8 w 60"/>
                  <a:gd name="T45" fmla="*/ 90 h 334"/>
                  <a:gd name="T46" fmla="*/ 6 w 60"/>
                  <a:gd name="T47" fmla="*/ 53 h 334"/>
                  <a:gd name="T48" fmla="*/ 1 w 60"/>
                  <a:gd name="T49" fmla="*/ 24 h 334"/>
                  <a:gd name="T50" fmla="*/ 40 w 60"/>
                  <a:gd name="T51" fmla="*/ 16 h 334"/>
                  <a:gd name="T52" fmla="*/ 44 w 60"/>
                  <a:gd name="T53" fmla="*/ 47 h 334"/>
                  <a:gd name="T54" fmla="*/ 47 w 60"/>
                  <a:gd name="T55" fmla="*/ 88 h 334"/>
                  <a:gd name="T56" fmla="*/ 50 w 60"/>
                  <a:gd name="T57" fmla="*/ 132 h 334"/>
                  <a:gd name="T58" fmla="*/ 51 w 60"/>
                  <a:gd name="T59" fmla="*/ 180 h 334"/>
                  <a:gd name="T60" fmla="*/ 54 w 60"/>
                  <a:gd name="T61" fmla="*/ 225 h 334"/>
                  <a:gd name="T62" fmla="*/ 56 w 60"/>
                  <a:gd name="T63" fmla="*/ 267 h 334"/>
                  <a:gd name="T64" fmla="*/ 59 w 60"/>
                  <a:gd name="T65" fmla="*/ 301 h 334"/>
                  <a:gd name="T66" fmla="*/ 23 w 60"/>
                  <a:gd name="T67" fmla="*/ 330 h 334"/>
                  <a:gd name="T68" fmla="*/ 60 w 60"/>
                  <a:gd name="T69" fmla="*/ 317 h 334"/>
                  <a:gd name="T70" fmla="*/ 59 w 60"/>
                  <a:gd name="T71" fmla="*/ 319 h 334"/>
                  <a:gd name="T72" fmla="*/ 57 w 60"/>
                  <a:gd name="T73" fmla="*/ 320 h 334"/>
                  <a:gd name="T74" fmla="*/ 56 w 60"/>
                  <a:gd name="T75" fmla="*/ 323 h 334"/>
                  <a:gd name="T76" fmla="*/ 53 w 60"/>
                  <a:gd name="T77" fmla="*/ 325 h 334"/>
                  <a:gd name="T78" fmla="*/ 50 w 60"/>
                  <a:gd name="T79" fmla="*/ 326 h 334"/>
                  <a:gd name="T80" fmla="*/ 47 w 60"/>
                  <a:gd name="T81" fmla="*/ 329 h 334"/>
                  <a:gd name="T82" fmla="*/ 43 w 60"/>
                  <a:gd name="T83" fmla="*/ 330 h 334"/>
                  <a:gd name="T84" fmla="*/ 40 w 60"/>
                  <a:gd name="T85" fmla="*/ 332 h 334"/>
                  <a:gd name="T86" fmla="*/ 36 w 60"/>
                  <a:gd name="T87" fmla="*/ 332 h 334"/>
                  <a:gd name="T88" fmla="*/ 32 w 60"/>
                  <a:gd name="T89" fmla="*/ 334 h 334"/>
                  <a:gd name="T90" fmla="*/ 30 w 60"/>
                  <a:gd name="T91" fmla="*/ 334 h 334"/>
                  <a:gd name="T92" fmla="*/ 26 w 60"/>
                  <a:gd name="T93" fmla="*/ 334 h 334"/>
                  <a:gd name="T94" fmla="*/ 25 w 60"/>
                  <a:gd name="T95" fmla="*/ 332 h 334"/>
                  <a:gd name="T96" fmla="*/ 24 w 60"/>
                  <a:gd name="T97" fmla="*/ 331 h 334"/>
                  <a:gd name="T98" fmla="*/ 23 w 60"/>
                  <a:gd name="T99" fmla="*/ 33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34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0" y="316"/>
                    </a:moveTo>
                    <a:lnTo>
                      <a:pt x="23" y="330"/>
                    </a:lnTo>
                    <a:lnTo>
                      <a:pt x="22" y="323"/>
                    </a:lnTo>
                    <a:lnTo>
                      <a:pt x="22" y="316"/>
                    </a:lnTo>
                    <a:lnTo>
                      <a:pt x="20" y="307"/>
                    </a:lnTo>
                    <a:lnTo>
                      <a:pt x="20" y="299"/>
                    </a:lnTo>
                    <a:lnTo>
                      <a:pt x="19" y="291"/>
                    </a:lnTo>
                    <a:lnTo>
                      <a:pt x="19" y="281"/>
                    </a:lnTo>
                    <a:lnTo>
                      <a:pt x="18" y="270"/>
                    </a:lnTo>
                    <a:lnTo>
                      <a:pt x="18" y="261"/>
                    </a:lnTo>
                    <a:lnTo>
                      <a:pt x="17" y="250"/>
                    </a:lnTo>
                    <a:lnTo>
                      <a:pt x="17" y="238"/>
                    </a:lnTo>
                    <a:lnTo>
                      <a:pt x="16" y="227"/>
                    </a:lnTo>
                    <a:lnTo>
                      <a:pt x="16" y="215"/>
                    </a:lnTo>
                    <a:lnTo>
                      <a:pt x="14" y="205"/>
                    </a:lnTo>
                    <a:lnTo>
                      <a:pt x="14" y="193"/>
                    </a:lnTo>
                    <a:lnTo>
                      <a:pt x="14" y="181"/>
                    </a:lnTo>
                    <a:lnTo>
                      <a:pt x="13" y="169"/>
                    </a:lnTo>
                    <a:lnTo>
                      <a:pt x="13" y="157"/>
                    </a:lnTo>
                    <a:lnTo>
                      <a:pt x="12" y="146"/>
                    </a:lnTo>
                    <a:lnTo>
                      <a:pt x="12" y="134"/>
                    </a:lnTo>
                    <a:lnTo>
                      <a:pt x="11" y="123"/>
                    </a:lnTo>
                    <a:lnTo>
                      <a:pt x="11" y="112"/>
                    </a:lnTo>
                    <a:lnTo>
                      <a:pt x="10" y="101"/>
                    </a:lnTo>
                    <a:lnTo>
                      <a:pt x="8" y="90"/>
                    </a:lnTo>
                    <a:lnTo>
                      <a:pt x="8" y="80"/>
                    </a:lnTo>
                    <a:lnTo>
                      <a:pt x="7" y="71"/>
                    </a:lnTo>
                    <a:lnTo>
                      <a:pt x="6" y="61"/>
                    </a:lnTo>
                    <a:lnTo>
                      <a:pt x="6" y="53"/>
                    </a:lnTo>
                    <a:lnTo>
                      <a:pt x="5" y="45"/>
                    </a:lnTo>
                    <a:lnTo>
                      <a:pt x="4" y="36"/>
                    </a:lnTo>
                    <a:lnTo>
                      <a:pt x="3" y="30"/>
                    </a:lnTo>
                    <a:lnTo>
                      <a:pt x="1" y="24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40" y="16"/>
                    </a:lnTo>
                    <a:lnTo>
                      <a:pt x="41" y="23"/>
                    </a:lnTo>
                    <a:lnTo>
                      <a:pt x="42" y="30"/>
                    </a:lnTo>
                    <a:lnTo>
                      <a:pt x="43" y="39"/>
                    </a:lnTo>
                    <a:lnTo>
                      <a:pt x="44" y="47"/>
                    </a:lnTo>
                    <a:lnTo>
                      <a:pt x="44" y="57"/>
                    </a:lnTo>
                    <a:lnTo>
                      <a:pt x="45" y="66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98"/>
                    </a:lnTo>
                    <a:lnTo>
                      <a:pt x="48" y="109"/>
                    </a:lnTo>
                    <a:lnTo>
                      <a:pt x="49" y="121"/>
                    </a:lnTo>
                    <a:lnTo>
                      <a:pt x="50" y="132"/>
                    </a:lnTo>
                    <a:lnTo>
                      <a:pt x="50" y="144"/>
                    </a:lnTo>
                    <a:lnTo>
                      <a:pt x="50" y="156"/>
                    </a:lnTo>
                    <a:lnTo>
                      <a:pt x="51" y="168"/>
                    </a:lnTo>
                    <a:lnTo>
                      <a:pt x="51" y="180"/>
                    </a:lnTo>
                    <a:lnTo>
                      <a:pt x="53" y="190"/>
                    </a:lnTo>
                    <a:lnTo>
                      <a:pt x="53" y="202"/>
                    </a:lnTo>
                    <a:lnTo>
                      <a:pt x="54" y="214"/>
                    </a:lnTo>
                    <a:lnTo>
                      <a:pt x="54" y="225"/>
                    </a:lnTo>
                    <a:lnTo>
                      <a:pt x="55" y="236"/>
                    </a:lnTo>
                    <a:lnTo>
                      <a:pt x="55" y="246"/>
                    </a:lnTo>
                    <a:lnTo>
                      <a:pt x="55" y="257"/>
                    </a:lnTo>
                    <a:lnTo>
                      <a:pt x="56" y="267"/>
                    </a:lnTo>
                    <a:lnTo>
                      <a:pt x="56" y="276"/>
                    </a:lnTo>
                    <a:lnTo>
                      <a:pt x="57" y="286"/>
                    </a:lnTo>
                    <a:lnTo>
                      <a:pt x="57" y="294"/>
                    </a:lnTo>
                    <a:lnTo>
                      <a:pt x="59" y="301"/>
                    </a:lnTo>
                    <a:lnTo>
                      <a:pt x="59" y="310"/>
                    </a:lnTo>
                    <a:lnTo>
                      <a:pt x="60" y="316"/>
                    </a:lnTo>
                    <a:lnTo>
                      <a:pt x="60" y="316"/>
                    </a:lnTo>
                    <a:close/>
                    <a:moveTo>
                      <a:pt x="23" y="330"/>
                    </a:moveTo>
                    <a:lnTo>
                      <a:pt x="60" y="316"/>
                    </a:lnTo>
                    <a:lnTo>
                      <a:pt x="60" y="316"/>
                    </a:lnTo>
                    <a:lnTo>
                      <a:pt x="60" y="317"/>
                    </a:lnTo>
                    <a:lnTo>
                      <a:pt x="60" y="317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59" y="319"/>
                    </a:lnTo>
                    <a:lnTo>
                      <a:pt x="59" y="319"/>
                    </a:lnTo>
                    <a:lnTo>
                      <a:pt x="59" y="320"/>
                    </a:lnTo>
                    <a:lnTo>
                      <a:pt x="59" y="320"/>
                    </a:lnTo>
                    <a:lnTo>
                      <a:pt x="57" y="320"/>
                    </a:lnTo>
                    <a:lnTo>
                      <a:pt x="57" y="322"/>
                    </a:lnTo>
                    <a:lnTo>
                      <a:pt x="56" y="322"/>
                    </a:lnTo>
                    <a:lnTo>
                      <a:pt x="56" y="323"/>
                    </a:lnTo>
                    <a:lnTo>
                      <a:pt x="56" y="323"/>
                    </a:lnTo>
                    <a:lnTo>
                      <a:pt x="55" y="324"/>
                    </a:lnTo>
                    <a:lnTo>
                      <a:pt x="55" y="324"/>
                    </a:lnTo>
                    <a:lnTo>
                      <a:pt x="54" y="324"/>
                    </a:lnTo>
                    <a:lnTo>
                      <a:pt x="53" y="325"/>
                    </a:lnTo>
                    <a:lnTo>
                      <a:pt x="53" y="325"/>
                    </a:lnTo>
                    <a:lnTo>
                      <a:pt x="51" y="326"/>
                    </a:lnTo>
                    <a:lnTo>
                      <a:pt x="51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28"/>
                    </a:lnTo>
                    <a:lnTo>
                      <a:pt x="48" y="329"/>
                    </a:lnTo>
                    <a:lnTo>
                      <a:pt x="47" y="329"/>
                    </a:lnTo>
                    <a:lnTo>
                      <a:pt x="45" y="329"/>
                    </a:lnTo>
                    <a:lnTo>
                      <a:pt x="45" y="330"/>
                    </a:lnTo>
                    <a:lnTo>
                      <a:pt x="44" y="330"/>
                    </a:lnTo>
                    <a:lnTo>
                      <a:pt x="43" y="330"/>
                    </a:lnTo>
                    <a:lnTo>
                      <a:pt x="42" y="331"/>
                    </a:lnTo>
                    <a:lnTo>
                      <a:pt x="41" y="331"/>
                    </a:lnTo>
                    <a:lnTo>
                      <a:pt x="41" y="331"/>
                    </a:lnTo>
                    <a:lnTo>
                      <a:pt x="40" y="332"/>
                    </a:lnTo>
                    <a:lnTo>
                      <a:pt x="38" y="332"/>
                    </a:lnTo>
                    <a:lnTo>
                      <a:pt x="37" y="332"/>
                    </a:lnTo>
                    <a:lnTo>
                      <a:pt x="37" y="332"/>
                    </a:lnTo>
                    <a:lnTo>
                      <a:pt x="36" y="332"/>
                    </a:lnTo>
                    <a:lnTo>
                      <a:pt x="35" y="332"/>
                    </a:lnTo>
                    <a:lnTo>
                      <a:pt x="34" y="334"/>
                    </a:lnTo>
                    <a:lnTo>
                      <a:pt x="34" y="334"/>
                    </a:lnTo>
                    <a:lnTo>
                      <a:pt x="32" y="334"/>
                    </a:lnTo>
                    <a:lnTo>
                      <a:pt x="31" y="334"/>
                    </a:lnTo>
                    <a:lnTo>
                      <a:pt x="31" y="334"/>
                    </a:lnTo>
                    <a:lnTo>
                      <a:pt x="30" y="334"/>
                    </a:lnTo>
                    <a:lnTo>
                      <a:pt x="30" y="334"/>
                    </a:lnTo>
                    <a:lnTo>
                      <a:pt x="29" y="334"/>
                    </a:lnTo>
                    <a:lnTo>
                      <a:pt x="28" y="334"/>
                    </a:lnTo>
                    <a:lnTo>
                      <a:pt x="28" y="334"/>
                    </a:lnTo>
                    <a:lnTo>
                      <a:pt x="26" y="334"/>
                    </a:lnTo>
                    <a:lnTo>
                      <a:pt x="26" y="334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1"/>
                    </a:lnTo>
                    <a:lnTo>
                      <a:pt x="23" y="331"/>
                    </a:lnTo>
                    <a:lnTo>
                      <a:pt x="23" y="331"/>
                    </a:lnTo>
                    <a:lnTo>
                      <a:pt x="23" y="330"/>
                    </a:lnTo>
                    <a:lnTo>
                      <a:pt x="23" y="330"/>
                    </a:lnTo>
                    <a:lnTo>
                      <a:pt x="23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43"/>
              <p:cNvSpPr>
                <a:spLocks noEditPoints="1"/>
              </p:cNvSpPr>
              <p:nvPr/>
            </p:nvSpPr>
            <p:spPr bwMode="auto">
              <a:xfrm>
                <a:off x="3744914" y="4883151"/>
                <a:ext cx="3070225" cy="49213"/>
              </a:xfrm>
              <a:custGeom>
                <a:avLst/>
                <a:gdLst>
                  <a:gd name="T0" fmla="*/ 6 w 1934"/>
                  <a:gd name="T1" fmla="*/ 25 h 31"/>
                  <a:gd name="T2" fmla="*/ 4 w 1934"/>
                  <a:gd name="T3" fmla="*/ 25 h 31"/>
                  <a:gd name="T4" fmla="*/ 1 w 1934"/>
                  <a:gd name="T5" fmla="*/ 24 h 31"/>
                  <a:gd name="T6" fmla="*/ 0 w 1934"/>
                  <a:gd name="T7" fmla="*/ 23 h 31"/>
                  <a:gd name="T8" fmla="*/ 0 w 1934"/>
                  <a:gd name="T9" fmla="*/ 22 h 31"/>
                  <a:gd name="T10" fmla="*/ 0 w 1934"/>
                  <a:gd name="T11" fmla="*/ 20 h 31"/>
                  <a:gd name="T12" fmla="*/ 1 w 1934"/>
                  <a:gd name="T13" fmla="*/ 18 h 31"/>
                  <a:gd name="T14" fmla="*/ 4 w 1934"/>
                  <a:gd name="T15" fmla="*/ 16 h 31"/>
                  <a:gd name="T16" fmla="*/ 6 w 1934"/>
                  <a:gd name="T17" fmla="*/ 14 h 31"/>
                  <a:gd name="T18" fmla="*/ 9 w 1934"/>
                  <a:gd name="T19" fmla="*/ 11 h 31"/>
                  <a:gd name="T20" fmla="*/ 12 w 1934"/>
                  <a:gd name="T21" fmla="*/ 10 h 31"/>
                  <a:gd name="T22" fmla="*/ 16 w 1934"/>
                  <a:gd name="T23" fmla="*/ 8 h 31"/>
                  <a:gd name="T24" fmla="*/ 19 w 1934"/>
                  <a:gd name="T25" fmla="*/ 6 h 31"/>
                  <a:gd name="T26" fmla="*/ 23 w 1934"/>
                  <a:gd name="T27" fmla="*/ 5 h 31"/>
                  <a:gd name="T28" fmla="*/ 25 w 1934"/>
                  <a:gd name="T29" fmla="*/ 5 h 31"/>
                  <a:gd name="T30" fmla="*/ 29 w 1934"/>
                  <a:gd name="T31" fmla="*/ 4 h 31"/>
                  <a:gd name="T32" fmla="*/ 1924 w 1934"/>
                  <a:gd name="T33" fmla="*/ 0 h 31"/>
                  <a:gd name="T34" fmla="*/ 1814 w 1934"/>
                  <a:gd name="T35" fmla="*/ 27 h 31"/>
                  <a:gd name="T36" fmla="*/ 1603 w 1934"/>
                  <a:gd name="T37" fmla="*/ 30 h 31"/>
                  <a:gd name="T38" fmla="*/ 1320 w 1934"/>
                  <a:gd name="T39" fmla="*/ 31 h 31"/>
                  <a:gd name="T40" fmla="*/ 999 w 1934"/>
                  <a:gd name="T41" fmla="*/ 31 h 31"/>
                  <a:gd name="T42" fmla="*/ 674 w 1934"/>
                  <a:gd name="T43" fmla="*/ 30 h 31"/>
                  <a:gd name="T44" fmla="*/ 381 w 1934"/>
                  <a:gd name="T45" fmla="*/ 28 h 31"/>
                  <a:gd name="T46" fmla="*/ 151 w 1934"/>
                  <a:gd name="T47" fmla="*/ 27 h 31"/>
                  <a:gd name="T48" fmla="*/ 20 w 1934"/>
                  <a:gd name="T49" fmla="*/ 25 h 31"/>
                  <a:gd name="T50" fmla="*/ 66 w 1934"/>
                  <a:gd name="T51" fmla="*/ 4 h 31"/>
                  <a:gd name="T52" fmla="*/ 225 w 1934"/>
                  <a:gd name="T53" fmla="*/ 6 h 31"/>
                  <a:gd name="T54" fmla="*/ 473 w 1934"/>
                  <a:gd name="T55" fmla="*/ 8 h 31"/>
                  <a:gd name="T56" fmla="*/ 778 w 1934"/>
                  <a:gd name="T57" fmla="*/ 9 h 31"/>
                  <a:gd name="T58" fmla="*/ 1104 w 1934"/>
                  <a:gd name="T59" fmla="*/ 10 h 31"/>
                  <a:gd name="T60" fmla="*/ 1419 w 1934"/>
                  <a:gd name="T61" fmla="*/ 10 h 31"/>
                  <a:gd name="T62" fmla="*/ 1687 w 1934"/>
                  <a:gd name="T63" fmla="*/ 8 h 31"/>
                  <a:gd name="T64" fmla="*/ 1873 w 1934"/>
                  <a:gd name="T65" fmla="*/ 4 h 31"/>
                  <a:gd name="T66" fmla="*/ 1906 w 1934"/>
                  <a:gd name="T67" fmla="*/ 22 h 31"/>
                  <a:gd name="T68" fmla="*/ 1926 w 1934"/>
                  <a:gd name="T69" fmla="*/ 0 h 31"/>
                  <a:gd name="T70" fmla="*/ 1930 w 1934"/>
                  <a:gd name="T71" fmla="*/ 2 h 31"/>
                  <a:gd name="T72" fmla="*/ 1931 w 1934"/>
                  <a:gd name="T73" fmla="*/ 2 h 31"/>
                  <a:gd name="T74" fmla="*/ 1934 w 1934"/>
                  <a:gd name="T75" fmla="*/ 3 h 31"/>
                  <a:gd name="T76" fmla="*/ 1934 w 1934"/>
                  <a:gd name="T77" fmla="*/ 4 h 31"/>
                  <a:gd name="T78" fmla="*/ 1934 w 1934"/>
                  <a:gd name="T79" fmla="*/ 5 h 31"/>
                  <a:gd name="T80" fmla="*/ 1934 w 1934"/>
                  <a:gd name="T81" fmla="*/ 8 h 31"/>
                  <a:gd name="T82" fmla="*/ 1932 w 1934"/>
                  <a:gd name="T83" fmla="*/ 10 h 31"/>
                  <a:gd name="T84" fmla="*/ 1930 w 1934"/>
                  <a:gd name="T85" fmla="*/ 11 h 31"/>
                  <a:gd name="T86" fmla="*/ 1928 w 1934"/>
                  <a:gd name="T87" fmla="*/ 14 h 31"/>
                  <a:gd name="T88" fmla="*/ 1924 w 1934"/>
                  <a:gd name="T89" fmla="*/ 16 h 31"/>
                  <a:gd name="T90" fmla="*/ 1920 w 1934"/>
                  <a:gd name="T91" fmla="*/ 17 h 31"/>
                  <a:gd name="T92" fmla="*/ 1917 w 1934"/>
                  <a:gd name="T93" fmla="*/ 20 h 31"/>
                  <a:gd name="T94" fmla="*/ 1913 w 1934"/>
                  <a:gd name="T95" fmla="*/ 21 h 31"/>
                  <a:gd name="T96" fmla="*/ 1910 w 1934"/>
                  <a:gd name="T97" fmla="*/ 22 h 31"/>
                  <a:gd name="T98" fmla="*/ 1907 w 1934"/>
                  <a:gd name="T99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4" h="31">
                    <a:moveTo>
                      <a:pt x="31" y="4"/>
                    </a:moveTo>
                    <a:lnTo>
                      <a:pt x="7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close/>
                    <a:moveTo>
                      <a:pt x="1924" y="0"/>
                    </a:moveTo>
                    <a:lnTo>
                      <a:pt x="1906" y="22"/>
                    </a:lnTo>
                    <a:lnTo>
                      <a:pt x="1882" y="24"/>
                    </a:lnTo>
                    <a:lnTo>
                      <a:pt x="1852" y="25"/>
                    </a:lnTo>
                    <a:lnTo>
                      <a:pt x="1814" y="27"/>
                    </a:lnTo>
                    <a:lnTo>
                      <a:pt x="1770" y="28"/>
                    </a:lnTo>
                    <a:lnTo>
                      <a:pt x="1720" y="29"/>
                    </a:lnTo>
                    <a:lnTo>
                      <a:pt x="1664" y="29"/>
                    </a:lnTo>
                    <a:lnTo>
                      <a:pt x="1603" y="30"/>
                    </a:lnTo>
                    <a:lnTo>
                      <a:pt x="1539" y="30"/>
                    </a:lnTo>
                    <a:lnTo>
                      <a:pt x="1468" y="31"/>
                    </a:lnTo>
                    <a:lnTo>
                      <a:pt x="1397" y="31"/>
                    </a:lnTo>
                    <a:lnTo>
                      <a:pt x="1320" y="31"/>
                    </a:lnTo>
                    <a:lnTo>
                      <a:pt x="1243" y="31"/>
                    </a:lnTo>
                    <a:lnTo>
                      <a:pt x="1163" y="31"/>
                    </a:lnTo>
                    <a:lnTo>
                      <a:pt x="1081" y="31"/>
                    </a:lnTo>
                    <a:lnTo>
                      <a:pt x="999" y="31"/>
                    </a:lnTo>
                    <a:lnTo>
                      <a:pt x="917" y="31"/>
                    </a:lnTo>
                    <a:lnTo>
                      <a:pt x="836" y="31"/>
                    </a:lnTo>
                    <a:lnTo>
                      <a:pt x="754" y="30"/>
                    </a:lnTo>
                    <a:lnTo>
                      <a:pt x="674" y="30"/>
                    </a:lnTo>
                    <a:lnTo>
                      <a:pt x="597" y="30"/>
                    </a:lnTo>
                    <a:lnTo>
                      <a:pt x="522" y="29"/>
                    </a:lnTo>
                    <a:lnTo>
                      <a:pt x="449" y="29"/>
                    </a:lnTo>
                    <a:lnTo>
                      <a:pt x="381" y="28"/>
                    </a:lnTo>
                    <a:lnTo>
                      <a:pt x="316" y="28"/>
                    </a:lnTo>
                    <a:lnTo>
                      <a:pt x="256" y="28"/>
                    </a:lnTo>
                    <a:lnTo>
                      <a:pt x="201" y="27"/>
                    </a:lnTo>
                    <a:lnTo>
                      <a:pt x="151" y="27"/>
                    </a:lnTo>
                    <a:lnTo>
                      <a:pt x="108" y="27"/>
                    </a:lnTo>
                    <a:lnTo>
                      <a:pt x="72" y="27"/>
                    </a:lnTo>
                    <a:lnTo>
                      <a:pt x="42" y="25"/>
                    </a:lnTo>
                    <a:lnTo>
                      <a:pt x="20" y="25"/>
                    </a:lnTo>
                    <a:lnTo>
                      <a:pt x="7" y="25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66" y="4"/>
                    </a:lnTo>
                    <a:lnTo>
                      <a:pt x="94" y="5"/>
                    </a:lnTo>
                    <a:lnTo>
                      <a:pt x="131" y="5"/>
                    </a:lnTo>
                    <a:lnTo>
                      <a:pt x="174" y="5"/>
                    </a:lnTo>
                    <a:lnTo>
                      <a:pt x="225" y="6"/>
                    </a:lnTo>
                    <a:lnTo>
                      <a:pt x="279" y="6"/>
                    </a:lnTo>
                    <a:lnTo>
                      <a:pt x="339" y="6"/>
                    </a:lnTo>
                    <a:lnTo>
                      <a:pt x="404" y="8"/>
                    </a:lnTo>
                    <a:lnTo>
                      <a:pt x="473" y="8"/>
                    </a:lnTo>
                    <a:lnTo>
                      <a:pt x="546" y="8"/>
                    </a:lnTo>
                    <a:lnTo>
                      <a:pt x="621" y="9"/>
                    </a:lnTo>
                    <a:lnTo>
                      <a:pt x="698" y="9"/>
                    </a:lnTo>
                    <a:lnTo>
                      <a:pt x="778" y="9"/>
                    </a:lnTo>
                    <a:lnTo>
                      <a:pt x="858" y="10"/>
                    </a:lnTo>
                    <a:lnTo>
                      <a:pt x="941" y="10"/>
                    </a:lnTo>
                    <a:lnTo>
                      <a:pt x="1023" y="10"/>
                    </a:lnTo>
                    <a:lnTo>
                      <a:pt x="1104" y="10"/>
                    </a:lnTo>
                    <a:lnTo>
                      <a:pt x="1185" y="10"/>
                    </a:lnTo>
                    <a:lnTo>
                      <a:pt x="1265" y="10"/>
                    </a:lnTo>
                    <a:lnTo>
                      <a:pt x="1343" y="10"/>
                    </a:lnTo>
                    <a:lnTo>
                      <a:pt x="1419" y="10"/>
                    </a:lnTo>
                    <a:lnTo>
                      <a:pt x="1492" y="10"/>
                    </a:lnTo>
                    <a:lnTo>
                      <a:pt x="1561" y="9"/>
                    </a:lnTo>
                    <a:lnTo>
                      <a:pt x="1626" y="9"/>
                    </a:lnTo>
                    <a:lnTo>
                      <a:pt x="1687" y="8"/>
                    </a:lnTo>
                    <a:lnTo>
                      <a:pt x="1743" y="8"/>
                    </a:lnTo>
                    <a:lnTo>
                      <a:pt x="1793" y="6"/>
                    </a:lnTo>
                    <a:lnTo>
                      <a:pt x="1836" y="5"/>
                    </a:lnTo>
                    <a:lnTo>
                      <a:pt x="1873" y="4"/>
                    </a:lnTo>
                    <a:lnTo>
                      <a:pt x="1903" y="3"/>
                    </a:lnTo>
                    <a:lnTo>
                      <a:pt x="1924" y="0"/>
                    </a:lnTo>
                    <a:lnTo>
                      <a:pt x="1924" y="0"/>
                    </a:lnTo>
                    <a:close/>
                    <a:moveTo>
                      <a:pt x="1906" y="22"/>
                    </a:moveTo>
                    <a:lnTo>
                      <a:pt x="1924" y="0"/>
                    </a:lnTo>
                    <a:lnTo>
                      <a:pt x="1925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8" y="0"/>
                    </a:lnTo>
                    <a:lnTo>
                      <a:pt x="1929" y="0"/>
                    </a:lnTo>
                    <a:lnTo>
                      <a:pt x="1929" y="0"/>
                    </a:lnTo>
                    <a:lnTo>
                      <a:pt x="1930" y="2"/>
                    </a:lnTo>
                    <a:lnTo>
                      <a:pt x="1930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2" y="2"/>
                    </a:lnTo>
                    <a:lnTo>
                      <a:pt x="1932" y="2"/>
                    </a:lnTo>
                    <a:lnTo>
                      <a:pt x="1932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8"/>
                    </a:lnTo>
                    <a:lnTo>
                      <a:pt x="1932" y="8"/>
                    </a:lnTo>
                    <a:lnTo>
                      <a:pt x="1932" y="9"/>
                    </a:lnTo>
                    <a:lnTo>
                      <a:pt x="1932" y="9"/>
                    </a:lnTo>
                    <a:lnTo>
                      <a:pt x="1932" y="10"/>
                    </a:lnTo>
                    <a:lnTo>
                      <a:pt x="1931" y="10"/>
                    </a:lnTo>
                    <a:lnTo>
                      <a:pt x="1931" y="10"/>
                    </a:lnTo>
                    <a:lnTo>
                      <a:pt x="1930" y="11"/>
                    </a:lnTo>
                    <a:lnTo>
                      <a:pt x="1930" y="11"/>
                    </a:lnTo>
                    <a:lnTo>
                      <a:pt x="1929" y="12"/>
                    </a:lnTo>
                    <a:lnTo>
                      <a:pt x="1929" y="12"/>
                    </a:lnTo>
                    <a:lnTo>
                      <a:pt x="1928" y="14"/>
                    </a:lnTo>
                    <a:lnTo>
                      <a:pt x="1928" y="14"/>
                    </a:lnTo>
                    <a:lnTo>
                      <a:pt x="1926" y="15"/>
                    </a:lnTo>
                    <a:lnTo>
                      <a:pt x="1925" y="15"/>
                    </a:lnTo>
                    <a:lnTo>
                      <a:pt x="1925" y="15"/>
                    </a:lnTo>
                    <a:lnTo>
                      <a:pt x="1924" y="16"/>
                    </a:lnTo>
                    <a:lnTo>
                      <a:pt x="1924" y="16"/>
                    </a:lnTo>
                    <a:lnTo>
                      <a:pt x="1923" y="17"/>
                    </a:lnTo>
                    <a:lnTo>
                      <a:pt x="1922" y="17"/>
                    </a:lnTo>
                    <a:lnTo>
                      <a:pt x="1920" y="17"/>
                    </a:lnTo>
                    <a:lnTo>
                      <a:pt x="1920" y="18"/>
                    </a:lnTo>
                    <a:lnTo>
                      <a:pt x="1919" y="18"/>
                    </a:lnTo>
                    <a:lnTo>
                      <a:pt x="1918" y="18"/>
                    </a:lnTo>
                    <a:lnTo>
                      <a:pt x="1917" y="20"/>
                    </a:lnTo>
                    <a:lnTo>
                      <a:pt x="1917" y="20"/>
                    </a:lnTo>
                    <a:lnTo>
                      <a:pt x="1916" y="20"/>
                    </a:lnTo>
                    <a:lnTo>
                      <a:pt x="1915" y="20"/>
                    </a:lnTo>
                    <a:lnTo>
                      <a:pt x="1913" y="21"/>
                    </a:lnTo>
                    <a:lnTo>
                      <a:pt x="1913" y="21"/>
                    </a:lnTo>
                    <a:lnTo>
                      <a:pt x="1912" y="21"/>
                    </a:lnTo>
                    <a:lnTo>
                      <a:pt x="1911" y="21"/>
                    </a:lnTo>
                    <a:lnTo>
                      <a:pt x="1910" y="22"/>
                    </a:lnTo>
                    <a:lnTo>
                      <a:pt x="1910" y="22"/>
                    </a:lnTo>
                    <a:lnTo>
                      <a:pt x="1909" y="22"/>
                    </a:lnTo>
                    <a:lnTo>
                      <a:pt x="1907" y="22"/>
                    </a:lnTo>
                    <a:lnTo>
                      <a:pt x="1907" y="22"/>
                    </a:lnTo>
                    <a:lnTo>
                      <a:pt x="190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44"/>
              <p:cNvSpPr>
                <a:spLocks noEditPoints="1"/>
              </p:cNvSpPr>
              <p:nvPr/>
            </p:nvSpPr>
            <p:spPr bwMode="auto">
              <a:xfrm>
                <a:off x="3790951" y="4764089"/>
                <a:ext cx="2981325" cy="47625"/>
              </a:xfrm>
              <a:custGeom>
                <a:avLst/>
                <a:gdLst>
                  <a:gd name="T0" fmla="*/ 6 w 1878"/>
                  <a:gd name="T1" fmla="*/ 22 h 30"/>
                  <a:gd name="T2" fmla="*/ 3 w 1878"/>
                  <a:gd name="T3" fmla="*/ 22 h 30"/>
                  <a:gd name="T4" fmla="*/ 2 w 1878"/>
                  <a:gd name="T5" fmla="*/ 20 h 30"/>
                  <a:gd name="T6" fmla="*/ 1 w 1878"/>
                  <a:gd name="T7" fmla="*/ 19 h 30"/>
                  <a:gd name="T8" fmla="*/ 0 w 1878"/>
                  <a:gd name="T9" fmla="*/ 18 h 30"/>
                  <a:gd name="T10" fmla="*/ 1 w 1878"/>
                  <a:gd name="T11" fmla="*/ 16 h 30"/>
                  <a:gd name="T12" fmla="*/ 2 w 1878"/>
                  <a:gd name="T13" fmla="*/ 15 h 30"/>
                  <a:gd name="T14" fmla="*/ 3 w 1878"/>
                  <a:gd name="T15" fmla="*/ 12 h 30"/>
                  <a:gd name="T16" fmla="*/ 6 w 1878"/>
                  <a:gd name="T17" fmla="*/ 10 h 30"/>
                  <a:gd name="T18" fmla="*/ 8 w 1878"/>
                  <a:gd name="T19" fmla="*/ 7 h 30"/>
                  <a:gd name="T20" fmla="*/ 12 w 1878"/>
                  <a:gd name="T21" fmla="*/ 6 h 30"/>
                  <a:gd name="T22" fmla="*/ 15 w 1878"/>
                  <a:gd name="T23" fmla="*/ 4 h 30"/>
                  <a:gd name="T24" fmla="*/ 19 w 1878"/>
                  <a:gd name="T25" fmla="*/ 3 h 30"/>
                  <a:gd name="T26" fmla="*/ 22 w 1878"/>
                  <a:gd name="T27" fmla="*/ 1 h 30"/>
                  <a:gd name="T28" fmla="*/ 26 w 1878"/>
                  <a:gd name="T29" fmla="*/ 1 h 30"/>
                  <a:gd name="T30" fmla="*/ 30 w 1878"/>
                  <a:gd name="T31" fmla="*/ 0 h 30"/>
                  <a:gd name="T32" fmla="*/ 1869 w 1878"/>
                  <a:gd name="T33" fmla="*/ 0 h 30"/>
                  <a:gd name="T34" fmla="*/ 1759 w 1878"/>
                  <a:gd name="T35" fmla="*/ 26 h 30"/>
                  <a:gd name="T36" fmla="*/ 1554 w 1878"/>
                  <a:gd name="T37" fmla="*/ 29 h 30"/>
                  <a:gd name="T38" fmla="*/ 1279 w 1878"/>
                  <a:gd name="T39" fmla="*/ 30 h 30"/>
                  <a:gd name="T40" fmla="*/ 969 w 1878"/>
                  <a:gd name="T41" fmla="*/ 30 h 30"/>
                  <a:gd name="T42" fmla="*/ 655 w 1878"/>
                  <a:gd name="T43" fmla="*/ 28 h 30"/>
                  <a:gd name="T44" fmla="*/ 370 w 1878"/>
                  <a:gd name="T45" fmla="*/ 25 h 30"/>
                  <a:gd name="T46" fmla="*/ 148 w 1878"/>
                  <a:gd name="T47" fmla="*/ 23 h 30"/>
                  <a:gd name="T48" fmla="*/ 20 w 1878"/>
                  <a:gd name="T49" fmla="*/ 22 h 30"/>
                  <a:gd name="T50" fmla="*/ 65 w 1878"/>
                  <a:gd name="T51" fmla="*/ 1 h 30"/>
                  <a:gd name="T52" fmla="*/ 219 w 1878"/>
                  <a:gd name="T53" fmla="*/ 3 h 30"/>
                  <a:gd name="T54" fmla="*/ 460 w 1878"/>
                  <a:gd name="T55" fmla="*/ 5 h 30"/>
                  <a:gd name="T56" fmla="*/ 755 w 1878"/>
                  <a:gd name="T57" fmla="*/ 7 h 30"/>
                  <a:gd name="T58" fmla="*/ 1072 w 1878"/>
                  <a:gd name="T59" fmla="*/ 9 h 30"/>
                  <a:gd name="T60" fmla="*/ 1376 w 1878"/>
                  <a:gd name="T61" fmla="*/ 9 h 30"/>
                  <a:gd name="T62" fmla="*/ 1636 w 1878"/>
                  <a:gd name="T63" fmla="*/ 7 h 30"/>
                  <a:gd name="T64" fmla="*/ 1817 w 1878"/>
                  <a:gd name="T65" fmla="*/ 4 h 30"/>
                  <a:gd name="T66" fmla="*/ 1850 w 1878"/>
                  <a:gd name="T67" fmla="*/ 22 h 30"/>
                  <a:gd name="T68" fmla="*/ 1871 w 1878"/>
                  <a:gd name="T69" fmla="*/ 0 h 30"/>
                  <a:gd name="T70" fmla="*/ 1874 w 1878"/>
                  <a:gd name="T71" fmla="*/ 0 h 30"/>
                  <a:gd name="T72" fmla="*/ 1876 w 1878"/>
                  <a:gd name="T73" fmla="*/ 1 h 30"/>
                  <a:gd name="T74" fmla="*/ 1877 w 1878"/>
                  <a:gd name="T75" fmla="*/ 3 h 30"/>
                  <a:gd name="T76" fmla="*/ 1877 w 1878"/>
                  <a:gd name="T77" fmla="*/ 4 h 30"/>
                  <a:gd name="T78" fmla="*/ 1877 w 1878"/>
                  <a:gd name="T79" fmla="*/ 5 h 30"/>
                  <a:gd name="T80" fmla="*/ 1877 w 1878"/>
                  <a:gd name="T81" fmla="*/ 7 h 30"/>
                  <a:gd name="T82" fmla="*/ 1876 w 1878"/>
                  <a:gd name="T83" fmla="*/ 9 h 30"/>
                  <a:gd name="T84" fmla="*/ 1874 w 1878"/>
                  <a:gd name="T85" fmla="*/ 11 h 30"/>
                  <a:gd name="T86" fmla="*/ 1871 w 1878"/>
                  <a:gd name="T87" fmla="*/ 13 h 30"/>
                  <a:gd name="T88" fmla="*/ 1868 w 1878"/>
                  <a:gd name="T89" fmla="*/ 16 h 30"/>
                  <a:gd name="T90" fmla="*/ 1865 w 1878"/>
                  <a:gd name="T91" fmla="*/ 17 h 30"/>
                  <a:gd name="T92" fmla="*/ 1862 w 1878"/>
                  <a:gd name="T93" fmla="*/ 19 h 30"/>
                  <a:gd name="T94" fmla="*/ 1858 w 1878"/>
                  <a:gd name="T95" fmla="*/ 20 h 30"/>
                  <a:gd name="T96" fmla="*/ 1854 w 1878"/>
                  <a:gd name="T97" fmla="*/ 20 h 30"/>
                  <a:gd name="T98" fmla="*/ 1851 w 1878"/>
                  <a:gd name="T9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8" h="30">
                    <a:moveTo>
                      <a:pt x="31" y="0"/>
                    </a:moveTo>
                    <a:lnTo>
                      <a:pt x="7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69" y="0"/>
                    </a:moveTo>
                    <a:lnTo>
                      <a:pt x="1850" y="22"/>
                    </a:lnTo>
                    <a:lnTo>
                      <a:pt x="1827" y="23"/>
                    </a:lnTo>
                    <a:lnTo>
                      <a:pt x="1796" y="25"/>
                    </a:lnTo>
                    <a:lnTo>
                      <a:pt x="1759" y="26"/>
                    </a:lnTo>
                    <a:lnTo>
                      <a:pt x="1716" y="28"/>
                    </a:lnTo>
                    <a:lnTo>
                      <a:pt x="1667" y="28"/>
                    </a:lnTo>
                    <a:lnTo>
                      <a:pt x="1613" y="29"/>
                    </a:lnTo>
                    <a:lnTo>
                      <a:pt x="1554" y="29"/>
                    </a:lnTo>
                    <a:lnTo>
                      <a:pt x="1490" y="30"/>
                    </a:lnTo>
                    <a:lnTo>
                      <a:pt x="1424" y="30"/>
                    </a:lnTo>
                    <a:lnTo>
                      <a:pt x="1353" y="30"/>
                    </a:lnTo>
                    <a:lnTo>
                      <a:pt x="1279" y="30"/>
                    </a:lnTo>
                    <a:lnTo>
                      <a:pt x="1204" y="30"/>
                    </a:lnTo>
                    <a:lnTo>
                      <a:pt x="1126" y="30"/>
                    </a:lnTo>
                    <a:lnTo>
                      <a:pt x="1048" y="30"/>
                    </a:lnTo>
                    <a:lnTo>
                      <a:pt x="969" y="30"/>
                    </a:lnTo>
                    <a:lnTo>
                      <a:pt x="889" y="29"/>
                    </a:lnTo>
                    <a:lnTo>
                      <a:pt x="810" y="29"/>
                    </a:lnTo>
                    <a:lnTo>
                      <a:pt x="731" y="29"/>
                    </a:lnTo>
                    <a:lnTo>
                      <a:pt x="655" y="28"/>
                    </a:lnTo>
                    <a:lnTo>
                      <a:pt x="580" y="28"/>
                    </a:lnTo>
                    <a:lnTo>
                      <a:pt x="507" y="26"/>
                    </a:lnTo>
                    <a:lnTo>
                      <a:pt x="437" y="26"/>
                    </a:lnTo>
                    <a:lnTo>
                      <a:pt x="370" y="25"/>
                    </a:lnTo>
                    <a:lnTo>
                      <a:pt x="307" y="25"/>
                    </a:lnTo>
                    <a:lnTo>
                      <a:pt x="249" y="24"/>
                    </a:lnTo>
                    <a:lnTo>
                      <a:pt x="196" y="24"/>
                    </a:lnTo>
                    <a:lnTo>
                      <a:pt x="148" y="23"/>
                    </a:lnTo>
                    <a:lnTo>
                      <a:pt x="106" y="23"/>
                    </a:lnTo>
                    <a:lnTo>
                      <a:pt x="70" y="23"/>
                    </a:lnTo>
                    <a:lnTo>
                      <a:pt x="42" y="22"/>
                    </a:lnTo>
                    <a:lnTo>
                      <a:pt x="20" y="22"/>
                    </a:lnTo>
                    <a:lnTo>
                      <a:pt x="7" y="22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1"/>
                    </a:lnTo>
                    <a:lnTo>
                      <a:pt x="93" y="1"/>
                    </a:lnTo>
                    <a:lnTo>
                      <a:pt x="129" y="1"/>
                    </a:lnTo>
                    <a:lnTo>
                      <a:pt x="170" y="3"/>
                    </a:lnTo>
                    <a:lnTo>
                      <a:pt x="219" y="3"/>
                    </a:lnTo>
                    <a:lnTo>
                      <a:pt x="272" y="3"/>
                    </a:lnTo>
                    <a:lnTo>
                      <a:pt x="330" y="4"/>
                    </a:lnTo>
                    <a:lnTo>
                      <a:pt x="394" y="4"/>
                    </a:lnTo>
                    <a:lnTo>
                      <a:pt x="460" y="5"/>
                    </a:lnTo>
                    <a:lnTo>
                      <a:pt x="530" y="5"/>
                    </a:lnTo>
                    <a:lnTo>
                      <a:pt x="603" y="6"/>
                    </a:lnTo>
                    <a:lnTo>
                      <a:pt x="678" y="6"/>
                    </a:lnTo>
                    <a:lnTo>
                      <a:pt x="755" y="7"/>
                    </a:lnTo>
                    <a:lnTo>
                      <a:pt x="833" y="7"/>
                    </a:lnTo>
                    <a:lnTo>
                      <a:pt x="913" y="7"/>
                    </a:lnTo>
                    <a:lnTo>
                      <a:pt x="992" y="9"/>
                    </a:lnTo>
                    <a:lnTo>
                      <a:pt x="1072" y="9"/>
                    </a:lnTo>
                    <a:lnTo>
                      <a:pt x="1150" y="9"/>
                    </a:lnTo>
                    <a:lnTo>
                      <a:pt x="1227" y="9"/>
                    </a:lnTo>
                    <a:lnTo>
                      <a:pt x="1303" y="9"/>
                    </a:lnTo>
                    <a:lnTo>
                      <a:pt x="1376" y="9"/>
                    </a:lnTo>
                    <a:lnTo>
                      <a:pt x="1446" y="9"/>
                    </a:lnTo>
                    <a:lnTo>
                      <a:pt x="1513" y="9"/>
                    </a:lnTo>
                    <a:lnTo>
                      <a:pt x="1576" y="9"/>
                    </a:lnTo>
                    <a:lnTo>
                      <a:pt x="1636" y="7"/>
                    </a:lnTo>
                    <a:lnTo>
                      <a:pt x="1690" y="6"/>
                    </a:lnTo>
                    <a:lnTo>
                      <a:pt x="1739" y="6"/>
                    </a:lnTo>
                    <a:lnTo>
                      <a:pt x="1782" y="5"/>
                    </a:lnTo>
                    <a:lnTo>
                      <a:pt x="1817" y="4"/>
                    </a:lnTo>
                    <a:lnTo>
                      <a:pt x="1847" y="3"/>
                    </a:lnTo>
                    <a:lnTo>
                      <a:pt x="1869" y="0"/>
                    </a:lnTo>
                    <a:lnTo>
                      <a:pt x="1869" y="0"/>
                    </a:lnTo>
                    <a:close/>
                    <a:moveTo>
                      <a:pt x="1850" y="22"/>
                    </a:moveTo>
                    <a:lnTo>
                      <a:pt x="1869" y="0"/>
                    </a:lnTo>
                    <a:lnTo>
                      <a:pt x="1869" y="0"/>
                    </a:lnTo>
                    <a:lnTo>
                      <a:pt x="1870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4" y="0"/>
                    </a:lnTo>
                    <a:lnTo>
                      <a:pt x="1874" y="1"/>
                    </a:lnTo>
                    <a:lnTo>
                      <a:pt x="1875" y="1"/>
                    </a:lnTo>
                    <a:lnTo>
                      <a:pt x="1875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8" y="4"/>
                    </a:lnTo>
                    <a:lnTo>
                      <a:pt x="1878" y="5"/>
                    </a:lnTo>
                    <a:lnTo>
                      <a:pt x="1877" y="5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7"/>
                    </a:lnTo>
                    <a:lnTo>
                      <a:pt x="1877" y="7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5" y="10"/>
                    </a:lnTo>
                    <a:lnTo>
                      <a:pt x="1875" y="10"/>
                    </a:lnTo>
                    <a:lnTo>
                      <a:pt x="1875" y="11"/>
                    </a:lnTo>
                    <a:lnTo>
                      <a:pt x="1874" y="11"/>
                    </a:lnTo>
                    <a:lnTo>
                      <a:pt x="1874" y="12"/>
                    </a:lnTo>
                    <a:lnTo>
                      <a:pt x="1872" y="12"/>
                    </a:lnTo>
                    <a:lnTo>
                      <a:pt x="1871" y="13"/>
                    </a:lnTo>
                    <a:lnTo>
                      <a:pt x="1871" y="13"/>
                    </a:lnTo>
                    <a:lnTo>
                      <a:pt x="1870" y="13"/>
                    </a:lnTo>
                    <a:lnTo>
                      <a:pt x="1870" y="15"/>
                    </a:lnTo>
                    <a:lnTo>
                      <a:pt x="1869" y="15"/>
                    </a:lnTo>
                    <a:lnTo>
                      <a:pt x="1868" y="16"/>
                    </a:lnTo>
                    <a:lnTo>
                      <a:pt x="1868" y="16"/>
                    </a:lnTo>
                    <a:lnTo>
                      <a:pt x="1866" y="16"/>
                    </a:lnTo>
                    <a:lnTo>
                      <a:pt x="1865" y="17"/>
                    </a:lnTo>
                    <a:lnTo>
                      <a:pt x="1865" y="17"/>
                    </a:lnTo>
                    <a:lnTo>
                      <a:pt x="1864" y="18"/>
                    </a:lnTo>
                    <a:lnTo>
                      <a:pt x="1863" y="18"/>
                    </a:lnTo>
                    <a:lnTo>
                      <a:pt x="1862" y="18"/>
                    </a:lnTo>
                    <a:lnTo>
                      <a:pt x="1862" y="19"/>
                    </a:lnTo>
                    <a:lnTo>
                      <a:pt x="1860" y="19"/>
                    </a:lnTo>
                    <a:lnTo>
                      <a:pt x="1859" y="19"/>
                    </a:lnTo>
                    <a:lnTo>
                      <a:pt x="1858" y="19"/>
                    </a:lnTo>
                    <a:lnTo>
                      <a:pt x="1858" y="20"/>
                    </a:lnTo>
                    <a:lnTo>
                      <a:pt x="1857" y="20"/>
                    </a:lnTo>
                    <a:lnTo>
                      <a:pt x="1856" y="20"/>
                    </a:lnTo>
                    <a:lnTo>
                      <a:pt x="1854" y="20"/>
                    </a:lnTo>
                    <a:lnTo>
                      <a:pt x="1854" y="20"/>
                    </a:lnTo>
                    <a:lnTo>
                      <a:pt x="1853" y="22"/>
                    </a:lnTo>
                    <a:lnTo>
                      <a:pt x="1852" y="22"/>
                    </a:lnTo>
                    <a:lnTo>
                      <a:pt x="1851" y="22"/>
                    </a:lnTo>
                    <a:lnTo>
                      <a:pt x="1851" y="22"/>
                    </a:lnTo>
                    <a:lnTo>
                      <a:pt x="185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45"/>
              <p:cNvSpPr>
                <a:spLocks noEditPoints="1"/>
              </p:cNvSpPr>
              <p:nvPr/>
            </p:nvSpPr>
            <p:spPr bwMode="auto">
              <a:xfrm>
                <a:off x="3852864" y="4645026"/>
                <a:ext cx="2873375" cy="52388"/>
              </a:xfrm>
              <a:custGeom>
                <a:avLst/>
                <a:gdLst>
                  <a:gd name="T0" fmla="*/ 6 w 1810"/>
                  <a:gd name="T1" fmla="*/ 21 h 33"/>
                  <a:gd name="T2" fmla="*/ 4 w 1810"/>
                  <a:gd name="T3" fmla="*/ 21 h 33"/>
                  <a:gd name="T4" fmla="*/ 3 w 1810"/>
                  <a:gd name="T5" fmla="*/ 20 h 33"/>
                  <a:gd name="T6" fmla="*/ 1 w 1810"/>
                  <a:gd name="T7" fmla="*/ 19 h 33"/>
                  <a:gd name="T8" fmla="*/ 0 w 1810"/>
                  <a:gd name="T9" fmla="*/ 18 h 33"/>
                  <a:gd name="T10" fmla="*/ 1 w 1810"/>
                  <a:gd name="T11" fmla="*/ 15 h 33"/>
                  <a:gd name="T12" fmla="*/ 1 w 1810"/>
                  <a:gd name="T13" fmla="*/ 14 h 33"/>
                  <a:gd name="T14" fmla="*/ 4 w 1810"/>
                  <a:gd name="T15" fmla="*/ 12 h 33"/>
                  <a:gd name="T16" fmla="*/ 6 w 1810"/>
                  <a:gd name="T17" fmla="*/ 10 h 33"/>
                  <a:gd name="T18" fmla="*/ 9 w 1810"/>
                  <a:gd name="T19" fmla="*/ 7 h 33"/>
                  <a:gd name="T20" fmla="*/ 12 w 1810"/>
                  <a:gd name="T21" fmla="*/ 6 h 33"/>
                  <a:gd name="T22" fmla="*/ 16 w 1810"/>
                  <a:gd name="T23" fmla="*/ 4 h 33"/>
                  <a:gd name="T24" fmla="*/ 19 w 1810"/>
                  <a:gd name="T25" fmla="*/ 2 h 33"/>
                  <a:gd name="T26" fmla="*/ 23 w 1810"/>
                  <a:gd name="T27" fmla="*/ 1 h 33"/>
                  <a:gd name="T28" fmla="*/ 26 w 1810"/>
                  <a:gd name="T29" fmla="*/ 0 h 33"/>
                  <a:gd name="T30" fmla="*/ 30 w 1810"/>
                  <a:gd name="T31" fmla="*/ 0 h 33"/>
                  <a:gd name="T32" fmla="*/ 1800 w 1810"/>
                  <a:gd name="T33" fmla="*/ 5 h 33"/>
                  <a:gd name="T34" fmla="*/ 1693 w 1810"/>
                  <a:gd name="T35" fmla="*/ 30 h 33"/>
                  <a:gd name="T36" fmla="*/ 1493 w 1810"/>
                  <a:gd name="T37" fmla="*/ 33 h 33"/>
                  <a:gd name="T38" fmla="*/ 1229 w 1810"/>
                  <a:gd name="T39" fmla="*/ 33 h 33"/>
                  <a:gd name="T40" fmla="*/ 931 w 1810"/>
                  <a:gd name="T41" fmla="*/ 31 h 33"/>
                  <a:gd name="T42" fmla="*/ 630 w 1810"/>
                  <a:gd name="T43" fmla="*/ 29 h 33"/>
                  <a:gd name="T44" fmla="*/ 357 w 1810"/>
                  <a:gd name="T45" fmla="*/ 26 h 33"/>
                  <a:gd name="T46" fmla="*/ 143 w 1810"/>
                  <a:gd name="T47" fmla="*/ 23 h 33"/>
                  <a:gd name="T48" fmla="*/ 20 w 1810"/>
                  <a:gd name="T49" fmla="*/ 21 h 33"/>
                  <a:gd name="T50" fmla="*/ 65 w 1810"/>
                  <a:gd name="T51" fmla="*/ 0 h 33"/>
                  <a:gd name="T52" fmla="*/ 213 w 1810"/>
                  <a:gd name="T53" fmla="*/ 2 h 33"/>
                  <a:gd name="T54" fmla="*/ 444 w 1810"/>
                  <a:gd name="T55" fmla="*/ 5 h 33"/>
                  <a:gd name="T56" fmla="*/ 727 w 1810"/>
                  <a:gd name="T57" fmla="*/ 8 h 33"/>
                  <a:gd name="T58" fmla="*/ 1031 w 1810"/>
                  <a:gd name="T59" fmla="*/ 11 h 33"/>
                  <a:gd name="T60" fmla="*/ 1324 w 1810"/>
                  <a:gd name="T61" fmla="*/ 12 h 33"/>
                  <a:gd name="T62" fmla="*/ 1573 w 1810"/>
                  <a:gd name="T63" fmla="*/ 11 h 33"/>
                  <a:gd name="T64" fmla="*/ 1750 w 1810"/>
                  <a:gd name="T65" fmla="*/ 7 h 33"/>
                  <a:gd name="T66" fmla="*/ 1781 w 1810"/>
                  <a:gd name="T67" fmla="*/ 26 h 33"/>
                  <a:gd name="T68" fmla="*/ 1802 w 1810"/>
                  <a:gd name="T69" fmla="*/ 5 h 33"/>
                  <a:gd name="T70" fmla="*/ 1805 w 1810"/>
                  <a:gd name="T71" fmla="*/ 5 h 33"/>
                  <a:gd name="T72" fmla="*/ 1807 w 1810"/>
                  <a:gd name="T73" fmla="*/ 6 h 33"/>
                  <a:gd name="T74" fmla="*/ 1808 w 1810"/>
                  <a:gd name="T75" fmla="*/ 6 h 33"/>
                  <a:gd name="T76" fmla="*/ 1810 w 1810"/>
                  <a:gd name="T77" fmla="*/ 7 h 33"/>
                  <a:gd name="T78" fmla="*/ 1810 w 1810"/>
                  <a:gd name="T79" fmla="*/ 10 h 33"/>
                  <a:gd name="T80" fmla="*/ 1808 w 1810"/>
                  <a:gd name="T81" fmla="*/ 11 h 33"/>
                  <a:gd name="T82" fmla="*/ 1807 w 1810"/>
                  <a:gd name="T83" fmla="*/ 13 h 33"/>
                  <a:gd name="T84" fmla="*/ 1805 w 1810"/>
                  <a:gd name="T85" fmla="*/ 15 h 33"/>
                  <a:gd name="T86" fmla="*/ 1802 w 1810"/>
                  <a:gd name="T87" fmla="*/ 18 h 33"/>
                  <a:gd name="T88" fmla="*/ 1800 w 1810"/>
                  <a:gd name="T89" fmla="*/ 19 h 33"/>
                  <a:gd name="T90" fmla="*/ 1796 w 1810"/>
                  <a:gd name="T91" fmla="*/ 21 h 33"/>
                  <a:gd name="T92" fmla="*/ 1793 w 1810"/>
                  <a:gd name="T93" fmla="*/ 23 h 33"/>
                  <a:gd name="T94" fmla="*/ 1789 w 1810"/>
                  <a:gd name="T95" fmla="*/ 24 h 33"/>
                  <a:gd name="T96" fmla="*/ 1786 w 1810"/>
                  <a:gd name="T97" fmla="*/ 25 h 33"/>
                  <a:gd name="T98" fmla="*/ 1782 w 1810"/>
                  <a:gd name="T9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10" h="33">
                    <a:moveTo>
                      <a:pt x="31" y="0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00" y="5"/>
                    </a:moveTo>
                    <a:lnTo>
                      <a:pt x="1781" y="26"/>
                    </a:lnTo>
                    <a:lnTo>
                      <a:pt x="1758" y="27"/>
                    </a:lnTo>
                    <a:lnTo>
                      <a:pt x="1728" y="29"/>
                    </a:lnTo>
                    <a:lnTo>
                      <a:pt x="1693" y="30"/>
                    </a:lnTo>
                    <a:lnTo>
                      <a:pt x="1651" y="31"/>
                    </a:lnTo>
                    <a:lnTo>
                      <a:pt x="1603" y="32"/>
                    </a:lnTo>
                    <a:lnTo>
                      <a:pt x="1551" y="32"/>
                    </a:lnTo>
                    <a:lnTo>
                      <a:pt x="1493" y="33"/>
                    </a:lnTo>
                    <a:lnTo>
                      <a:pt x="1432" y="33"/>
                    </a:lnTo>
                    <a:lnTo>
                      <a:pt x="1368" y="33"/>
                    </a:lnTo>
                    <a:lnTo>
                      <a:pt x="1300" y="33"/>
                    </a:lnTo>
                    <a:lnTo>
                      <a:pt x="1229" y="33"/>
                    </a:lnTo>
                    <a:lnTo>
                      <a:pt x="1157" y="33"/>
                    </a:lnTo>
                    <a:lnTo>
                      <a:pt x="1083" y="32"/>
                    </a:lnTo>
                    <a:lnTo>
                      <a:pt x="1007" y="32"/>
                    </a:lnTo>
                    <a:lnTo>
                      <a:pt x="931" y="31"/>
                    </a:lnTo>
                    <a:lnTo>
                      <a:pt x="855" y="31"/>
                    </a:lnTo>
                    <a:lnTo>
                      <a:pt x="780" y="30"/>
                    </a:lnTo>
                    <a:lnTo>
                      <a:pt x="704" y="30"/>
                    </a:lnTo>
                    <a:lnTo>
                      <a:pt x="630" y="29"/>
                    </a:lnTo>
                    <a:lnTo>
                      <a:pt x="558" y="29"/>
                    </a:lnTo>
                    <a:lnTo>
                      <a:pt x="488" y="27"/>
                    </a:lnTo>
                    <a:lnTo>
                      <a:pt x="420" y="26"/>
                    </a:lnTo>
                    <a:lnTo>
                      <a:pt x="357" y="26"/>
                    </a:lnTo>
                    <a:lnTo>
                      <a:pt x="296" y="25"/>
                    </a:lnTo>
                    <a:lnTo>
                      <a:pt x="240" y="25"/>
                    </a:lnTo>
                    <a:lnTo>
                      <a:pt x="189" y="24"/>
                    </a:lnTo>
                    <a:lnTo>
                      <a:pt x="143" y="23"/>
                    </a:lnTo>
                    <a:lnTo>
                      <a:pt x="103" y="23"/>
                    </a:lnTo>
                    <a:lnTo>
                      <a:pt x="68" y="23"/>
                    </a:lnTo>
                    <a:lnTo>
                      <a:pt x="41" y="21"/>
                    </a:lnTo>
                    <a:lnTo>
                      <a:pt x="20" y="21"/>
                    </a:lnTo>
                    <a:lnTo>
                      <a:pt x="7" y="21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0"/>
                    </a:lnTo>
                    <a:lnTo>
                      <a:pt x="92" y="1"/>
                    </a:lnTo>
                    <a:lnTo>
                      <a:pt x="127" y="1"/>
                    </a:lnTo>
                    <a:lnTo>
                      <a:pt x="167" y="2"/>
                    </a:lnTo>
                    <a:lnTo>
                      <a:pt x="213" y="2"/>
                    </a:lnTo>
                    <a:lnTo>
                      <a:pt x="264" y="4"/>
                    </a:lnTo>
                    <a:lnTo>
                      <a:pt x="320" y="4"/>
                    </a:lnTo>
                    <a:lnTo>
                      <a:pt x="381" y="5"/>
                    </a:lnTo>
                    <a:lnTo>
                      <a:pt x="444" y="5"/>
                    </a:lnTo>
                    <a:lnTo>
                      <a:pt x="511" y="6"/>
                    </a:lnTo>
                    <a:lnTo>
                      <a:pt x="581" y="7"/>
                    </a:lnTo>
                    <a:lnTo>
                      <a:pt x="653" y="7"/>
                    </a:lnTo>
                    <a:lnTo>
                      <a:pt x="727" y="8"/>
                    </a:lnTo>
                    <a:lnTo>
                      <a:pt x="802" y="10"/>
                    </a:lnTo>
                    <a:lnTo>
                      <a:pt x="879" y="10"/>
                    </a:lnTo>
                    <a:lnTo>
                      <a:pt x="955" y="11"/>
                    </a:lnTo>
                    <a:lnTo>
                      <a:pt x="1031" y="11"/>
                    </a:lnTo>
                    <a:lnTo>
                      <a:pt x="1107" y="11"/>
                    </a:lnTo>
                    <a:lnTo>
                      <a:pt x="1181" y="12"/>
                    </a:lnTo>
                    <a:lnTo>
                      <a:pt x="1253" y="12"/>
                    </a:lnTo>
                    <a:lnTo>
                      <a:pt x="1324" y="12"/>
                    </a:lnTo>
                    <a:lnTo>
                      <a:pt x="1391" y="12"/>
                    </a:lnTo>
                    <a:lnTo>
                      <a:pt x="1456" y="12"/>
                    </a:lnTo>
                    <a:lnTo>
                      <a:pt x="1517" y="12"/>
                    </a:lnTo>
                    <a:lnTo>
                      <a:pt x="1573" y="11"/>
                    </a:lnTo>
                    <a:lnTo>
                      <a:pt x="1626" y="11"/>
                    </a:lnTo>
                    <a:lnTo>
                      <a:pt x="1673" y="10"/>
                    </a:lnTo>
                    <a:lnTo>
                      <a:pt x="1714" y="8"/>
                    </a:lnTo>
                    <a:lnTo>
                      <a:pt x="1750" y="7"/>
                    </a:lnTo>
                    <a:lnTo>
                      <a:pt x="1778" y="6"/>
                    </a:lnTo>
                    <a:lnTo>
                      <a:pt x="1800" y="5"/>
                    </a:lnTo>
                    <a:lnTo>
                      <a:pt x="1800" y="5"/>
                    </a:lnTo>
                    <a:close/>
                    <a:moveTo>
                      <a:pt x="1781" y="26"/>
                    </a:moveTo>
                    <a:lnTo>
                      <a:pt x="1800" y="5"/>
                    </a:lnTo>
                    <a:lnTo>
                      <a:pt x="1801" y="5"/>
                    </a:lnTo>
                    <a:lnTo>
                      <a:pt x="1801" y="5"/>
                    </a:lnTo>
                    <a:lnTo>
                      <a:pt x="1802" y="5"/>
                    </a:lnTo>
                    <a:lnTo>
                      <a:pt x="1802" y="5"/>
                    </a:lnTo>
                    <a:lnTo>
                      <a:pt x="1804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6" y="5"/>
                    </a:lnTo>
                    <a:lnTo>
                      <a:pt x="1806" y="5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8" y="6"/>
                    </a:lnTo>
                    <a:lnTo>
                      <a:pt x="1808" y="6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10" y="7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10"/>
                    </a:lnTo>
                    <a:lnTo>
                      <a:pt x="1810" y="10"/>
                    </a:lnTo>
                    <a:lnTo>
                      <a:pt x="1808" y="10"/>
                    </a:lnTo>
                    <a:lnTo>
                      <a:pt x="1808" y="11"/>
                    </a:lnTo>
                    <a:lnTo>
                      <a:pt x="1808" y="11"/>
                    </a:lnTo>
                    <a:lnTo>
                      <a:pt x="1808" y="12"/>
                    </a:lnTo>
                    <a:lnTo>
                      <a:pt x="1808" y="12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6" y="14"/>
                    </a:lnTo>
                    <a:lnTo>
                      <a:pt x="1806" y="14"/>
                    </a:lnTo>
                    <a:lnTo>
                      <a:pt x="1805" y="15"/>
                    </a:lnTo>
                    <a:lnTo>
                      <a:pt x="1805" y="15"/>
                    </a:lnTo>
                    <a:lnTo>
                      <a:pt x="1804" y="17"/>
                    </a:lnTo>
                    <a:lnTo>
                      <a:pt x="1804" y="17"/>
                    </a:lnTo>
                    <a:lnTo>
                      <a:pt x="1802" y="18"/>
                    </a:lnTo>
                    <a:lnTo>
                      <a:pt x="1801" y="18"/>
                    </a:lnTo>
                    <a:lnTo>
                      <a:pt x="1801" y="18"/>
                    </a:lnTo>
                    <a:lnTo>
                      <a:pt x="1800" y="19"/>
                    </a:lnTo>
                    <a:lnTo>
                      <a:pt x="1800" y="19"/>
                    </a:lnTo>
                    <a:lnTo>
                      <a:pt x="1799" y="20"/>
                    </a:lnTo>
                    <a:lnTo>
                      <a:pt x="1798" y="20"/>
                    </a:lnTo>
                    <a:lnTo>
                      <a:pt x="1798" y="20"/>
                    </a:lnTo>
                    <a:lnTo>
                      <a:pt x="1796" y="21"/>
                    </a:lnTo>
                    <a:lnTo>
                      <a:pt x="1795" y="21"/>
                    </a:lnTo>
                    <a:lnTo>
                      <a:pt x="1794" y="21"/>
                    </a:lnTo>
                    <a:lnTo>
                      <a:pt x="1794" y="23"/>
                    </a:lnTo>
                    <a:lnTo>
                      <a:pt x="1793" y="23"/>
                    </a:lnTo>
                    <a:lnTo>
                      <a:pt x="1792" y="23"/>
                    </a:lnTo>
                    <a:lnTo>
                      <a:pt x="1790" y="24"/>
                    </a:lnTo>
                    <a:lnTo>
                      <a:pt x="1790" y="24"/>
                    </a:lnTo>
                    <a:lnTo>
                      <a:pt x="1789" y="24"/>
                    </a:lnTo>
                    <a:lnTo>
                      <a:pt x="1788" y="24"/>
                    </a:lnTo>
                    <a:lnTo>
                      <a:pt x="1787" y="25"/>
                    </a:lnTo>
                    <a:lnTo>
                      <a:pt x="1787" y="25"/>
                    </a:lnTo>
                    <a:lnTo>
                      <a:pt x="1786" y="25"/>
                    </a:lnTo>
                    <a:lnTo>
                      <a:pt x="1784" y="25"/>
                    </a:lnTo>
                    <a:lnTo>
                      <a:pt x="1783" y="25"/>
                    </a:lnTo>
                    <a:lnTo>
                      <a:pt x="1783" y="25"/>
                    </a:lnTo>
                    <a:lnTo>
                      <a:pt x="1782" y="26"/>
                    </a:lnTo>
                    <a:lnTo>
                      <a:pt x="178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46"/>
              <p:cNvSpPr>
                <a:spLocks noEditPoints="1"/>
              </p:cNvSpPr>
              <p:nvPr/>
            </p:nvSpPr>
            <p:spPr bwMode="auto">
              <a:xfrm>
                <a:off x="3656014" y="2608264"/>
                <a:ext cx="3270250" cy="1900238"/>
              </a:xfrm>
              <a:custGeom>
                <a:avLst/>
                <a:gdLst>
                  <a:gd name="T0" fmla="*/ 37 w 2060"/>
                  <a:gd name="T1" fmla="*/ 1131 h 1197"/>
                  <a:gd name="T2" fmla="*/ 39 w 2060"/>
                  <a:gd name="T3" fmla="*/ 1158 h 1197"/>
                  <a:gd name="T4" fmla="*/ 51 w 2060"/>
                  <a:gd name="T5" fmla="*/ 1168 h 1197"/>
                  <a:gd name="T6" fmla="*/ 50 w 2060"/>
                  <a:gd name="T7" fmla="*/ 1191 h 1197"/>
                  <a:gd name="T8" fmla="*/ 17 w 2060"/>
                  <a:gd name="T9" fmla="*/ 1187 h 1197"/>
                  <a:gd name="T10" fmla="*/ 2 w 2060"/>
                  <a:gd name="T11" fmla="*/ 1171 h 1197"/>
                  <a:gd name="T12" fmla="*/ 0 w 2060"/>
                  <a:gd name="T13" fmla="*/ 1140 h 1197"/>
                  <a:gd name="T14" fmla="*/ 47 w 2060"/>
                  <a:gd name="T15" fmla="*/ 165 h 1197"/>
                  <a:gd name="T16" fmla="*/ 51 w 2060"/>
                  <a:gd name="T17" fmla="*/ 341 h 1197"/>
                  <a:gd name="T18" fmla="*/ 51 w 2060"/>
                  <a:gd name="T19" fmla="*/ 687 h 1197"/>
                  <a:gd name="T20" fmla="*/ 45 w 2060"/>
                  <a:gd name="T21" fmla="*/ 1004 h 1197"/>
                  <a:gd name="T22" fmla="*/ 5 w 2060"/>
                  <a:gd name="T23" fmla="*/ 1098 h 1197"/>
                  <a:gd name="T24" fmla="*/ 12 w 2060"/>
                  <a:gd name="T25" fmla="*/ 857 h 1197"/>
                  <a:gd name="T26" fmla="*/ 14 w 2060"/>
                  <a:gd name="T27" fmla="*/ 500 h 1197"/>
                  <a:gd name="T28" fmla="*/ 12 w 2060"/>
                  <a:gd name="T29" fmla="*/ 222 h 1197"/>
                  <a:gd name="T30" fmla="*/ 115 w 2060"/>
                  <a:gd name="T31" fmla="*/ 21 h 1197"/>
                  <a:gd name="T32" fmla="*/ 62 w 2060"/>
                  <a:gd name="T33" fmla="*/ 31 h 1197"/>
                  <a:gd name="T34" fmla="*/ 43 w 2060"/>
                  <a:gd name="T35" fmla="*/ 69 h 1197"/>
                  <a:gd name="T36" fmla="*/ 43 w 2060"/>
                  <a:gd name="T37" fmla="*/ 133 h 1197"/>
                  <a:gd name="T38" fmla="*/ 6 w 2060"/>
                  <a:gd name="T39" fmla="*/ 148 h 1197"/>
                  <a:gd name="T40" fmla="*/ 5 w 2060"/>
                  <a:gd name="T41" fmla="*/ 81 h 1197"/>
                  <a:gd name="T42" fmla="*/ 39 w 2060"/>
                  <a:gd name="T43" fmla="*/ 26 h 1197"/>
                  <a:gd name="T44" fmla="*/ 139 w 2060"/>
                  <a:gd name="T45" fmla="*/ 0 h 1197"/>
                  <a:gd name="T46" fmla="*/ 1826 w 2060"/>
                  <a:gd name="T47" fmla="*/ 45 h 1197"/>
                  <a:gd name="T48" fmla="*/ 1330 w 2060"/>
                  <a:gd name="T49" fmla="*/ 44 h 1197"/>
                  <a:gd name="T50" fmla="*/ 655 w 2060"/>
                  <a:gd name="T51" fmla="*/ 34 h 1197"/>
                  <a:gd name="T52" fmla="*/ 172 w 2060"/>
                  <a:gd name="T53" fmla="*/ 23 h 1197"/>
                  <a:gd name="T54" fmla="*/ 364 w 2060"/>
                  <a:gd name="T55" fmla="*/ 7 h 1197"/>
                  <a:gd name="T56" fmla="*/ 978 w 2060"/>
                  <a:gd name="T57" fmla="*/ 17 h 1197"/>
                  <a:gd name="T58" fmla="*/ 1617 w 2060"/>
                  <a:gd name="T59" fmla="*/ 23 h 1197"/>
                  <a:gd name="T60" fmla="*/ 1908 w 2060"/>
                  <a:gd name="T61" fmla="*/ 21 h 1197"/>
                  <a:gd name="T62" fmla="*/ 2012 w 2060"/>
                  <a:gd name="T63" fmla="*/ 107 h 1197"/>
                  <a:gd name="T64" fmla="*/ 1988 w 2060"/>
                  <a:gd name="T65" fmla="*/ 63 h 1197"/>
                  <a:gd name="T66" fmla="*/ 1948 w 2060"/>
                  <a:gd name="T67" fmla="*/ 41 h 1197"/>
                  <a:gd name="T68" fmla="*/ 1892 w 2060"/>
                  <a:gd name="T69" fmla="*/ 41 h 1197"/>
                  <a:gd name="T70" fmla="*/ 1969 w 2060"/>
                  <a:gd name="T71" fmla="*/ 20 h 1197"/>
                  <a:gd name="T72" fmla="*/ 2019 w 2060"/>
                  <a:gd name="T73" fmla="*/ 40 h 1197"/>
                  <a:gd name="T74" fmla="*/ 2047 w 2060"/>
                  <a:gd name="T75" fmla="*/ 85 h 1197"/>
                  <a:gd name="T76" fmla="*/ 2052 w 2060"/>
                  <a:gd name="T77" fmla="*/ 1068 h 1197"/>
                  <a:gd name="T78" fmla="*/ 2011 w 2060"/>
                  <a:gd name="T79" fmla="*/ 969 h 1197"/>
                  <a:gd name="T80" fmla="*/ 2011 w 2060"/>
                  <a:gd name="T81" fmla="*/ 645 h 1197"/>
                  <a:gd name="T82" fmla="*/ 2012 w 2060"/>
                  <a:gd name="T83" fmla="*/ 302 h 1197"/>
                  <a:gd name="T84" fmla="*/ 2052 w 2060"/>
                  <a:gd name="T85" fmla="*/ 143 h 1197"/>
                  <a:gd name="T86" fmla="*/ 2049 w 2060"/>
                  <a:gd name="T87" fmla="*/ 394 h 1197"/>
                  <a:gd name="T88" fmla="*/ 2048 w 2060"/>
                  <a:gd name="T89" fmla="*/ 753 h 1197"/>
                  <a:gd name="T90" fmla="*/ 2050 w 2060"/>
                  <a:gd name="T91" fmla="*/ 1025 h 1197"/>
                  <a:gd name="T92" fmla="*/ 1981 w 2060"/>
                  <a:gd name="T93" fmla="*/ 1176 h 1197"/>
                  <a:gd name="T94" fmla="*/ 2009 w 2060"/>
                  <a:gd name="T95" fmla="*/ 1172 h 1197"/>
                  <a:gd name="T96" fmla="*/ 2021 w 2060"/>
                  <a:gd name="T97" fmla="*/ 1152 h 1197"/>
                  <a:gd name="T98" fmla="*/ 2021 w 2060"/>
                  <a:gd name="T99" fmla="*/ 1110 h 1197"/>
                  <a:gd name="T100" fmla="*/ 2055 w 2060"/>
                  <a:gd name="T101" fmla="*/ 1085 h 1197"/>
                  <a:gd name="T102" fmla="*/ 2059 w 2060"/>
                  <a:gd name="T103" fmla="*/ 1131 h 1197"/>
                  <a:gd name="T104" fmla="*/ 2041 w 2060"/>
                  <a:gd name="T105" fmla="*/ 1170 h 1197"/>
                  <a:gd name="T106" fmla="*/ 1974 w 2060"/>
                  <a:gd name="T107" fmla="*/ 1197 h 1197"/>
                  <a:gd name="T108" fmla="*/ 122 w 2060"/>
                  <a:gd name="T109" fmla="*/ 1168 h 1197"/>
                  <a:gd name="T110" fmla="*/ 655 w 2060"/>
                  <a:gd name="T111" fmla="*/ 1166 h 1197"/>
                  <a:gd name="T112" fmla="*/ 1390 w 2060"/>
                  <a:gd name="T113" fmla="*/ 1171 h 1197"/>
                  <a:gd name="T114" fmla="*/ 1920 w 2060"/>
                  <a:gd name="T115" fmla="*/ 1176 h 1197"/>
                  <a:gd name="T116" fmla="*/ 1818 w 2060"/>
                  <a:gd name="T117" fmla="*/ 1196 h 1197"/>
                  <a:gd name="T118" fmla="*/ 1207 w 2060"/>
                  <a:gd name="T119" fmla="*/ 1191 h 1197"/>
                  <a:gd name="T120" fmla="*/ 482 w 2060"/>
                  <a:gd name="T121" fmla="*/ 1187 h 1197"/>
                  <a:gd name="T122" fmla="*/ 50 w 2060"/>
                  <a:gd name="T123" fmla="*/ 1191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0" h="1197">
                    <a:moveTo>
                      <a:pt x="4" y="1116"/>
                    </a:moveTo>
                    <a:lnTo>
                      <a:pt x="41" y="1104"/>
                    </a:lnTo>
                    <a:lnTo>
                      <a:pt x="41" y="1104"/>
                    </a:lnTo>
                    <a:lnTo>
                      <a:pt x="39" y="1110"/>
                    </a:lnTo>
                    <a:lnTo>
                      <a:pt x="39" y="1115"/>
                    </a:lnTo>
                    <a:lnTo>
                      <a:pt x="38" y="1119"/>
                    </a:lnTo>
                    <a:lnTo>
                      <a:pt x="38" y="1123"/>
                    </a:lnTo>
                    <a:lnTo>
                      <a:pt x="37" y="1128"/>
                    </a:lnTo>
                    <a:lnTo>
                      <a:pt x="37" y="1131"/>
                    </a:lnTo>
                    <a:lnTo>
                      <a:pt x="37" y="1135"/>
                    </a:lnTo>
                    <a:lnTo>
                      <a:pt x="37" y="1139"/>
                    </a:lnTo>
                    <a:lnTo>
                      <a:pt x="37" y="1142"/>
                    </a:lnTo>
                    <a:lnTo>
                      <a:pt x="37" y="1144"/>
                    </a:lnTo>
                    <a:lnTo>
                      <a:pt x="37" y="1148"/>
                    </a:lnTo>
                    <a:lnTo>
                      <a:pt x="38" y="1150"/>
                    </a:lnTo>
                    <a:lnTo>
                      <a:pt x="38" y="1153"/>
                    </a:lnTo>
                    <a:lnTo>
                      <a:pt x="39" y="1155"/>
                    </a:lnTo>
                    <a:lnTo>
                      <a:pt x="39" y="1158"/>
                    </a:lnTo>
                    <a:lnTo>
                      <a:pt x="41" y="1159"/>
                    </a:lnTo>
                    <a:lnTo>
                      <a:pt x="42" y="1161"/>
                    </a:lnTo>
                    <a:lnTo>
                      <a:pt x="43" y="1162"/>
                    </a:lnTo>
                    <a:lnTo>
                      <a:pt x="44" y="1164"/>
                    </a:lnTo>
                    <a:lnTo>
                      <a:pt x="45" y="1165"/>
                    </a:lnTo>
                    <a:lnTo>
                      <a:pt x="47" y="1166"/>
                    </a:lnTo>
                    <a:lnTo>
                      <a:pt x="48" y="1167"/>
                    </a:lnTo>
                    <a:lnTo>
                      <a:pt x="49" y="1168"/>
                    </a:lnTo>
                    <a:lnTo>
                      <a:pt x="51" y="1168"/>
                    </a:lnTo>
                    <a:lnTo>
                      <a:pt x="53" y="1170"/>
                    </a:lnTo>
                    <a:lnTo>
                      <a:pt x="55" y="1170"/>
                    </a:lnTo>
                    <a:lnTo>
                      <a:pt x="57" y="1170"/>
                    </a:lnTo>
                    <a:lnTo>
                      <a:pt x="60" y="1170"/>
                    </a:lnTo>
                    <a:lnTo>
                      <a:pt x="62" y="1171"/>
                    </a:lnTo>
                    <a:lnTo>
                      <a:pt x="65" y="1171"/>
                    </a:lnTo>
                    <a:lnTo>
                      <a:pt x="67" y="1171"/>
                    </a:lnTo>
                    <a:lnTo>
                      <a:pt x="70" y="1170"/>
                    </a:lnTo>
                    <a:lnTo>
                      <a:pt x="50" y="1191"/>
                    </a:lnTo>
                    <a:lnTo>
                      <a:pt x="45" y="1191"/>
                    </a:lnTo>
                    <a:lnTo>
                      <a:pt x="42" y="1192"/>
                    </a:lnTo>
                    <a:lnTo>
                      <a:pt x="37" y="1191"/>
                    </a:lnTo>
                    <a:lnTo>
                      <a:pt x="33" y="1191"/>
                    </a:lnTo>
                    <a:lnTo>
                      <a:pt x="30" y="1191"/>
                    </a:lnTo>
                    <a:lnTo>
                      <a:pt x="26" y="1190"/>
                    </a:lnTo>
                    <a:lnTo>
                      <a:pt x="23" y="1190"/>
                    </a:lnTo>
                    <a:lnTo>
                      <a:pt x="20" y="1189"/>
                    </a:lnTo>
                    <a:lnTo>
                      <a:pt x="17" y="1187"/>
                    </a:lnTo>
                    <a:lnTo>
                      <a:pt x="14" y="1186"/>
                    </a:lnTo>
                    <a:lnTo>
                      <a:pt x="12" y="1185"/>
                    </a:lnTo>
                    <a:lnTo>
                      <a:pt x="10" y="1184"/>
                    </a:lnTo>
                    <a:lnTo>
                      <a:pt x="8" y="1181"/>
                    </a:lnTo>
                    <a:lnTo>
                      <a:pt x="6" y="1179"/>
                    </a:lnTo>
                    <a:lnTo>
                      <a:pt x="5" y="1178"/>
                    </a:lnTo>
                    <a:lnTo>
                      <a:pt x="4" y="1176"/>
                    </a:lnTo>
                    <a:lnTo>
                      <a:pt x="2" y="1173"/>
                    </a:lnTo>
                    <a:lnTo>
                      <a:pt x="2" y="1171"/>
                    </a:lnTo>
                    <a:lnTo>
                      <a:pt x="1" y="1167"/>
                    </a:lnTo>
                    <a:lnTo>
                      <a:pt x="0" y="1165"/>
                    </a:lnTo>
                    <a:lnTo>
                      <a:pt x="0" y="1161"/>
                    </a:lnTo>
                    <a:lnTo>
                      <a:pt x="0" y="1159"/>
                    </a:lnTo>
                    <a:lnTo>
                      <a:pt x="0" y="1155"/>
                    </a:lnTo>
                    <a:lnTo>
                      <a:pt x="0" y="1152"/>
                    </a:lnTo>
                    <a:lnTo>
                      <a:pt x="0" y="1148"/>
                    </a:lnTo>
                    <a:lnTo>
                      <a:pt x="0" y="1144"/>
                    </a:lnTo>
                    <a:lnTo>
                      <a:pt x="0" y="1140"/>
                    </a:lnTo>
                    <a:lnTo>
                      <a:pt x="1" y="1135"/>
                    </a:lnTo>
                    <a:lnTo>
                      <a:pt x="1" y="1131"/>
                    </a:lnTo>
                    <a:lnTo>
                      <a:pt x="2" y="1127"/>
                    </a:lnTo>
                    <a:lnTo>
                      <a:pt x="2" y="1122"/>
                    </a:lnTo>
                    <a:lnTo>
                      <a:pt x="4" y="1116"/>
                    </a:lnTo>
                    <a:lnTo>
                      <a:pt x="4" y="1116"/>
                    </a:lnTo>
                    <a:lnTo>
                      <a:pt x="4" y="1116"/>
                    </a:lnTo>
                    <a:close/>
                    <a:moveTo>
                      <a:pt x="10" y="180"/>
                    </a:moveTo>
                    <a:lnTo>
                      <a:pt x="47" y="165"/>
                    </a:lnTo>
                    <a:lnTo>
                      <a:pt x="47" y="165"/>
                    </a:lnTo>
                    <a:lnTo>
                      <a:pt x="48" y="176"/>
                    </a:lnTo>
                    <a:lnTo>
                      <a:pt x="49" y="191"/>
                    </a:lnTo>
                    <a:lnTo>
                      <a:pt x="50" y="207"/>
                    </a:lnTo>
                    <a:lnTo>
                      <a:pt x="50" y="229"/>
                    </a:lnTo>
                    <a:lnTo>
                      <a:pt x="50" y="253"/>
                    </a:lnTo>
                    <a:lnTo>
                      <a:pt x="51" y="280"/>
                    </a:lnTo>
                    <a:lnTo>
                      <a:pt x="51" y="310"/>
                    </a:lnTo>
                    <a:lnTo>
                      <a:pt x="51" y="341"/>
                    </a:lnTo>
                    <a:lnTo>
                      <a:pt x="53" y="376"/>
                    </a:lnTo>
                    <a:lnTo>
                      <a:pt x="53" y="411"/>
                    </a:lnTo>
                    <a:lnTo>
                      <a:pt x="53" y="448"/>
                    </a:lnTo>
                    <a:lnTo>
                      <a:pt x="53" y="487"/>
                    </a:lnTo>
                    <a:lnTo>
                      <a:pt x="53" y="526"/>
                    </a:lnTo>
                    <a:lnTo>
                      <a:pt x="51" y="565"/>
                    </a:lnTo>
                    <a:lnTo>
                      <a:pt x="51" y="606"/>
                    </a:lnTo>
                    <a:lnTo>
                      <a:pt x="51" y="647"/>
                    </a:lnTo>
                    <a:lnTo>
                      <a:pt x="51" y="687"/>
                    </a:lnTo>
                    <a:lnTo>
                      <a:pt x="50" y="728"/>
                    </a:lnTo>
                    <a:lnTo>
                      <a:pt x="50" y="767"/>
                    </a:lnTo>
                    <a:lnTo>
                      <a:pt x="50" y="805"/>
                    </a:lnTo>
                    <a:lnTo>
                      <a:pt x="49" y="844"/>
                    </a:lnTo>
                    <a:lnTo>
                      <a:pt x="49" y="879"/>
                    </a:lnTo>
                    <a:lnTo>
                      <a:pt x="48" y="914"/>
                    </a:lnTo>
                    <a:lnTo>
                      <a:pt x="47" y="946"/>
                    </a:lnTo>
                    <a:lnTo>
                      <a:pt x="47" y="976"/>
                    </a:lnTo>
                    <a:lnTo>
                      <a:pt x="45" y="1004"/>
                    </a:lnTo>
                    <a:lnTo>
                      <a:pt x="45" y="1029"/>
                    </a:lnTo>
                    <a:lnTo>
                      <a:pt x="44" y="1051"/>
                    </a:lnTo>
                    <a:lnTo>
                      <a:pt x="43" y="1070"/>
                    </a:lnTo>
                    <a:lnTo>
                      <a:pt x="43" y="1085"/>
                    </a:lnTo>
                    <a:lnTo>
                      <a:pt x="42" y="1097"/>
                    </a:lnTo>
                    <a:lnTo>
                      <a:pt x="41" y="1104"/>
                    </a:lnTo>
                    <a:lnTo>
                      <a:pt x="4" y="1116"/>
                    </a:lnTo>
                    <a:lnTo>
                      <a:pt x="5" y="1110"/>
                    </a:lnTo>
                    <a:lnTo>
                      <a:pt x="5" y="1098"/>
                    </a:lnTo>
                    <a:lnTo>
                      <a:pt x="6" y="1082"/>
                    </a:lnTo>
                    <a:lnTo>
                      <a:pt x="7" y="1064"/>
                    </a:lnTo>
                    <a:lnTo>
                      <a:pt x="7" y="1042"/>
                    </a:lnTo>
                    <a:lnTo>
                      <a:pt x="8" y="1017"/>
                    </a:lnTo>
                    <a:lnTo>
                      <a:pt x="10" y="989"/>
                    </a:lnTo>
                    <a:lnTo>
                      <a:pt x="10" y="959"/>
                    </a:lnTo>
                    <a:lnTo>
                      <a:pt x="11" y="927"/>
                    </a:lnTo>
                    <a:lnTo>
                      <a:pt x="11" y="893"/>
                    </a:lnTo>
                    <a:lnTo>
                      <a:pt x="12" y="857"/>
                    </a:lnTo>
                    <a:lnTo>
                      <a:pt x="12" y="819"/>
                    </a:lnTo>
                    <a:lnTo>
                      <a:pt x="13" y="780"/>
                    </a:lnTo>
                    <a:lnTo>
                      <a:pt x="13" y="741"/>
                    </a:lnTo>
                    <a:lnTo>
                      <a:pt x="13" y="700"/>
                    </a:lnTo>
                    <a:lnTo>
                      <a:pt x="14" y="660"/>
                    </a:lnTo>
                    <a:lnTo>
                      <a:pt x="14" y="619"/>
                    </a:lnTo>
                    <a:lnTo>
                      <a:pt x="14" y="579"/>
                    </a:lnTo>
                    <a:lnTo>
                      <a:pt x="14" y="539"/>
                    </a:lnTo>
                    <a:lnTo>
                      <a:pt x="14" y="500"/>
                    </a:lnTo>
                    <a:lnTo>
                      <a:pt x="14" y="462"/>
                    </a:lnTo>
                    <a:lnTo>
                      <a:pt x="14" y="425"/>
                    </a:lnTo>
                    <a:lnTo>
                      <a:pt x="14" y="389"/>
                    </a:lnTo>
                    <a:lnTo>
                      <a:pt x="14" y="355"/>
                    </a:lnTo>
                    <a:lnTo>
                      <a:pt x="14" y="323"/>
                    </a:lnTo>
                    <a:lnTo>
                      <a:pt x="14" y="293"/>
                    </a:lnTo>
                    <a:lnTo>
                      <a:pt x="13" y="267"/>
                    </a:lnTo>
                    <a:lnTo>
                      <a:pt x="13" y="242"/>
                    </a:lnTo>
                    <a:lnTo>
                      <a:pt x="12" y="222"/>
                    </a:lnTo>
                    <a:lnTo>
                      <a:pt x="12" y="204"/>
                    </a:lnTo>
                    <a:lnTo>
                      <a:pt x="11" y="189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10" y="180"/>
                    </a:lnTo>
                    <a:close/>
                    <a:moveTo>
                      <a:pt x="152" y="1"/>
                    </a:moveTo>
                    <a:lnTo>
                      <a:pt x="127" y="22"/>
                    </a:lnTo>
                    <a:lnTo>
                      <a:pt x="127" y="22"/>
                    </a:lnTo>
                    <a:lnTo>
                      <a:pt x="115" y="21"/>
                    </a:lnTo>
                    <a:lnTo>
                      <a:pt x="105" y="21"/>
                    </a:lnTo>
                    <a:lnTo>
                      <a:pt x="96" y="22"/>
                    </a:lnTo>
                    <a:lnTo>
                      <a:pt x="87" y="23"/>
                    </a:lnTo>
                    <a:lnTo>
                      <a:pt x="80" y="25"/>
                    </a:lnTo>
                    <a:lnTo>
                      <a:pt x="74" y="26"/>
                    </a:lnTo>
                    <a:lnTo>
                      <a:pt x="70" y="27"/>
                    </a:lnTo>
                    <a:lnTo>
                      <a:pt x="67" y="28"/>
                    </a:lnTo>
                    <a:lnTo>
                      <a:pt x="65" y="29"/>
                    </a:lnTo>
                    <a:lnTo>
                      <a:pt x="62" y="31"/>
                    </a:lnTo>
                    <a:lnTo>
                      <a:pt x="60" y="33"/>
                    </a:lnTo>
                    <a:lnTo>
                      <a:pt x="57" y="35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7" y="52"/>
                    </a:lnTo>
                    <a:lnTo>
                      <a:pt x="45" y="57"/>
                    </a:lnTo>
                    <a:lnTo>
                      <a:pt x="44" y="63"/>
                    </a:lnTo>
                    <a:lnTo>
                      <a:pt x="43" y="69"/>
                    </a:lnTo>
                    <a:lnTo>
                      <a:pt x="42" y="75"/>
                    </a:lnTo>
                    <a:lnTo>
                      <a:pt x="41" y="82"/>
                    </a:lnTo>
                    <a:lnTo>
                      <a:pt x="41" y="88"/>
                    </a:lnTo>
                    <a:lnTo>
                      <a:pt x="41" y="95"/>
                    </a:lnTo>
                    <a:lnTo>
                      <a:pt x="41" y="102"/>
                    </a:lnTo>
                    <a:lnTo>
                      <a:pt x="41" y="111"/>
                    </a:lnTo>
                    <a:lnTo>
                      <a:pt x="42" y="118"/>
                    </a:lnTo>
                    <a:lnTo>
                      <a:pt x="42" y="125"/>
                    </a:lnTo>
                    <a:lnTo>
                      <a:pt x="43" y="133"/>
                    </a:lnTo>
                    <a:lnTo>
                      <a:pt x="44" y="140"/>
                    </a:lnTo>
                    <a:lnTo>
                      <a:pt x="45" y="149"/>
                    </a:lnTo>
                    <a:lnTo>
                      <a:pt x="47" y="157"/>
                    </a:lnTo>
                    <a:lnTo>
                      <a:pt x="47" y="165"/>
                    </a:lnTo>
                    <a:lnTo>
                      <a:pt x="10" y="180"/>
                    </a:lnTo>
                    <a:lnTo>
                      <a:pt x="8" y="171"/>
                    </a:lnTo>
                    <a:lnTo>
                      <a:pt x="7" y="163"/>
                    </a:lnTo>
                    <a:lnTo>
                      <a:pt x="7" y="155"/>
                    </a:lnTo>
                    <a:lnTo>
                      <a:pt x="6" y="148"/>
                    </a:lnTo>
                    <a:lnTo>
                      <a:pt x="5" y="139"/>
                    </a:lnTo>
                    <a:lnTo>
                      <a:pt x="5" y="131"/>
                    </a:lnTo>
                    <a:lnTo>
                      <a:pt x="4" y="124"/>
                    </a:lnTo>
                    <a:lnTo>
                      <a:pt x="4" y="117"/>
                    </a:lnTo>
                    <a:lnTo>
                      <a:pt x="4" y="108"/>
                    </a:lnTo>
                    <a:lnTo>
                      <a:pt x="4" y="101"/>
                    </a:lnTo>
                    <a:lnTo>
                      <a:pt x="4" y="94"/>
                    </a:lnTo>
                    <a:lnTo>
                      <a:pt x="5" y="88"/>
                    </a:lnTo>
                    <a:lnTo>
                      <a:pt x="5" y="81"/>
                    </a:lnTo>
                    <a:lnTo>
                      <a:pt x="6" y="74"/>
                    </a:lnTo>
                    <a:lnTo>
                      <a:pt x="8" y="68"/>
                    </a:lnTo>
                    <a:lnTo>
                      <a:pt x="11" y="62"/>
                    </a:lnTo>
                    <a:lnTo>
                      <a:pt x="13" y="56"/>
                    </a:lnTo>
                    <a:lnTo>
                      <a:pt x="17" y="48"/>
                    </a:lnTo>
                    <a:lnTo>
                      <a:pt x="20" y="44"/>
                    </a:lnTo>
                    <a:lnTo>
                      <a:pt x="26" y="38"/>
                    </a:lnTo>
                    <a:lnTo>
                      <a:pt x="32" y="32"/>
                    </a:lnTo>
                    <a:lnTo>
                      <a:pt x="39" y="26"/>
                    </a:lnTo>
                    <a:lnTo>
                      <a:pt x="49" y="20"/>
                    </a:lnTo>
                    <a:lnTo>
                      <a:pt x="59" y="14"/>
                    </a:lnTo>
                    <a:lnTo>
                      <a:pt x="70" y="10"/>
                    </a:lnTo>
                    <a:lnTo>
                      <a:pt x="81" y="7"/>
                    </a:lnTo>
                    <a:lnTo>
                      <a:pt x="92" y="4"/>
                    </a:lnTo>
                    <a:lnTo>
                      <a:pt x="103" y="2"/>
                    </a:lnTo>
                    <a:lnTo>
                      <a:pt x="115" y="1"/>
                    </a:lnTo>
                    <a:lnTo>
                      <a:pt x="127" y="1"/>
                    </a:lnTo>
                    <a:lnTo>
                      <a:pt x="139" y="0"/>
                    </a:lnTo>
                    <a:lnTo>
                      <a:pt x="152" y="1"/>
                    </a:lnTo>
                    <a:lnTo>
                      <a:pt x="152" y="1"/>
                    </a:lnTo>
                    <a:lnTo>
                      <a:pt x="152" y="1"/>
                    </a:lnTo>
                    <a:close/>
                    <a:moveTo>
                      <a:pt x="1908" y="21"/>
                    </a:moveTo>
                    <a:lnTo>
                      <a:pt x="1892" y="41"/>
                    </a:lnTo>
                    <a:lnTo>
                      <a:pt x="1892" y="41"/>
                    </a:lnTo>
                    <a:lnTo>
                      <a:pt x="1876" y="43"/>
                    </a:lnTo>
                    <a:lnTo>
                      <a:pt x="1855" y="44"/>
                    </a:lnTo>
                    <a:lnTo>
                      <a:pt x="1826" y="45"/>
                    </a:lnTo>
                    <a:lnTo>
                      <a:pt x="1791" y="45"/>
                    </a:lnTo>
                    <a:lnTo>
                      <a:pt x="1750" y="45"/>
                    </a:lnTo>
                    <a:lnTo>
                      <a:pt x="1703" y="45"/>
                    </a:lnTo>
                    <a:lnTo>
                      <a:pt x="1651" y="45"/>
                    </a:lnTo>
                    <a:lnTo>
                      <a:pt x="1595" y="45"/>
                    </a:lnTo>
                    <a:lnTo>
                      <a:pt x="1534" y="45"/>
                    </a:lnTo>
                    <a:lnTo>
                      <a:pt x="1468" y="45"/>
                    </a:lnTo>
                    <a:lnTo>
                      <a:pt x="1400" y="44"/>
                    </a:lnTo>
                    <a:lnTo>
                      <a:pt x="1330" y="44"/>
                    </a:lnTo>
                    <a:lnTo>
                      <a:pt x="1257" y="43"/>
                    </a:lnTo>
                    <a:lnTo>
                      <a:pt x="1182" y="41"/>
                    </a:lnTo>
                    <a:lnTo>
                      <a:pt x="1106" y="40"/>
                    </a:lnTo>
                    <a:lnTo>
                      <a:pt x="1030" y="40"/>
                    </a:lnTo>
                    <a:lnTo>
                      <a:pt x="954" y="39"/>
                    </a:lnTo>
                    <a:lnTo>
                      <a:pt x="877" y="38"/>
                    </a:lnTo>
                    <a:lnTo>
                      <a:pt x="802" y="37"/>
                    </a:lnTo>
                    <a:lnTo>
                      <a:pt x="728" y="35"/>
                    </a:lnTo>
                    <a:lnTo>
                      <a:pt x="655" y="34"/>
                    </a:lnTo>
                    <a:lnTo>
                      <a:pt x="585" y="33"/>
                    </a:lnTo>
                    <a:lnTo>
                      <a:pt x="518" y="32"/>
                    </a:lnTo>
                    <a:lnTo>
                      <a:pt x="455" y="31"/>
                    </a:lnTo>
                    <a:lnTo>
                      <a:pt x="395" y="29"/>
                    </a:lnTo>
                    <a:lnTo>
                      <a:pt x="339" y="28"/>
                    </a:lnTo>
                    <a:lnTo>
                      <a:pt x="289" y="27"/>
                    </a:lnTo>
                    <a:lnTo>
                      <a:pt x="244" y="26"/>
                    </a:lnTo>
                    <a:lnTo>
                      <a:pt x="204" y="25"/>
                    </a:lnTo>
                    <a:lnTo>
                      <a:pt x="172" y="23"/>
                    </a:lnTo>
                    <a:lnTo>
                      <a:pt x="146" y="22"/>
                    </a:lnTo>
                    <a:lnTo>
                      <a:pt x="127" y="22"/>
                    </a:lnTo>
                    <a:lnTo>
                      <a:pt x="152" y="1"/>
                    </a:lnTo>
                    <a:lnTo>
                      <a:pt x="170" y="1"/>
                    </a:lnTo>
                    <a:lnTo>
                      <a:pt x="196" y="2"/>
                    </a:lnTo>
                    <a:lnTo>
                      <a:pt x="229" y="3"/>
                    </a:lnTo>
                    <a:lnTo>
                      <a:pt x="267" y="4"/>
                    </a:lnTo>
                    <a:lnTo>
                      <a:pt x="313" y="5"/>
                    </a:lnTo>
                    <a:lnTo>
                      <a:pt x="364" y="7"/>
                    </a:lnTo>
                    <a:lnTo>
                      <a:pt x="419" y="8"/>
                    </a:lnTo>
                    <a:lnTo>
                      <a:pt x="479" y="9"/>
                    </a:lnTo>
                    <a:lnTo>
                      <a:pt x="542" y="10"/>
                    </a:lnTo>
                    <a:lnTo>
                      <a:pt x="609" y="11"/>
                    </a:lnTo>
                    <a:lnTo>
                      <a:pt x="679" y="13"/>
                    </a:lnTo>
                    <a:lnTo>
                      <a:pt x="751" y="14"/>
                    </a:lnTo>
                    <a:lnTo>
                      <a:pt x="826" y="15"/>
                    </a:lnTo>
                    <a:lnTo>
                      <a:pt x="901" y="16"/>
                    </a:lnTo>
                    <a:lnTo>
                      <a:pt x="978" y="17"/>
                    </a:lnTo>
                    <a:lnTo>
                      <a:pt x="1054" y="19"/>
                    </a:lnTo>
                    <a:lnTo>
                      <a:pt x="1130" y="20"/>
                    </a:lnTo>
                    <a:lnTo>
                      <a:pt x="1205" y="20"/>
                    </a:lnTo>
                    <a:lnTo>
                      <a:pt x="1281" y="21"/>
                    </a:lnTo>
                    <a:lnTo>
                      <a:pt x="1353" y="22"/>
                    </a:lnTo>
                    <a:lnTo>
                      <a:pt x="1424" y="22"/>
                    </a:lnTo>
                    <a:lnTo>
                      <a:pt x="1492" y="23"/>
                    </a:lnTo>
                    <a:lnTo>
                      <a:pt x="1556" y="23"/>
                    </a:lnTo>
                    <a:lnTo>
                      <a:pt x="1617" y="23"/>
                    </a:lnTo>
                    <a:lnTo>
                      <a:pt x="1675" y="25"/>
                    </a:lnTo>
                    <a:lnTo>
                      <a:pt x="1726" y="25"/>
                    </a:lnTo>
                    <a:lnTo>
                      <a:pt x="1774" y="23"/>
                    </a:lnTo>
                    <a:lnTo>
                      <a:pt x="1814" y="23"/>
                    </a:lnTo>
                    <a:lnTo>
                      <a:pt x="1849" y="23"/>
                    </a:lnTo>
                    <a:lnTo>
                      <a:pt x="1877" y="22"/>
                    </a:lnTo>
                    <a:lnTo>
                      <a:pt x="1898" y="21"/>
                    </a:lnTo>
                    <a:lnTo>
                      <a:pt x="1908" y="21"/>
                    </a:lnTo>
                    <a:lnTo>
                      <a:pt x="1908" y="21"/>
                    </a:lnTo>
                    <a:lnTo>
                      <a:pt x="1908" y="21"/>
                    </a:lnTo>
                    <a:close/>
                    <a:moveTo>
                      <a:pt x="2052" y="130"/>
                    </a:moveTo>
                    <a:lnTo>
                      <a:pt x="2015" y="143"/>
                    </a:lnTo>
                    <a:lnTo>
                      <a:pt x="2015" y="143"/>
                    </a:lnTo>
                    <a:lnTo>
                      <a:pt x="2015" y="134"/>
                    </a:lnTo>
                    <a:lnTo>
                      <a:pt x="2015" y="127"/>
                    </a:lnTo>
                    <a:lnTo>
                      <a:pt x="2013" y="120"/>
                    </a:lnTo>
                    <a:lnTo>
                      <a:pt x="2012" y="113"/>
                    </a:lnTo>
                    <a:lnTo>
                      <a:pt x="2012" y="107"/>
                    </a:lnTo>
                    <a:lnTo>
                      <a:pt x="2010" y="101"/>
                    </a:lnTo>
                    <a:lnTo>
                      <a:pt x="2009" y="95"/>
                    </a:lnTo>
                    <a:lnTo>
                      <a:pt x="2006" y="89"/>
                    </a:lnTo>
                    <a:lnTo>
                      <a:pt x="2004" y="84"/>
                    </a:lnTo>
                    <a:lnTo>
                      <a:pt x="2002" y="78"/>
                    </a:lnTo>
                    <a:lnTo>
                      <a:pt x="1999" y="75"/>
                    </a:lnTo>
                    <a:lnTo>
                      <a:pt x="1996" y="70"/>
                    </a:lnTo>
                    <a:lnTo>
                      <a:pt x="1992" y="66"/>
                    </a:lnTo>
                    <a:lnTo>
                      <a:pt x="1988" y="63"/>
                    </a:lnTo>
                    <a:lnTo>
                      <a:pt x="1985" y="59"/>
                    </a:lnTo>
                    <a:lnTo>
                      <a:pt x="1981" y="56"/>
                    </a:lnTo>
                    <a:lnTo>
                      <a:pt x="1976" y="53"/>
                    </a:lnTo>
                    <a:lnTo>
                      <a:pt x="1973" y="51"/>
                    </a:lnTo>
                    <a:lnTo>
                      <a:pt x="1968" y="48"/>
                    </a:lnTo>
                    <a:lnTo>
                      <a:pt x="1963" y="46"/>
                    </a:lnTo>
                    <a:lnTo>
                      <a:pt x="1957" y="45"/>
                    </a:lnTo>
                    <a:lnTo>
                      <a:pt x="1953" y="43"/>
                    </a:lnTo>
                    <a:lnTo>
                      <a:pt x="1948" y="41"/>
                    </a:lnTo>
                    <a:lnTo>
                      <a:pt x="1942" y="41"/>
                    </a:lnTo>
                    <a:lnTo>
                      <a:pt x="1936" y="40"/>
                    </a:lnTo>
                    <a:lnTo>
                      <a:pt x="1930" y="39"/>
                    </a:lnTo>
                    <a:lnTo>
                      <a:pt x="1924" y="39"/>
                    </a:lnTo>
                    <a:lnTo>
                      <a:pt x="1918" y="39"/>
                    </a:lnTo>
                    <a:lnTo>
                      <a:pt x="1912" y="39"/>
                    </a:lnTo>
                    <a:lnTo>
                      <a:pt x="1905" y="40"/>
                    </a:lnTo>
                    <a:lnTo>
                      <a:pt x="1899" y="40"/>
                    </a:lnTo>
                    <a:lnTo>
                      <a:pt x="1892" y="41"/>
                    </a:lnTo>
                    <a:lnTo>
                      <a:pt x="1908" y="21"/>
                    </a:lnTo>
                    <a:lnTo>
                      <a:pt x="1917" y="20"/>
                    </a:lnTo>
                    <a:lnTo>
                      <a:pt x="1925" y="19"/>
                    </a:lnTo>
                    <a:lnTo>
                      <a:pt x="1934" y="19"/>
                    </a:lnTo>
                    <a:lnTo>
                      <a:pt x="1941" y="17"/>
                    </a:lnTo>
                    <a:lnTo>
                      <a:pt x="1948" y="17"/>
                    </a:lnTo>
                    <a:lnTo>
                      <a:pt x="1956" y="19"/>
                    </a:lnTo>
                    <a:lnTo>
                      <a:pt x="1963" y="19"/>
                    </a:lnTo>
                    <a:lnTo>
                      <a:pt x="1969" y="20"/>
                    </a:lnTo>
                    <a:lnTo>
                      <a:pt x="1976" y="21"/>
                    </a:lnTo>
                    <a:lnTo>
                      <a:pt x="1982" y="22"/>
                    </a:lnTo>
                    <a:lnTo>
                      <a:pt x="1988" y="25"/>
                    </a:lnTo>
                    <a:lnTo>
                      <a:pt x="1994" y="26"/>
                    </a:lnTo>
                    <a:lnTo>
                      <a:pt x="2000" y="28"/>
                    </a:lnTo>
                    <a:lnTo>
                      <a:pt x="2006" y="31"/>
                    </a:lnTo>
                    <a:lnTo>
                      <a:pt x="2011" y="34"/>
                    </a:lnTo>
                    <a:lnTo>
                      <a:pt x="2016" y="37"/>
                    </a:lnTo>
                    <a:lnTo>
                      <a:pt x="2019" y="40"/>
                    </a:lnTo>
                    <a:lnTo>
                      <a:pt x="2024" y="45"/>
                    </a:lnTo>
                    <a:lnTo>
                      <a:pt x="2028" y="48"/>
                    </a:lnTo>
                    <a:lnTo>
                      <a:pt x="2031" y="53"/>
                    </a:lnTo>
                    <a:lnTo>
                      <a:pt x="2035" y="58"/>
                    </a:lnTo>
                    <a:lnTo>
                      <a:pt x="2039" y="63"/>
                    </a:lnTo>
                    <a:lnTo>
                      <a:pt x="2041" y="68"/>
                    </a:lnTo>
                    <a:lnTo>
                      <a:pt x="2043" y="74"/>
                    </a:lnTo>
                    <a:lnTo>
                      <a:pt x="2046" y="80"/>
                    </a:lnTo>
                    <a:lnTo>
                      <a:pt x="2047" y="85"/>
                    </a:lnTo>
                    <a:lnTo>
                      <a:pt x="2049" y="93"/>
                    </a:lnTo>
                    <a:lnTo>
                      <a:pt x="2050" y="99"/>
                    </a:lnTo>
                    <a:lnTo>
                      <a:pt x="2050" y="106"/>
                    </a:lnTo>
                    <a:lnTo>
                      <a:pt x="2052" y="114"/>
                    </a:lnTo>
                    <a:lnTo>
                      <a:pt x="2052" y="121"/>
                    </a:lnTo>
                    <a:lnTo>
                      <a:pt x="2052" y="130"/>
                    </a:lnTo>
                    <a:lnTo>
                      <a:pt x="2052" y="130"/>
                    </a:lnTo>
                    <a:lnTo>
                      <a:pt x="2052" y="130"/>
                    </a:lnTo>
                    <a:close/>
                    <a:moveTo>
                      <a:pt x="2052" y="1068"/>
                    </a:moveTo>
                    <a:lnTo>
                      <a:pt x="2015" y="1082"/>
                    </a:lnTo>
                    <a:lnTo>
                      <a:pt x="2015" y="1082"/>
                    </a:lnTo>
                    <a:lnTo>
                      <a:pt x="2013" y="1078"/>
                    </a:lnTo>
                    <a:lnTo>
                      <a:pt x="2013" y="1068"/>
                    </a:lnTo>
                    <a:lnTo>
                      <a:pt x="2013" y="1055"/>
                    </a:lnTo>
                    <a:lnTo>
                      <a:pt x="2012" y="1039"/>
                    </a:lnTo>
                    <a:lnTo>
                      <a:pt x="2012" y="1019"/>
                    </a:lnTo>
                    <a:lnTo>
                      <a:pt x="2012" y="995"/>
                    </a:lnTo>
                    <a:lnTo>
                      <a:pt x="2011" y="969"/>
                    </a:lnTo>
                    <a:lnTo>
                      <a:pt x="2011" y="940"/>
                    </a:lnTo>
                    <a:lnTo>
                      <a:pt x="2011" y="909"/>
                    </a:lnTo>
                    <a:lnTo>
                      <a:pt x="2011" y="876"/>
                    </a:lnTo>
                    <a:lnTo>
                      <a:pt x="2011" y="840"/>
                    </a:lnTo>
                    <a:lnTo>
                      <a:pt x="2011" y="804"/>
                    </a:lnTo>
                    <a:lnTo>
                      <a:pt x="2011" y="766"/>
                    </a:lnTo>
                    <a:lnTo>
                      <a:pt x="2011" y="727"/>
                    </a:lnTo>
                    <a:lnTo>
                      <a:pt x="2011" y="686"/>
                    </a:lnTo>
                    <a:lnTo>
                      <a:pt x="2011" y="645"/>
                    </a:lnTo>
                    <a:lnTo>
                      <a:pt x="2011" y="605"/>
                    </a:lnTo>
                    <a:lnTo>
                      <a:pt x="2011" y="564"/>
                    </a:lnTo>
                    <a:lnTo>
                      <a:pt x="2011" y="524"/>
                    </a:lnTo>
                    <a:lnTo>
                      <a:pt x="2011" y="484"/>
                    </a:lnTo>
                    <a:lnTo>
                      <a:pt x="2011" y="445"/>
                    </a:lnTo>
                    <a:lnTo>
                      <a:pt x="2012" y="407"/>
                    </a:lnTo>
                    <a:lnTo>
                      <a:pt x="2012" y="370"/>
                    </a:lnTo>
                    <a:lnTo>
                      <a:pt x="2012" y="335"/>
                    </a:lnTo>
                    <a:lnTo>
                      <a:pt x="2012" y="302"/>
                    </a:lnTo>
                    <a:lnTo>
                      <a:pt x="2012" y="271"/>
                    </a:lnTo>
                    <a:lnTo>
                      <a:pt x="2013" y="242"/>
                    </a:lnTo>
                    <a:lnTo>
                      <a:pt x="2013" y="216"/>
                    </a:lnTo>
                    <a:lnTo>
                      <a:pt x="2013" y="192"/>
                    </a:lnTo>
                    <a:lnTo>
                      <a:pt x="2013" y="173"/>
                    </a:lnTo>
                    <a:lnTo>
                      <a:pt x="2015" y="156"/>
                    </a:lnTo>
                    <a:lnTo>
                      <a:pt x="2015" y="143"/>
                    </a:lnTo>
                    <a:lnTo>
                      <a:pt x="2052" y="130"/>
                    </a:lnTo>
                    <a:lnTo>
                      <a:pt x="2052" y="143"/>
                    </a:lnTo>
                    <a:lnTo>
                      <a:pt x="2052" y="160"/>
                    </a:lnTo>
                    <a:lnTo>
                      <a:pt x="2050" y="179"/>
                    </a:lnTo>
                    <a:lnTo>
                      <a:pt x="2050" y="202"/>
                    </a:lnTo>
                    <a:lnTo>
                      <a:pt x="2050" y="229"/>
                    </a:lnTo>
                    <a:lnTo>
                      <a:pt x="2050" y="257"/>
                    </a:lnTo>
                    <a:lnTo>
                      <a:pt x="2049" y="288"/>
                    </a:lnTo>
                    <a:lnTo>
                      <a:pt x="2049" y="322"/>
                    </a:lnTo>
                    <a:lnTo>
                      <a:pt x="2049" y="357"/>
                    </a:lnTo>
                    <a:lnTo>
                      <a:pt x="2049" y="394"/>
                    </a:lnTo>
                    <a:lnTo>
                      <a:pt x="2049" y="432"/>
                    </a:lnTo>
                    <a:lnTo>
                      <a:pt x="2049" y="471"/>
                    </a:lnTo>
                    <a:lnTo>
                      <a:pt x="2048" y="511"/>
                    </a:lnTo>
                    <a:lnTo>
                      <a:pt x="2048" y="551"/>
                    </a:lnTo>
                    <a:lnTo>
                      <a:pt x="2048" y="592"/>
                    </a:lnTo>
                    <a:lnTo>
                      <a:pt x="2048" y="632"/>
                    </a:lnTo>
                    <a:lnTo>
                      <a:pt x="2048" y="673"/>
                    </a:lnTo>
                    <a:lnTo>
                      <a:pt x="2048" y="713"/>
                    </a:lnTo>
                    <a:lnTo>
                      <a:pt x="2048" y="753"/>
                    </a:lnTo>
                    <a:lnTo>
                      <a:pt x="2048" y="791"/>
                    </a:lnTo>
                    <a:lnTo>
                      <a:pt x="2048" y="827"/>
                    </a:lnTo>
                    <a:lnTo>
                      <a:pt x="2048" y="863"/>
                    </a:lnTo>
                    <a:lnTo>
                      <a:pt x="2048" y="896"/>
                    </a:lnTo>
                    <a:lnTo>
                      <a:pt x="2049" y="927"/>
                    </a:lnTo>
                    <a:lnTo>
                      <a:pt x="2049" y="956"/>
                    </a:lnTo>
                    <a:lnTo>
                      <a:pt x="2049" y="982"/>
                    </a:lnTo>
                    <a:lnTo>
                      <a:pt x="2049" y="1006"/>
                    </a:lnTo>
                    <a:lnTo>
                      <a:pt x="2050" y="1025"/>
                    </a:lnTo>
                    <a:lnTo>
                      <a:pt x="2050" y="1042"/>
                    </a:lnTo>
                    <a:lnTo>
                      <a:pt x="2050" y="1055"/>
                    </a:lnTo>
                    <a:lnTo>
                      <a:pt x="2052" y="1063"/>
                    </a:lnTo>
                    <a:lnTo>
                      <a:pt x="2052" y="1068"/>
                    </a:lnTo>
                    <a:lnTo>
                      <a:pt x="2052" y="1068"/>
                    </a:lnTo>
                    <a:lnTo>
                      <a:pt x="2052" y="1068"/>
                    </a:lnTo>
                    <a:close/>
                    <a:moveTo>
                      <a:pt x="1959" y="1197"/>
                    </a:moveTo>
                    <a:lnTo>
                      <a:pt x="1981" y="1176"/>
                    </a:lnTo>
                    <a:lnTo>
                      <a:pt x="1981" y="1176"/>
                    </a:lnTo>
                    <a:lnTo>
                      <a:pt x="1987" y="1176"/>
                    </a:lnTo>
                    <a:lnTo>
                      <a:pt x="1993" y="1176"/>
                    </a:lnTo>
                    <a:lnTo>
                      <a:pt x="1998" y="1174"/>
                    </a:lnTo>
                    <a:lnTo>
                      <a:pt x="2002" y="1174"/>
                    </a:lnTo>
                    <a:lnTo>
                      <a:pt x="2005" y="1173"/>
                    </a:lnTo>
                    <a:lnTo>
                      <a:pt x="2006" y="1173"/>
                    </a:lnTo>
                    <a:lnTo>
                      <a:pt x="2008" y="1173"/>
                    </a:lnTo>
                    <a:lnTo>
                      <a:pt x="2009" y="1172"/>
                    </a:lnTo>
                    <a:lnTo>
                      <a:pt x="2009" y="1172"/>
                    </a:lnTo>
                    <a:lnTo>
                      <a:pt x="2010" y="1172"/>
                    </a:lnTo>
                    <a:lnTo>
                      <a:pt x="2011" y="1171"/>
                    </a:lnTo>
                    <a:lnTo>
                      <a:pt x="2012" y="1168"/>
                    </a:lnTo>
                    <a:lnTo>
                      <a:pt x="2013" y="1167"/>
                    </a:lnTo>
                    <a:lnTo>
                      <a:pt x="2016" y="1165"/>
                    </a:lnTo>
                    <a:lnTo>
                      <a:pt x="2017" y="1161"/>
                    </a:lnTo>
                    <a:lnTo>
                      <a:pt x="2018" y="1159"/>
                    </a:lnTo>
                    <a:lnTo>
                      <a:pt x="2019" y="1155"/>
                    </a:lnTo>
                    <a:lnTo>
                      <a:pt x="2021" y="1152"/>
                    </a:lnTo>
                    <a:lnTo>
                      <a:pt x="2022" y="1147"/>
                    </a:lnTo>
                    <a:lnTo>
                      <a:pt x="2022" y="1143"/>
                    </a:lnTo>
                    <a:lnTo>
                      <a:pt x="2022" y="1139"/>
                    </a:lnTo>
                    <a:lnTo>
                      <a:pt x="2022" y="1135"/>
                    </a:lnTo>
                    <a:lnTo>
                      <a:pt x="2022" y="1130"/>
                    </a:lnTo>
                    <a:lnTo>
                      <a:pt x="2022" y="1125"/>
                    </a:lnTo>
                    <a:lnTo>
                      <a:pt x="2022" y="1119"/>
                    </a:lnTo>
                    <a:lnTo>
                      <a:pt x="2021" y="1115"/>
                    </a:lnTo>
                    <a:lnTo>
                      <a:pt x="2021" y="1110"/>
                    </a:lnTo>
                    <a:lnTo>
                      <a:pt x="2019" y="1105"/>
                    </a:lnTo>
                    <a:lnTo>
                      <a:pt x="2018" y="1099"/>
                    </a:lnTo>
                    <a:lnTo>
                      <a:pt x="2017" y="1094"/>
                    </a:lnTo>
                    <a:lnTo>
                      <a:pt x="2016" y="1088"/>
                    </a:lnTo>
                    <a:lnTo>
                      <a:pt x="2015" y="1082"/>
                    </a:lnTo>
                    <a:lnTo>
                      <a:pt x="2052" y="1068"/>
                    </a:lnTo>
                    <a:lnTo>
                      <a:pt x="2053" y="1074"/>
                    </a:lnTo>
                    <a:lnTo>
                      <a:pt x="2054" y="1079"/>
                    </a:lnTo>
                    <a:lnTo>
                      <a:pt x="2055" y="1085"/>
                    </a:lnTo>
                    <a:lnTo>
                      <a:pt x="2056" y="1090"/>
                    </a:lnTo>
                    <a:lnTo>
                      <a:pt x="2058" y="1096"/>
                    </a:lnTo>
                    <a:lnTo>
                      <a:pt x="2059" y="1100"/>
                    </a:lnTo>
                    <a:lnTo>
                      <a:pt x="2059" y="1106"/>
                    </a:lnTo>
                    <a:lnTo>
                      <a:pt x="2059" y="1111"/>
                    </a:lnTo>
                    <a:lnTo>
                      <a:pt x="2060" y="1116"/>
                    </a:lnTo>
                    <a:lnTo>
                      <a:pt x="2060" y="1121"/>
                    </a:lnTo>
                    <a:lnTo>
                      <a:pt x="2060" y="1127"/>
                    </a:lnTo>
                    <a:lnTo>
                      <a:pt x="2059" y="1131"/>
                    </a:lnTo>
                    <a:lnTo>
                      <a:pt x="2059" y="1135"/>
                    </a:lnTo>
                    <a:lnTo>
                      <a:pt x="2058" y="1140"/>
                    </a:lnTo>
                    <a:lnTo>
                      <a:pt x="2056" y="1144"/>
                    </a:lnTo>
                    <a:lnTo>
                      <a:pt x="2055" y="1149"/>
                    </a:lnTo>
                    <a:lnTo>
                      <a:pt x="2053" y="1153"/>
                    </a:lnTo>
                    <a:lnTo>
                      <a:pt x="2050" y="1158"/>
                    </a:lnTo>
                    <a:lnTo>
                      <a:pt x="2048" y="1161"/>
                    </a:lnTo>
                    <a:lnTo>
                      <a:pt x="2045" y="1166"/>
                    </a:lnTo>
                    <a:lnTo>
                      <a:pt x="2041" y="1170"/>
                    </a:lnTo>
                    <a:lnTo>
                      <a:pt x="2035" y="1174"/>
                    </a:lnTo>
                    <a:lnTo>
                      <a:pt x="2029" y="1179"/>
                    </a:lnTo>
                    <a:lnTo>
                      <a:pt x="2022" y="1183"/>
                    </a:lnTo>
                    <a:lnTo>
                      <a:pt x="2015" y="1187"/>
                    </a:lnTo>
                    <a:lnTo>
                      <a:pt x="2006" y="1190"/>
                    </a:lnTo>
                    <a:lnTo>
                      <a:pt x="1998" y="1192"/>
                    </a:lnTo>
                    <a:lnTo>
                      <a:pt x="1990" y="1195"/>
                    </a:lnTo>
                    <a:lnTo>
                      <a:pt x="1982" y="1196"/>
                    </a:lnTo>
                    <a:lnTo>
                      <a:pt x="1974" y="1197"/>
                    </a:lnTo>
                    <a:lnTo>
                      <a:pt x="1967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close/>
                    <a:moveTo>
                      <a:pt x="50" y="1191"/>
                    </a:moveTo>
                    <a:lnTo>
                      <a:pt x="70" y="1170"/>
                    </a:lnTo>
                    <a:lnTo>
                      <a:pt x="70" y="1170"/>
                    </a:lnTo>
                    <a:lnTo>
                      <a:pt x="92" y="1170"/>
                    </a:lnTo>
                    <a:lnTo>
                      <a:pt x="122" y="1168"/>
                    </a:lnTo>
                    <a:lnTo>
                      <a:pt x="159" y="1167"/>
                    </a:lnTo>
                    <a:lnTo>
                      <a:pt x="202" y="1167"/>
                    </a:lnTo>
                    <a:lnTo>
                      <a:pt x="252" y="1166"/>
                    </a:lnTo>
                    <a:lnTo>
                      <a:pt x="308" y="1166"/>
                    </a:lnTo>
                    <a:lnTo>
                      <a:pt x="369" y="1166"/>
                    </a:lnTo>
                    <a:lnTo>
                      <a:pt x="436" y="1166"/>
                    </a:lnTo>
                    <a:lnTo>
                      <a:pt x="505" y="1166"/>
                    </a:lnTo>
                    <a:lnTo>
                      <a:pt x="579" y="1166"/>
                    </a:lnTo>
                    <a:lnTo>
                      <a:pt x="655" y="1166"/>
                    </a:lnTo>
                    <a:lnTo>
                      <a:pt x="734" y="1167"/>
                    </a:lnTo>
                    <a:lnTo>
                      <a:pt x="815" y="1167"/>
                    </a:lnTo>
                    <a:lnTo>
                      <a:pt x="898" y="1167"/>
                    </a:lnTo>
                    <a:lnTo>
                      <a:pt x="981" y="1168"/>
                    </a:lnTo>
                    <a:lnTo>
                      <a:pt x="1065" y="1168"/>
                    </a:lnTo>
                    <a:lnTo>
                      <a:pt x="1148" y="1170"/>
                    </a:lnTo>
                    <a:lnTo>
                      <a:pt x="1231" y="1170"/>
                    </a:lnTo>
                    <a:lnTo>
                      <a:pt x="1312" y="1171"/>
                    </a:lnTo>
                    <a:lnTo>
                      <a:pt x="1390" y="1171"/>
                    </a:lnTo>
                    <a:lnTo>
                      <a:pt x="1467" y="1172"/>
                    </a:lnTo>
                    <a:lnTo>
                      <a:pt x="1540" y="1172"/>
                    </a:lnTo>
                    <a:lnTo>
                      <a:pt x="1610" y="1173"/>
                    </a:lnTo>
                    <a:lnTo>
                      <a:pt x="1676" y="1173"/>
                    </a:lnTo>
                    <a:lnTo>
                      <a:pt x="1735" y="1174"/>
                    </a:lnTo>
                    <a:lnTo>
                      <a:pt x="1791" y="1174"/>
                    </a:lnTo>
                    <a:lnTo>
                      <a:pt x="1840" y="1174"/>
                    </a:lnTo>
                    <a:lnTo>
                      <a:pt x="1885" y="1176"/>
                    </a:lnTo>
                    <a:lnTo>
                      <a:pt x="1920" y="1176"/>
                    </a:lnTo>
                    <a:lnTo>
                      <a:pt x="1949" y="1176"/>
                    </a:lnTo>
                    <a:lnTo>
                      <a:pt x="1969" y="1176"/>
                    </a:lnTo>
                    <a:lnTo>
                      <a:pt x="1981" y="1176"/>
                    </a:lnTo>
                    <a:lnTo>
                      <a:pt x="1959" y="1197"/>
                    </a:lnTo>
                    <a:lnTo>
                      <a:pt x="1947" y="1197"/>
                    </a:lnTo>
                    <a:lnTo>
                      <a:pt x="1925" y="1197"/>
                    </a:lnTo>
                    <a:lnTo>
                      <a:pt x="1897" y="1197"/>
                    </a:lnTo>
                    <a:lnTo>
                      <a:pt x="1861" y="1197"/>
                    </a:lnTo>
                    <a:lnTo>
                      <a:pt x="1818" y="1196"/>
                    </a:lnTo>
                    <a:lnTo>
                      <a:pt x="1768" y="1196"/>
                    </a:lnTo>
                    <a:lnTo>
                      <a:pt x="1713" y="1196"/>
                    </a:lnTo>
                    <a:lnTo>
                      <a:pt x="1652" y="1195"/>
                    </a:lnTo>
                    <a:lnTo>
                      <a:pt x="1586" y="1195"/>
                    </a:lnTo>
                    <a:lnTo>
                      <a:pt x="1517" y="1193"/>
                    </a:lnTo>
                    <a:lnTo>
                      <a:pt x="1443" y="1193"/>
                    </a:lnTo>
                    <a:lnTo>
                      <a:pt x="1367" y="1192"/>
                    </a:lnTo>
                    <a:lnTo>
                      <a:pt x="1288" y="1192"/>
                    </a:lnTo>
                    <a:lnTo>
                      <a:pt x="1207" y="1191"/>
                    </a:lnTo>
                    <a:lnTo>
                      <a:pt x="1124" y="1191"/>
                    </a:lnTo>
                    <a:lnTo>
                      <a:pt x="1041" y="1190"/>
                    </a:lnTo>
                    <a:lnTo>
                      <a:pt x="958" y="1190"/>
                    </a:lnTo>
                    <a:lnTo>
                      <a:pt x="875" y="1189"/>
                    </a:lnTo>
                    <a:lnTo>
                      <a:pt x="793" y="1189"/>
                    </a:lnTo>
                    <a:lnTo>
                      <a:pt x="711" y="1187"/>
                    </a:lnTo>
                    <a:lnTo>
                      <a:pt x="633" y="1187"/>
                    </a:lnTo>
                    <a:lnTo>
                      <a:pt x="555" y="1187"/>
                    </a:lnTo>
                    <a:lnTo>
                      <a:pt x="482" y="1187"/>
                    </a:lnTo>
                    <a:lnTo>
                      <a:pt x="412" y="1187"/>
                    </a:lnTo>
                    <a:lnTo>
                      <a:pt x="346" y="1187"/>
                    </a:lnTo>
                    <a:lnTo>
                      <a:pt x="285" y="1187"/>
                    </a:lnTo>
                    <a:lnTo>
                      <a:pt x="229" y="1187"/>
                    </a:lnTo>
                    <a:lnTo>
                      <a:pt x="179" y="1189"/>
                    </a:lnTo>
                    <a:lnTo>
                      <a:pt x="136" y="1189"/>
                    </a:lnTo>
                    <a:lnTo>
                      <a:pt x="99" y="1190"/>
                    </a:lnTo>
                    <a:lnTo>
                      <a:pt x="70" y="1190"/>
                    </a:lnTo>
                    <a:lnTo>
                      <a:pt x="50" y="1191"/>
                    </a:lnTo>
                    <a:lnTo>
                      <a:pt x="50" y="1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71" name="文本框 70"/>
            <p:cNvSpPr txBox="1"/>
            <p:nvPr/>
          </p:nvSpPr>
          <p:spPr>
            <a:xfrm>
              <a:off x="1576942" y="2237801"/>
              <a:ext cx="3442948" cy="17049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88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目录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826377" y="1500478"/>
            <a:ext cx="17160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01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500244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575489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zh-CN" sz="4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选题背景意义</a:t>
            </a:r>
            <a:endParaRPr lang="zh-CN" altLang="en-US" sz="4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61"/>
          <p:cNvGrpSpPr/>
          <p:nvPr/>
        </p:nvGrpSpPr>
        <p:grpSpPr>
          <a:xfrm>
            <a:off x="2453017" y="2440050"/>
            <a:ext cx="7268636" cy="3589867"/>
            <a:chOff x="1857356" y="1500180"/>
            <a:chExt cx="5451477" cy="2692400"/>
          </a:xfrm>
          <a:noFill/>
        </p:grpSpPr>
        <p:sp>
          <p:nvSpPr>
            <p:cNvPr id="3" name="Freeform 5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" name="Freeform 6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" name="Freeform 7"/>
            <p:cNvSpPr>
              <a:spLocks noChangeArrowheads="1"/>
            </p:cNvSpPr>
            <p:nvPr/>
          </p:nvSpPr>
          <p:spPr bwMode="auto">
            <a:xfrm>
              <a:off x="3041776" y="1579335"/>
              <a:ext cx="47184" cy="37316"/>
            </a:xfrm>
            <a:custGeom>
              <a:avLst/>
              <a:gdLst>
                <a:gd name="T0" fmla="*/ 9492179 w 32"/>
                <a:gd name="T1" fmla="*/ 13371568 h 27"/>
                <a:gd name="T2" fmla="*/ 20884447 w 32"/>
                <a:gd name="T3" fmla="*/ 7640106 h 27"/>
                <a:gd name="T4" fmla="*/ 30376629 w 32"/>
                <a:gd name="T5" fmla="*/ 5730080 h 27"/>
                <a:gd name="T6" fmla="*/ 30376629 w 32"/>
                <a:gd name="T7" fmla="*/ 11460160 h 27"/>
                <a:gd name="T8" fmla="*/ 18985736 w 32"/>
                <a:gd name="T9" fmla="*/ 19101646 h 27"/>
                <a:gd name="T10" fmla="*/ 11390893 w 32"/>
                <a:gd name="T11" fmla="*/ 30561806 h 27"/>
                <a:gd name="T12" fmla="*/ 17087025 w 32"/>
                <a:gd name="T13" fmla="*/ 32471832 h 27"/>
                <a:gd name="T14" fmla="*/ 22781785 w 32"/>
                <a:gd name="T15" fmla="*/ 42023343 h 27"/>
                <a:gd name="T16" fmla="*/ 36072761 w 32"/>
                <a:gd name="T17" fmla="*/ 49663457 h 27"/>
                <a:gd name="T18" fmla="*/ 51261081 w 32"/>
                <a:gd name="T19" fmla="*/ 47753432 h 27"/>
                <a:gd name="T20" fmla="*/ 53158414 w 32"/>
                <a:gd name="T21" fmla="*/ 38201909 h 27"/>
                <a:gd name="T22" fmla="*/ 58854546 w 32"/>
                <a:gd name="T23" fmla="*/ 26741755 h 27"/>
                <a:gd name="T24" fmla="*/ 58854546 w 32"/>
                <a:gd name="T25" fmla="*/ 13371568 h 27"/>
                <a:gd name="T26" fmla="*/ 53158414 w 32"/>
                <a:gd name="T27" fmla="*/ 1910027 h 27"/>
                <a:gd name="T28" fmla="*/ 34174050 w 32"/>
                <a:gd name="T29" fmla="*/ 0 h 27"/>
                <a:gd name="T30" fmla="*/ 9492179 w 32"/>
                <a:gd name="T31" fmla="*/ 0 h 27"/>
                <a:gd name="T32" fmla="*/ 1898712 w 32"/>
                <a:gd name="T33" fmla="*/ 3820053 h 27"/>
                <a:gd name="T34" fmla="*/ 9492179 w 32"/>
                <a:gd name="T35" fmla="*/ 13371568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" name="Freeform 8"/>
            <p:cNvSpPr>
              <a:spLocks noChangeArrowheads="1"/>
            </p:cNvSpPr>
            <p:nvPr/>
          </p:nvSpPr>
          <p:spPr bwMode="auto">
            <a:xfrm>
              <a:off x="2699395" y="3000732"/>
              <a:ext cx="19357" cy="16962"/>
            </a:xfrm>
            <a:custGeom>
              <a:avLst/>
              <a:gdLst>
                <a:gd name="T0" fmla="*/ 13552837 w 13"/>
                <a:gd name="T1" fmla="*/ 1998689 h 12"/>
                <a:gd name="T2" fmla="*/ 11617314 w 13"/>
                <a:gd name="T3" fmla="*/ 11987895 h 12"/>
                <a:gd name="T4" fmla="*/ 7744875 w 13"/>
                <a:gd name="T5" fmla="*/ 23975790 h 12"/>
                <a:gd name="T6" fmla="*/ 23234629 w 13"/>
                <a:gd name="T7" fmla="*/ 15983858 h 12"/>
                <a:gd name="T8" fmla="*/ 13552837 w 13"/>
                <a:gd name="T9" fmla="*/ 199868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" name="Freeform 9"/>
            <p:cNvSpPr>
              <a:spLocks noChangeArrowheads="1"/>
            </p:cNvSpPr>
            <p:nvPr/>
          </p:nvSpPr>
          <p:spPr bwMode="auto">
            <a:xfrm>
              <a:off x="3940677" y="1869947"/>
              <a:ext cx="152438" cy="79155"/>
            </a:xfrm>
            <a:custGeom>
              <a:avLst/>
              <a:gdLst>
                <a:gd name="T0" fmla="*/ 143454066 w 103"/>
                <a:gd name="T1" fmla="*/ 82922500 h 57"/>
                <a:gd name="T2" fmla="*/ 162581084 w 103"/>
                <a:gd name="T3" fmla="*/ 79066125 h 57"/>
                <a:gd name="T4" fmla="*/ 174057296 w 103"/>
                <a:gd name="T5" fmla="*/ 65566729 h 57"/>
                <a:gd name="T6" fmla="*/ 189358954 w 103"/>
                <a:gd name="T7" fmla="*/ 52067334 h 57"/>
                <a:gd name="T8" fmla="*/ 189358954 w 103"/>
                <a:gd name="T9" fmla="*/ 38569316 h 57"/>
                <a:gd name="T10" fmla="*/ 177882699 w 103"/>
                <a:gd name="T11" fmla="*/ 28926295 h 57"/>
                <a:gd name="T12" fmla="*/ 172144594 w 103"/>
                <a:gd name="T13" fmla="*/ 17355776 h 57"/>
                <a:gd name="T14" fmla="*/ 172144594 w 103"/>
                <a:gd name="T15" fmla="*/ 9641635 h 57"/>
                <a:gd name="T16" fmla="*/ 170231892 w 103"/>
                <a:gd name="T17" fmla="*/ 5785260 h 57"/>
                <a:gd name="T18" fmla="*/ 160668383 w 103"/>
                <a:gd name="T19" fmla="*/ 11570519 h 57"/>
                <a:gd name="T20" fmla="*/ 153017575 w 103"/>
                <a:gd name="T21" fmla="*/ 0 h 57"/>
                <a:gd name="T22" fmla="*/ 145366768 w 103"/>
                <a:gd name="T23" fmla="*/ 9641635 h 57"/>
                <a:gd name="T24" fmla="*/ 137715960 w 103"/>
                <a:gd name="T25" fmla="*/ 15426894 h 57"/>
                <a:gd name="T26" fmla="*/ 130065153 w 103"/>
                <a:gd name="T27" fmla="*/ 21213540 h 57"/>
                <a:gd name="T28" fmla="*/ 118588942 w 103"/>
                <a:gd name="T29" fmla="*/ 17355776 h 57"/>
                <a:gd name="T30" fmla="*/ 118588942 w 103"/>
                <a:gd name="T31" fmla="*/ 28926295 h 57"/>
                <a:gd name="T32" fmla="*/ 109025432 w 103"/>
                <a:gd name="T33" fmla="*/ 21213540 h 57"/>
                <a:gd name="T34" fmla="*/ 99461923 w 103"/>
                <a:gd name="T35" fmla="*/ 17355776 h 57"/>
                <a:gd name="T36" fmla="*/ 93722434 w 103"/>
                <a:gd name="T37" fmla="*/ 28926295 h 57"/>
                <a:gd name="T38" fmla="*/ 80333500 w 103"/>
                <a:gd name="T39" fmla="*/ 19284658 h 57"/>
                <a:gd name="T40" fmla="*/ 76508096 w 103"/>
                <a:gd name="T41" fmla="*/ 28926295 h 57"/>
                <a:gd name="T42" fmla="*/ 70769990 w 103"/>
                <a:gd name="T43" fmla="*/ 30855177 h 57"/>
                <a:gd name="T44" fmla="*/ 61206481 w 103"/>
                <a:gd name="T45" fmla="*/ 44354573 h 57"/>
                <a:gd name="T46" fmla="*/ 57381077 w 103"/>
                <a:gd name="T47" fmla="*/ 23141038 h 57"/>
                <a:gd name="T48" fmla="*/ 51642972 w 103"/>
                <a:gd name="T49" fmla="*/ 15426894 h 57"/>
                <a:gd name="T50" fmla="*/ 32515942 w 103"/>
                <a:gd name="T51" fmla="*/ 9641635 h 57"/>
                <a:gd name="T52" fmla="*/ 42079452 w 103"/>
                <a:gd name="T53" fmla="*/ 23141038 h 57"/>
                <a:gd name="T54" fmla="*/ 24865135 w 103"/>
                <a:gd name="T55" fmla="*/ 17355776 h 57"/>
                <a:gd name="T56" fmla="*/ 26777837 w 103"/>
                <a:gd name="T57" fmla="*/ 28926295 h 57"/>
                <a:gd name="T58" fmla="*/ 13388918 w 103"/>
                <a:gd name="T59" fmla="*/ 26998802 h 57"/>
                <a:gd name="T60" fmla="*/ 17214322 w 103"/>
                <a:gd name="T61" fmla="*/ 32784059 h 57"/>
                <a:gd name="T62" fmla="*/ 5738108 w 103"/>
                <a:gd name="T63" fmla="*/ 36640434 h 57"/>
                <a:gd name="T64" fmla="*/ 15301620 w 103"/>
                <a:gd name="T65" fmla="*/ 40496809 h 57"/>
                <a:gd name="T66" fmla="*/ 45904866 w 103"/>
                <a:gd name="T67" fmla="*/ 40496809 h 57"/>
                <a:gd name="T68" fmla="*/ 42079452 w 103"/>
                <a:gd name="T69" fmla="*/ 46282077 h 57"/>
                <a:gd name="T70" fmla="*/ 42079452 w 103"/>
                <a:gd name="T71" fmla="*/ 48210959 h 57"/>
                <a:gd name="T72" fmla="*/ 49730270 w 103"/>
                <a:gd name="T73" fmla="*/ 53996215 h 57"/>
                <a:gd name="T74" fmla="*/ 11476217 w 103"/>
                <a:gd name="T75" fmla="*/ 57853979 h 57"/>
                <a:gd name="T76" fmla="*/ 30603241 w 103"/>
                <a:gd name="T77" fmla="*/ 61710354 h 57"/>
                <a:gd name="T78" fmla="*/ 42079452 w 103"/>
                <a:gd name="T79" fmla="*/ 71351986 h 57"/>
                <a:gd name="T80" fmla="*/ 45904866 w 103"/>
                <a:gd name="T81" fmla="*/ 80995007 h 57"/>
                <a:gd name="T82" fmla="*/ 26777837 w 103"/>
                <a:gd name="T83" fmla="*/ 88707757 h 57"/>
                <a:gd name="T84" fmla="*/ 38254048 w 103"/>
                <a:gd name="T85" fmla="*/ 96421917 h 57"/>
                <a:gd name="T86" fmla="*/ 63119183 w 103"/>
                <a:gd name="T87" fmla="*/ 102207174 h 57"/>
                <a:gd name="T88" fmla="*/ 93722434 w 103"/>
                <a:gd name="T89" fmla="*/ 107992431 h 57"/>
                <a:gd name="T90" fmla="*/ 107112730 w 103"/>
                <a:gd name="T91" fmla="*/ 98350799 h 57"/>
                <a:gd name="T92" fmla="*/ 126239749 w 103"/>
                <a:gd name="T93" fmla="*/ 94494424 h 57"/>
                <a:gd name="T94" fmla="*/ 143454066 w 103"/>
                <a:gd name="T95" fmla="*/ 82922500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" name="Freeform 10"/>
            <p:cNvSpPr>
              <a:spLocks noChangeArrowheads="1"/>
            </p:cNvSpPr>
            <p:nvPr/>
          </p:nvSpPr>
          <p:spPr bwMode="auto">
            <a:xfrm>
              <a:off x="4164495" y="2052003"/>
              <a:ext cx="117353" cy="174141"/>
            </a:xfrm>
            <a:custGeom>
              <a:avLst/>
              <a:gdLst>
                <a:gd name="T0" fmla="*/ 7516096 w 80"/>
                <a:gd name="T1" fmla="*/ 40113242 h 126"/>
                <a:gd name="T2" fmla="*/ 1879367 w 80"/>
                <a:gd name="T3" fmla="*/ 47753342 h 126"/>
                <a:gd name="T4" fmla="*/ 13154197 w 80"/>
                <a:gd name="T5" fmla="*/ 57303453 h 126"/>
                <a:gd name="T6" fmla="*/ 20670291 w 80"/>
                <a:gd name="T7" fmla="*/ 55393431 h 126"/>
                <a:gd name="T8" fmla="*/ 16911559 w 80"/>
                <a:gd name="T9" fmla="*/ 63033520 h 126"/>
                <a:gd name="T10" fmla="*/ 11274831 w 80"/>
                <a:gd name="T11" fmla="*/ 72585013 h 126"/>
                <a:gd name="T12" fmla="*/ 24427657 w 80"/>
                <a:gd name="T13" fmla="*/ 66854947 h 126"/>
                <a:gd name="T14" fmla="*/ 28186390 w 80"/>
                <a:gd name="T15" fmla="*/ 76405058 h 126"/>
                <a:gd name="T16" fmla="*/ 30065756 w 80"/>
                <a:gd name="T17" fmla="*/ 87865191 h 126"/>
                <a:gd name="T18" fmla="*/ 26307023 w 80"/>
                <a:gd name="T19" fmla="*/ 103146773 h 126"/>
                <a:gd name="T20" fmla="*/ 33823117 w 80"/>
                <a:gd name="T21" fmla="*/ 114606907 h 126"/>
                <a:gd name="T22" fmla="*/ 50736052 w 80"/>
                <a:gd name="T23" fmla="*/ 110786862 h 126"/>
                <a:gd name="T24" fmla="*/ 54493413 w 80"/>
                <a:gd name="T25" fmla="*/ 129888467 h 126"/>
                <a:gd name="T26" fmla="*/ 60131511 w 80"/>
                <a:gd name="T27" fmla="*/ 141348600 h 126"/>
                <a:gd name="T28" fmla="*/ 43218577 w 80"/>
                <a:gd name="T29" fmla="*/ 154720138 h 126"/>
                <a:gd name="T30" fmla="*/ 30065756 w 80"/>
                <a:gd name="T31" fmla="*/ 158540183 h 126"/>
                <a:gd name="T32" fmla="*/ 33823117 w 80"/>
                <a:gd name="T33" fmla="*/ 168090294 h 126"/>
                <a:gd name="T34" fmla="*/ 37581849 w 80"/>
                <a:gd name="T35" fmla="*/ 175731765 h 126"/>
                <a:gd name="T36" fmla="*/ 16911559 w 80"/>
                <a:gd name="T37" fmla="*/ 191011986 h 126"/>
                <a:gd name="T38" fmla="*/ 35702483 w 80"/>
                <a:gd name="T39" fmla="*/ 198652075 h 126"/>
                <a:gd name="T40" fmla="*/ 52614047 w 80"/>
                <a:gd name="T41" fmla="*/ 204383524 h 126"/>
                <a:gd name="T42" fmla="*/ 31945122 w 80"/>
                <a:gd name="T43" fmla="*/ 212023613 h 126"/>
                <a:gd name="T44" fmla="*/ 22549662 w 80"/>
                <a:gd name="T45" fmla="*/ 225393769 h 126"/>
                <a:gd name="T46" fmla="*/ 11274831 w 80"/>
                <a:gd name="T47" fmla="*/ 238765306 h 126"/>
                <a:gd name="T48" fmla="*/ 33823117 w 80"/>
                <a:gd name="T49" fmla="*/ 231125217 h 126"/>
                <a:gd name="T50" fmla="*/ 48856686 w 80"/>
                <a:gd name="T51" fmla="*/ 229215195 h 126"/>
                <a:gd name="T52" fmla="*/ 60131511 w 80"/>
                <a:gd name="T53" fmla="*/ 219663702 h 126"/>
                <a:gd name="T54" fmla="*/ 78922431 w 80"/>
                <a:gd name="T55" fmla="*/ 221573724 h 126"/>
                <a:gd name="T56" fmla="*/ 107108831 w 80"/>
                <a:gd name="T57" fmla="*/ 215843657 h 126"/>
                <a:gd name="T58" fmla="*/ 133415844 w 80"/>
                <a:gd name="T59" fmla="*/ 208203568 h 126"/>
                <a:gd name="T60" fmla="*/ 125899750 w 80"/>
                <a:gd name="T61" fmla="*/ 196742053 h 126"/>
                <a:gd name="T62" fmla="*/ 144690669 w 80"/>
                <a:gd name="T63" fmla="*/ 171910338 h 126"/>
                <a:gd name="T64" fmla="*/ 120261652 w 80"/>
                <a:gd name="T65" fmla="*/ 164270249 h 126"/>
                <a:gd name="T66" fmla="*/ 120261652 w 80"/>
                <a:gd name="T67" fmla="*/ 156630160 h 126"/>
                <a:gd name="T68" fmla="*/ 114624924 w 80"/>
                <a:gd name="T69" fmla="*/ 143258622 h 126"/>
                <a:gd name="T70" fmla="*/ 103350099 w 80"/>
                <a:gd name="T71" fmla="*/ 122248378 h 126"/>
                <a:gd name="T72" fmla="*/ 86438524 w 80"/>
                <a:gd name="T73" fmla="*/ 105056795 h 126"/>
                <a:gd name="T74" fmla="*/ 78922431 w 80"/>
                <a:gd name="T75" fmla="*/ 82135125 h 126"/>
                <a:gd name="T76" fmla="*/ 69526971 w 80"/>
                <a:gd name="T77" fmla="*/ 68764969 h 126"/>
                <a:gd name="T78" fmla="*/ 84559158 w 80"/>
                <a:gd name="T79" fmla="*/ 49663364 h 126"/>
                <a:gd name="T80" fmla="*/ 86438524 w 80"/>
                <a:gd name="T81" fmla="*/ 34381793 h 126"/>
                <a:gd name="T82" fmla="*/ 67647605 w 80"/>
                <a:gd name="T83" fmla="*/ 30561749 h 126"/>
                <a:gd name="T84" fmla="*/ 43218577 w 80"/>
                <a:gd name="T85" fmla="*/ 38201838 h 126"/>
                <a:gd name="T86" fmla="*/ 56372779 w 80"/>
                <a:gd name="T87" fmla="*/ 19101610 h 126"/>
                <a:gd name="T88" fmla="*/ 67647605 w 80"/>
                <a:gd name="T89" fmla="*/ 5730069 h 126"/>
                <a:gd name="T90" fmla="*/ 52614047 w 80"/>
                <a:gd name="T91" fmla="*/ 3820046 h 126"/>
                <a:gd name="T92" fmla="*/ 28186390 w 80"/>
                <a:gd name="T93" fmla="*/ 5730069 h 126"/>
                <a:gd name="T94" fmla="*/ 22549662 w 80"/>
                <a:gd name="T95" fmla="*/ 17191588 h 126"/>
                <a:gd name="T96" fmla="*/ 28186390 w 80"/>
                <a:gd name="T97" fmla="*/ 24831682 h 126"/>
                <a:gd name="T98" fmla="*/ 16911559 w 80"/>
                <a:gd name="T99" fmla="*/ 36291816 h 126"/>
                <a:gd name="T100" fmla="*/ 15032192 w 80"/>
                <a:gd name="T101" fmla="*/ 45843320 h 126"/>
                <a:gd name="T102" fmla="*/ 7516096 w 80"/>
                <a:gd name="T103" fmla="*/ 40113242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" name="Freeform 11"/>
            <p:cNvSpPr>
              <a:spLocks noChangeArrowheads="1"/>
            </p:cNvSpPr>
            <p:nvPr/>
          </p:nvSpPr>
          <p:spPr bwMode="auto">
            <a:xfrm>
              <a:off x="4096745" y="2126635"/>
              <a:ext cx="76219" cy="68978"/>
            </a:xfrm>
            <a:custGeom>
              <a:avLst/>
              <a:gdLst>
                <a:gd name="T0" fmla="*/ 29256718 w 51"/>
                <a:gd name="T1" fmla="*/ 95159304 h 50"/>
                <a:gd name="T2" fmla="*/ 60463046 w 51"/>
                <a:gd name="T3" fmla="*/ 81836875 h 50"/>
                <a:gd name="T4" fmla="*/ 83866736 w 51"/>
                <a:gd name="T5" fmla="*/ 78030670 h 50"/>
                <a:gd name="T6" fmla="*/ 95569999 w 51"/>
                <a:gd name="T7" fmla="*/ 49483444 h 50"/>
                <a:gd name="T8" fmla="*/ 93618994 w 51"/>
                <a:gd name="T9" fmla="*/ 30451029 h 50"/>
                <a:gd name="T10" fmla="*/ 95569999 w 51"/>
                <a:gd name="T11" fmla="*/ 28547237 h 50"/>
                <a:gd name="T12" fmla="*/ 95569999 w 51"/>
                <a:gd name="T13" fmla="*/ 28547237 h 50"/>
                <a:gd name="T14" fmla="*/ 95569999 w 51"/>
                <a:gd name="T15" fmla="*/ 24741032 h 50"/>
                <a:gd name="T16" fmla="*/ 95569999 w 51"/>
                <a:gd name="T17" fmla="*/ 24741032 h 50"/>
                <a:gd name="T18" fmla="*/ 97519609 w 51"/>
                <a:gd name="T19" fmla="*/ 22838620 h 50"/>
                <a:gd name="T20" fmla="*/ 97519609 w 51"/>
                <a:gd name="T21" fmla="*/ 20934822 h 50"/>
                <a:gd name="T22" fmla="*/ 97519609 w 51"/>
                <a:gd name="T23" fmla="*/ 19032409 h 50"/>
                <a:gd name="T24" fmla="*/ 97519609 w 51"/>
                <a:gd name="T25" fmla="*/ 17128617 h 50"/>
                <a:gd name="T26" fmla="*/ 99470614 w 51"/>
                <a:gd name="T27" fmla="*/ 15224825 h 50"/>
                <a:gd name="T28" fmla="*/ 99470614 w 51"/>
                <a:gd name="T29" fmla="*/ 13322412 h 50"/>
                <a:gd name="T30" fmla="*/ 99470614 w 51"/>
                <a:gd name="T31" fmla="*/ 11418620 h 50"/>
                <a:gd name="T32" fmla="*/ 99470614 w 51"/>
                <a:gd name="T33" fmla="*/ 11418620 h 50"/>
                <a:gd name="T34" fmla="*/ 99470614 w 51"/>
                <a:gd name="T35" fmla="*/ 9516205 h 50"/>
                <a:gd name="T36" fmla="*/ 99470614 w 51"/>
                <a:gd name="T37" fmla="*/ 7612412 h 50"/>
                <a:gd name="T38" fmla="*/ 99470614 w 51"/>
                <a:gd name="T39" fmla="*/ 5710000 h 50"/>
                <a:gd name="T40" fmla="*/ 97519609 w 51"/>
                <a:gd name="T41" fmla="*/ 5710000 h 50"/>
                <a:gd name="T42" fmla="*/ 97519609 w 51"/>
                <a:gd name="T43" fmla="*/ 5710000 h 50"/>
                <a:gd name="T44" fmla="*/ 95569999 w 51"/>
                <a:gd name="T45" fmla="*/ 3806206 h 50"/>
                <a:gd name="T46" fmla="*/ 93618994 w 51"/>
                <a:gd name="T47" fmla="*/ 3806206 h 50"/>
                <a:gd name="T48" fmla="*/ 91669384 w 51"/>
                <a:gd name="T49" fmla="*/ 3806206 h 50"/>
                <a:gd name="T50" fmla="*/ 89718357 w 51"/>
                <a:gd name="T51" fmla="*/ 1903793 h 50"/>
                <a:gd name="T52" fmla="*/ 85817742 w 51"/>
                <a:gd name="T53" fmla="*/ 1903793 h 50"/>
                <a:gd name="T54" fmla="*/ 85817742 w 51"/>
                <a:gd name="T55" fmla="*/ 1903793 h 50"/>
                <a:gd name="T56" fmla="*/ 81917127 w 51"/>
                <a:gd name="T57" fmla="*/ 1903793 h 50"/>
                <a:gd name="T58" fmla="*/ 79966121 w 51"/>
                <a:gd name="T59" fmla="*/ 1903793 h 50"/>
                <a:gd name="T60" fmla="*/ 76065506 w 51"/>
                <a:gd name="T61" fmla="*/ 1903793 h 50"/>
                <a:gd name="T62" fmla="*/ 74115897 w 51"/>
                <a:gd name="T63" fmla="*/ 0 h 50"/>
                <a:gd name="T64" fmla="*/ 70213885 w 51"/>
                <a:gd name="T65" fmla="*/ 0 h 50"/>
                <a:gd name="T66" fmla="*/ 70213885 w 51"/>
                <a:gd name="T67" fmla="*/ 0 h 50"/>
                <a:gd name="T68" fmla="*/ 66313270 w 51"/>
                <a:gd name="T69" fmla="*/ 1903793 h 50"/>
                <a:gd name="T70" fmla="*/ 46810195 w 51"/>
                <a:gd name="T71" fmla="*/ 13322412 h 50"/>
                <a:gd name="T72" fmla="*/ 50710810 w 51"/>
                <a:gd name="T73" fmla="*/ 22838620 h 50"/>
                <a:gd name="T74" fmla="*/ 23405098 w 51"/>
                <a:gd name="T75" fmla="*/ 24741032 h 50"/>
                <a:gd name="T76" fmla="*/ 31206328 w 51"/>
                <a:gd name="T77" fmla="*/ 34257234 h 50"/>
                <a:gd name="T78" fmla="*/ 23405098 w 51"/>
                <a:gd name="T79" fmla="*/ 43773436 h 50"/>
                <a:gd name="T80" fmla="*/ 31206328 w 51"/>
                <a:gd name="T81" fmla="*/ 49483444 h 50"/>
                <a:gd name="T82" fmla="*/ 35106943 w 51"/>
                <a:gd name="T83" fmla="*/ 55192062 h 50"/>
                <a:gd name="T84" fmla="*/ 29256718 w 51"/>
                <a:gd name="T85" fmla="*/ 66612056 h 50"/>
                <a:gd name="T86" fmla="*/ 31206328 w 51"/>
                <a:gd name="T87" fmla="*/ 70418261 h 50"/>
                <a:gd name="T88" fmla="*/ 11701850 w 51"/>
                <a:gd name="T89" fmla="*/ 79934463 h 50"/>
                <a:gd name="T90" fmla="*/ 29256718 w 51"/>
                <a:gd name="T91" fmla="*/ 95159304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" name="Freeform 12"/>
            <p:cNvSpPr>
              <a:spLocks noChangeArrowheads="1"/>
            </p:cNvSpPr>
            <p:nvPr/>
          </p:nvSpPr>
          <p:spPr bwMode="auto">
            <a:xfrm>
              <a:off x="4159656" y="2058788"/>
              <a:ext cx="19357" cy="18093"/>
            </a:xfrm>
            <a:custGeom>
              <a:avLst/>
              <a:gdLst>
                <a:gd name="T0" fmla="*/ 5807961 w 13"/>
                <a:gd name="T1" fmla="*/ 21306594 h 13"/>
                <a:gd name="T2" fmla="*/ 19362187 w 13"/>
                <a:gd name="T3" fmla="*/ 3874686 h 13"/>
                <a:gd name="T4" fmla="*/ 0 w 13"/>
                <a:gd name="T5" fmla="*/ 13558617 h 13"/>
                <a:gd name="T6" fmla="*/ 5807961 w 13"/>
                <a:gd name="T7" fmla="*/ 21306594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" name="Freeform 13"/>
            <p:cNvSpPr>
              <a:spLocks noChangeArrowheads="1"/>
            </p:cNvSpPr>
            <p:nvPr/>
          </p:nvSpPr>
          <p:spPr bwMode="auto">
            <a:xfrm>
              <a:off x="4365325" y="2348269"/>
              <a:ext cx="19357" cy="29400"/>
            </a:xfrm>
            <a:custGeom>
              <a:avLst/>
              <a:gdLst>
                <a:gd name="T0" fmla="*/ 21297709 w 13"/>
                <a:gd name="T1" fmla="*/ 21559998 h 21"/>
                <a:gd name="T2" fmla="*/ 19362187 w 13"/>
                <a:gd name="T3" fmla="*/ 1960000 h 21"/>
                <a:gd name="T4" fmla="*/ 3872438 w 13"/>
                <a:gd name="T5" fmla="*/ 15680000 h 21"/>
                <a:gd name="T6" fmla="*/ 9680398 w 13"/>
                <a:gd name="T7" fmla="*/ 39199997 h 21"/>
                <a:gd name="T8" fmla="*/ 21297709 w 13"/>
                <a:gd name="T9" fmla="*/ 2155999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" name="Freeform 14"/>
            <p:cNvSpPr>
              <a:spLocks noChangeArrowheads="1"/>
            </p:cNvSpPr>
            <p:nvPr/>
          </p:nvSpPr>
          <p:spPr bwMode="auto">
            <a:xfrm>
              <a:off x="4359277" y="2374277"/>
              <a:ext cx="27826" cy="42970"/>
            </a:xfrm>
            <a:custGeom>
              <a:avLst/>
              <a:gdLst>
                <a:gd name="T0" fmla="*/ 5619386 w 19"/>
                <a:gd name="T1" fmla="*/ 57640797 h 31"/>
                <a:gd name="T2" fmla="*/ 28095557 w 19"/>
                <a:gd name="T3" fmla="*/ 44191180 h 31"/>
                <a:gd name="T4" fmla="*/ 20602585 w 19"/>
                <a:gd name="T5" fmla="*/ 9607261 h 31"/>
                <a:gd name="T6" fmla="*/ 5619386 w 19"/>
                <a:gd name="T7" fmla="*/ 30741573 h 31"/>
                <a:gd name="T8" fmla="*/ 5619386 w 19"/>
                <a:gd name="T9" fmla="*/ 5764079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" name="Freeform 15"/>
            <p:cNvSpPr>
              <a:spLocks noChangeArrowheads="1"/>
            </p:cNvSpPr>
            <p:nvPr/>
          </p:nvSpPr>
          <p:spPr bwMode="auto">
            <a:xfrm>
              <a:off x="4419768" y="2429686"/>
              <a:ext cx="45973" cy="24877"/>
            </a:xfrm>
            <a:custGeom>
              <a:avLst/>
              <a:gdLst>
                <a:gd name="T0" fmla="*/ 40332065 w 31"/>
                <a:gd name="T1" fmla="*/ 5730003 h 18"/>
                <a:gd name="T2" fmla="*/ 15364795 w 31"/>
                <a:gd name="T3" fmla="*/ 3820001 h 18"/>
                <a:gd name="T4" fmla="*/ 1920773 w 31"/>
                <a:gd name="T5" fmla="*/ 5730003 h 18"/>
                <a:gd name="T6" fmla="*/ 24967275 w 31"/>
                <a:gd name="T7" fmla="*/ 19101387 h 18"/>
                <a:gd name="T8" fmla="*/ 48013778 w 31"/>
                <a:gd name="T9" fmla="*/ 30561392 h 18"/>
                <a:gd name="T10" fmla="*/ 55695480 w 31"/>
                <a:gd name="T11" fmla="*/ 17191387 h 18"/>
                <a:gd name="T12" fmla="*/ 57616252 w 31"/>
                <a:gd name="T13" fmla="*/ 3820001 h 18"/>
                <a:gd name="T14" fmla="*/ 40332065 w 31"/>
                <a:gd name="T15" fmla="*/ 5730003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" name="Freeform 16"/>
            <p:cNvSpPr>
              <a:spLocks noChangeArrowheads="1"/>
            </p:cNvSpPr>
            <p:nvPr/>
          </p:nvSpPr>
          <p:spPr bwMode="auto">
            <a:xfrm>
              <a:off x="4584304" y="2469263"/>
              <a:ext cx="52023" cy="7915"/>
            </a:xfrm>
            <a:custGeom>
              <a:avLst/>
              <a:gdLst>
                <a:gd name="T0" fmla="*/ 55947766 w 35"/>
                <a:gd name="T1" fmla="*/ 10441203 h 6"/>
                <a:gd name="T2" fmla="*/ 25080657 w 35"/>
                <a:gd name="T3" fmla="*/ 1739981 h 6"/>
                <a:gd name="T4" fmla="*/ 1929281 w 35"/>
                <a:gd name="T5" fmla="*/ 3479962 h 6"/>
                <a:gd name="T6" fmla="*/ 23151377 w 35"/>
                <a:gd name="T7" fmla="*/ 8701223 h 6"/>
                <a:gd name="T8" fmla="*/ 55947766 w 35"/>
                <a:gd name="T9" fmla="*/ 1044120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937047" y="1500180"/>
              <a:ext cx="2884225" cy="2116830"/>
            </a:xfrm>
            <a:custGeom>
              <a:avLst/>
              <a:gdLst>
                <a:gd name="T0" fmla="*/ 2147483647 w 1948"/>
                <a:gd name="T1" fmla="*/ 381925779 h 1528"/>
                <a:gd name="T2" fmla="*/ 2147483647 w 1948"/>
                <a:gd name="T3" fmla="*/ 282125779 h 1528"/>
                <a:gd name="T4" fmla="*/ 2147483647 w 1948"/>
                <a:gd name="T5" fmla="*/ 274448117 h 1528"/>
                <a:gd name="T6" fmla="*/ 2147483647 w 1948"/>
                <a:gd name="T7" fmla="*/ 182325866 h 1528"/>
                <a:gd name="T8" fmla="*/ 2101944762 w 1948"/>
                <a:gd name="T9" fmla="*/ 71010779 h 1528"/>
                <a:gd name="T10" fmla="*/ 1828194727 w 1948"/>
                <a:gd name="T11" fmla="*/ 272529394 h 1528"/>
                <a:gd name="T12" fmla="*/ 1707590800 w 1948"/>
                <a:gd name="T13" fmla="*/ 387683333 h 1528"/>
                <a:gd name="T14" fmla="*/ 1671218824 w 1948"/>
                <a:gd name="T15" fmla="*/ 303237273 h 1528"/>
                <a:gd name="T16" fmla="*/ 1443412138 w 1948"/>
                <a:gd name="T17" fmla="*/ 420309935 h 1528"/>
                <a:gd name="T18" fmla="*/ 1213690900 w 1948"/>
                <a:gd name="T19" fmla="*/ 493240801 h 1528"/>
                <a:gd name="T20" fmla="*/ 997371174 w 1948"/>
                <a:gd name="T21" fmla="*/ 485563138 h 1528"/>
                <a:gd name="T22" fmla="*/ 947597686 w 1948"/>
                <a:gd name="T23" fmla="*/ 368490563 h 1528"/>
                <a:gd name="T24" fmla="*/ 832737067 w 1948"/>
                <a:gd name="T25" fmla="*/ 351217814 h 1528"/>
                <a:gd name="T26" fmla="*/ 714049248 w 1948"/>
                <a:gd name="T27" fmla="*/ 435663874 h 1528"/>
                <a:gd name="T28" fmla="*/ 568558577 w 1948"/>
                <a:gd name="T29" fmla="*/ 635262316 h 1528"/>
                <a:gd name="T30" fmla="*/ 610673860 w 1948"/>
                <a:gd name="T31" fmla="*/ 740819956 h 1528"/>
                <a:gd name="T32" fmla="*/ 733191474 w 1948"/>
                <a:gd name="T33" fmla="*/ 677485303 h 1528"/>
                <a:gd name="T34" fmla="*/ 851880503 w 1948"/>
                <a:gd name="T35" fmla="*/ 725465844 h 1528"/>
                <a:gd name="T36" fmla="*/ 794451577 w 1948"/>
                <a:gd name="T37" fmla="*/ 854053701 h 1528"/>
                <a:gd name="T38" fmla="*/ 597273732 w 1948"/>
                <a:gd name="T39" fmla="*/ 882842857 h 1528"/>
                <a:gd name="T40" fmla="*/ 568558577 w 1948"/>
                <a:gd name="T41" fmla="*/ 875165194 h 1528"/>
                <a:gd name="T42" fmla="*/ 438384315 w 1948"/>
                <a:gd name="T43" fmla="*/ 974965108 h 1528"/>
                <a:gd name="T44" fmla="*/ 225891530 w 1948"/>
                <a:gd name="T45" fmla="*/ 1207190151 h 1528"/>
                <a:gd name="T46" fmla="*/ 451784444 w 1948"/>
                <a:gd name="T47" fmla="*/ 1199513874 h 1528"/>
                <a:gd name="T48" fmla="*/ 714049248 w 1948"/>
                <a:gd name="T49" fmla="*/ 1260929631 h 1528"/>
                <a:gd name="T50" fmla="*/ 719791172 w 1948"/>
                <a:gd name="T51" fmla="*/ 1174563549 h 1528"/>
                <a:gd name="T52" fmla="*/ 805936809 w 1948"/>
                <a:gd name="T53" fmla="*/ 1283959848 h 1528"/>
                <a:gd name="T54" fmla="*/ 913140607 w 1948"/>
                <a:gd name="T55" fmla="*/ 1224464198 h 1528"/>
                <a:gd name="T56" fmla="*/ 1050973073 w 1948"/>
                <a:gd name="T57" fmla="*/ 1130421839 h 1528"/>
                <a:gd name="T58" fmla="*/ 1162003898 w 1948"/>
                <a:gd name="T59" fmla="*/ 1168805995 h 1528"/>
                <a:gd name="T60" fmla="*/ 934197557 w 1948"/>
                <a:gd name="T61" fmla="*/ 1312747618 h 1528"/>
                <a:gd name="T62" fmla="*/ 1052886586 w 1948"/>
                <a:gd name="T63" fmla="*/ 1418305086 h 1528"/>
                <a:gd name="T64" fmla="*/ 603017039 w 1948"/>
                <a:gd name="T65" fmla="*/ 1397193592 h 1528"/>
                <a:gd name="T66" fmla="*/ 199091273 w 1948"/>
                <a:gd name="T67" fmla="*/ 1414466254 h 1528"/>
                <a:gd name="T68" fmla="*/ 21058339 w 1948"/>
                <a:gd name="T69" fmla="*/ 1759926774 h 1528"/>
                <a:gd name="T70" fmla="*/ 80402178 w 1948"/>
                <a:gd name="T71" fmla="*/ 1913464782 h 1528"/>
                <a:gd name="T72" fmla="*/ 313951892 w 1948"/>
                <a:gd name="T73" fmla="*/ 1980638094 h 1528"/>
                <a:gd name="T74" fmla="*/ 428812597 w 1948"/>
                <a:gd name="T75" fmla="*/ 1949930215 h 1528"/>
                <a:gd name="T76" fmla="*/ 522614883 w 1948"/>
                <a:gd name="T77" fmla="*/ 2099629393 h 1528"/>
                <a:gd name="T78" fmla="*/ 574301884 w 1948"/>
                <a:gd name="T79" fmla="*/ 2147483647 h 1528"/>
                <a:gd name="T80" fmla="*/ 673847478 w 1948"/>
                <a:gd name="T81" fmla="*/ 2147483647 h 1528"/>
                <a:gd name="T82" fmla="*/ 1091173459 w 1948"/>
                <a:gd name="T83" fmla="*/ 2147483647 h 1528"/>
                <a:gd name="T84" fmla="*/ 1206034078 w 1948"/>
                <a:gd name="T85" fmla="*/ 2116902055 h 1528"/>
                <a:gd name="T86" fmla="*/ 1144775358 w 1948"/>
                <a:gd name="T87" fmla="*/ 1717703787 h 1528"/>
                <a:gd name="T88" fmla="*/ 1217519310 w 1948"/>
                <a:gd name="T89" fmla="*/ 1731139003 h 1528"/>
                <a:gd name="T90" fmla="*/ 1487442664 w 1948"/>
                <a:gd name="T91" fmla="*/ 1708107401 h 1528"/>
                <a:gd name="T92" fmla="*/ 1387896725 w 1948"/>
                <a:gd name="T93" fmla="*/ 1569923332 h 1528"/>
                <a:gd name="T94" fmla="*/ 1338123237 w 1948"/>
                <a:gd name="T95" fmla="*/ 1460528419 h 1528"/>
                <a:gd name="T96" fmla="*/ 1738220852 w 1948"/>
                <a:gd name="T97" fmla="*/ 1617903873 h 1528"/>
                <a:gd name="T98" fmla="*/ 2147483647 w 1948"/>
                <a:gd name="T99" fmla="*/ 1633257813 h 1528"/>
                <a:gd name="T100" fmla="*/ 2147483647 w 1948"/>
                <a:gd name="T101" fmla="*/ 1815583592 h 1528"/>
                <a:gd name="T102" fmla="*/ 2147483647 w 1948"/>
                <a:gd name="T103" fmla="*/ 2051648852 h 1528"/>
                <a:gd name="T104" fmla="*/ 2147483647 w 1948"/>
                <a:gd name="T105" fmla="*/ 1815583592 h 1528"/>
                <a:gd name="T106" fmla="*/ 2147483647 w 1948"/>
                <a:gd name="T107" fmla="*/ 1658208137 h 1528"/>
                <a:gd name="T108" fmla="*/ 2147483647 w 1948"/>
                <a:gd name="T109" fmla="*/ 1502751406 h 1528"/>
                <a:gd name="T110" fmla="*/ 2147483647 w 1948"/>
                <a:gd name="T111" fmla="*/ 1251333246 h 1528"/>
                <a:gd name="T112" fmla="*/ 2147483647 w 1948"/>
                <a:gd name="T113" fmla="*/ 1293556233 h 1528"/>
                <a:gd name="T114" fmla="*/ 2147483647 w 1948"/>
                <a:gd name="T115" fmla="*/ 896276688 h 1528"/>
                <a:gd name="T116" fmla="*/ 2147483647 w 1948"/>
                <a:gd name="T117" fmla="*/ 742738679 h 1528"/>
                <a:gd name="T118" fmla="*/ 2147483647 w 1948"/>
                <a:gd name="T119" fmla="*/ 982641385 h 1528"/>
                <a:gd name="T120" fmla="*/ 2147483647 w 1948"/>
                <a:gd name="T121" fmla="*/ 704354350 h 1528"/>
                <a:gd name="T122" fmla="*/ 2147483647 w 1948"/>
                <a:gd name="T123" fmla="*/ 533543679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6" name="Freeform 18"/>
            <p:cNvSpPr>
              <a:spLocks noChangeArrowheads="1"/>
            </p:cNvSpPr>
            <p:nvPr/>
          </p:nvSpPr>
          <p:spPr bwMode="auto">
            <a:xfrm>
              <a:off x="4915797" y="3190704"/>
              <a:ext cx="123403" cy="239727"/>
            </a:xfrm>
            <a:custGeom>
              <a:avLst/>
              <a:gdLst>
                <a:gd name="T0" fmla="*/ 117749772 w 83"/>
                <a:gd name="T1" fmla="*/ 0 h 173"/>
                <a:gd name="T2" fmla="*/ 115819950 w 83"/>
                <a:gd name="T3" fmla="*/ 19201716 h 173"/>
                <a:gd name="T4" fmla="*/ 110029093 w 83"/>
                <a:gd name="T5" fmla="*/ 32643057 h 173"/>
                <a:gd name="T6" fmla="*/ 102307025 w 83"/>
                <a:gd name="T7" fmla="*/ 44163806 h 173"/>
                <a:gd name="T8" fmla="*/ 90725291 w 83"/>
                <a:gd name="T9" fmla="*/ 49924191 h 173"/>
                <a:gd name="T10" fmla="*/ 92655135 w 83"/>
                <a:gd name="T11" fmla="*/ 61446326 h 173"/>
                <a:gd name="T12" fmla="*/ 81073400 w 83"/>
                <a:gd name="T13" fmla="*/ 72967075 h 173"/>
                <a:gd name="T14" fmla="*/ 67561865 w 83"/>
                <a:gd name="T15" fmla="*/ 84487824 h 173"/>
                <a:gd name="T16" fmla="*/ 52119118 w 83"/>
                <a:gd name="T17" fmla="*/ 82567237 h 173"/>
                <a:gd name="T18" fmla="*/ 38606183 w 83"/>
                <a:gd name="T19" fmla="*/ 90248198 h 173"/>
                <a:gd name="T20" fmla="*/ 28954293 w 83"/>
                <a:gd name="T21" fmla="*/ 96008594 h 173"/>
                <a:gd name="T22" fmla="*/ 13512930 w 83"/>
                <a:gd name="T23" fmla="*/ 122891266 h 173"/>
                <a:gd name="T24" fmla="*/ 30885504 w 83"/>
                <a:gd name="T25" fmla="*/ 182417026 h 173"/>
                <a:gd name="T26" fmla="*/ 13512930 w 83"/>
                <a:gd name="T27" fmla="*/ 211220285 h 173"/>
                <a:gd name="T28" fmla="*/ 0 w 83"/>
                <a:gd name="T29" fmla="*/ 241942744 h 173"/>
                <a:gd name="T30" fmla="*/ 7720681 w 83"/>
                <a:gd name="T31" fmla="*/ 255384080 h 173"/>
                <a:gd name="T32" fmla="*/ 9651893 w 83"/>
                <a:gd name="T33" fmla="*/ 261144454 h 173"/>
                <a:gd name="T34" fmla="*/ 15442752 w 83"/>
                <a:gd name="T35" fmla="*/ 303387662 h 173"/>
                <a:gd name="T36" fmla="*/ 28954293 w 83"/>
                <a:gd name="T37" fmla="*/ 316828998 h 173"/>
                <a:gd name="T38" fmla="*/ 44397040 w 83"/>
                <a:gd name="T39" fmla="*/ 330270334 h 173"/>
                <a:gd name="T40" fmla="*/ 79143578 w 83"/>
                <a:gd name="T41" fmla="*/ 314909797 h 173"/>
                <a:gd name="T42" fmla="*/ 92655135 w 83"/>
                <a:gd name="T43" fmla="*/ 303387662 h 173"/>
                <a:gd name="T44" fmla="*/ 110029093 w 83"/>
                <a:gd name="T45" fmla="*/ 247703118 h 173"/>
                <a:gd name="T46" fmla="*/ 127401662 w 83"/>
                <a:gd name="T47" fmla="*/ 161294686 h 173"/>
                <a:gd name="T48" fmla="*/ 140913198 w 83"/>
                <a:gd name="T49" fmla="*/ 105610142 h 173"/>
                <a:gd name="T50" fmla="*/ 140913198 w 83"/>
                <a:gd name="T51" fmla="*/ 80648036 h 173"/>
                <a:gd name="T52" fmla="*/ 152496300 w 83"/>
                <a:gd name="T53" fmla="*/ 84487824 h 173"/>
                <a:gd name="T54" fmla="*/ 146704054 w 83"/>
                <a:gd name="T55" fmla="*/ 26882682 h 173"/>
                <a:gd name="T56" fmla="*/ 117749772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7" name="Freeform 19"/>
            <p:cNvSpPr>
              <a:spLocks noChangeArrowheads="1"/>
            </p:cNvSpPr>
            <p:nvPr/>
          </p:nvSpPr>
          <p:spPr bwMode="auto">
            <a:xfrm>
              <a:off x="5477156" y="2858253"/>
              <a:ext cx="37504" cy="59932"/>
            </a:xfrm>
            <a:custGeom>
              <a:avLst/>
              <a:gdLst>
                <a:gd name="T0" fmla="*/ 19652955 w 25"/>
                <a:gd name="T1" fmla="*/ 7770253 h 43"/>
                <a:gd name="T2" fmla="*/ 9825777 w 25"/>
                <a:gd name="T3" fmla="*/ 13597596 h 43"/>
                <a:gd name="T4" fmla="*/ 3930872 w 25"/>
                <a:gd name="T5" fmla="*/ 19426329 h 43"/>
                <a:gd name="T6" fmla="*/ 1965436 w 25"/>
                <a:gd name="T7" fmla="*/ 33023925 h 43"/>
                <a:gd name="T8" fmla="*/ 23583831 w 25"/>
                <a:gd name="T9" fmla="*/ 79645440 h 43"/>
                <a:gd name="T10" fmla="*/ 41269944 w 25"/>
                <a:gd name="T11" fmla="*/ 69933672 h 43"/>
                <a:gd name="T12" fmla="*/ 47166260 w 25"/>
                <a:gd name="T13" fmla="*/ 46621526 h 43"/>
                <a:gd name="T14" fmla="*/ 19652955 w 25"/>
                <a:gd name="T15" fmla="*/ 7770253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8" name="Freeform 20"/>
            <p:cNvSpPr>
              <a:spLocks noChangeArrowheads="1"/>
            </p:cNvSpPr>
            <p:nvPr/>
          </p:nvSpPr>
          <p:spPr bwMode="auto">
            <a:xfrm>
              <a:off x="5727590" y="2910269"/>
              <a:ext cx="199622" cy="193364"/>
            </a:xfrm>
            <a:custGeom>
              <a:avLst/>
              <a:gdLst>
                <a:gd name="T0" fmla="*/ 248215523 w 135"/>
                <a:gd name="T1" fmla="*/ 257378587 h 139"/>
                <a:gd name="T2" fmla="*/ 255852687 w 135"/>
                <a:gd name="T3" fmla="*/ 243833375 h 139"/>
                <a:gd name="T4" fmla="*/ 250125159 w 135"/>
                <a:gd name="T5" fmla="*/ 216740169 h 139"/>
                <a:gd name="T6" fmla="*/ 246305886 w 135"/>
                <a:gd name="T7" fmla="*/ 209000048 h 139"/>
                <a:gd name="T8" fmla="*/ 250125159 w 135"/>
                <a:gd name="T9" fmla="*/ 197388475 h 139"/>
                <a:gd name="T10" fmla="*/ 246305886 w 135"/>
                <a:gd name="T11" fmla="*/ 183841873 h 139"/>
                <a:gd name="T12" fmla="*/ 225302649 w 135"/>
                <a:gd name="T13" fmla="*/ 178036738 h 139"/>
                <a:gd name="T14" fmla="*/ 210028320 w 135"/>
                <a:gd name="T15" fmla="*/ 156750014 h 139"/>
                <a:gd name="T16" fmla="*/ 196663628 w 135"/>
                <a:gd name="T17" fmla="*/ 141268381 h 139"/>
                <a:gd name="T18" fmla="*/ 198571883 w 135"/>
                <a:gd name="T19" fmla="*/ 131591839 h 139"/>
                <a:gd name="T20" fmla="*/ 181387918 w 135"/>
                <a:gd name="T21" fmla="*/ 114175175 h 139"/>
                <a:gd name="T22" fmla="*/ 179478238 w 135"/>
                <a:gd name="T23" fmla="*/ 106435054 h 139"/>
                <a:gd name="T24" fmla="*/ 168023183 w 135"/>
                <a:gd name="T25" fmla="*/ 102564994 h 139"/>
                <a:gd name="T26" fmla="*/ 160386019 w 135"/>
                <a:gd name="T27" fmla="*/ 94823482 h 139"/>
                <a:gd name="T28" fmla="*/ 152747473 w 135"/>
                <a:gd name="T29" fmla="*/ 92888451 h 139"/>
                <a:gd name="T30" fmla="*/ 143200672 w 135"/>
                <a:gd name="T31" fmla="*/ 85148309 h 139"/>
                <a:gd name="T32" fmla="*/ 120289179 w 135"/>
                <a:gd name="T33" fmla="*/ 81278248 h 139"/>
                <a:gd name="T34" fmla="*/ 106923106 w 135"/>
                <a:gd name="T35" fmla="*/ 65796615 h 139"/>
                <a:gd name="T36" fmla="*/ 95468050 w 135"/>
                <a:gd name="T37" fmla="*/ 58055103 h 139"/>
                <a:gd name="T38" fmla="*/ 66827627 w 135"/>
                <a:gd name="T39" fmla="*/ 34833338 h 139"/>
                <a:gd name="T40" fmla="*/ 45824389 w 135"/>
                <a:gd name="T41" fmla="*/ 19351699 h 139"/>
                <a:gd name="T42" fmla="*/ 19093607 w 135"/>
                <a:gd name="T43" fmla="*/ 13546608 h 139"/>
                <a:gd name="T44" fmla="*/ 1909637 w 135"/>
                <a:gd name="T45" fmla="*/ 3870062 h 139"/>
                <a:gd name="T46" fmla="*/ 13366079 w 135"/>
                <a:gd name="T47" fmla="*/ 32898307 h 139"/>
                <a:gd name="T48" fmla="*/ 30550049 w 135"/>
                <a:gd name="T49" fmla="*/ 46444921 h 139"/>
                <a:gd name="T50" fmla="*/ 38187214 w 135"/>
                <a:gd name="T51" fmla="*/ 58055103 h 139"/>
                <a:gd name="T52" fmla="*/ 57280826 w 135"/>
                <a:gd name="T53" fmla="*/ 73536736 h 139"/>
                <a:gd name="T54" fmla="*/ 66827627 w 135"/>
                <a:gd name="T55" fmla="*/ 85148309 h 139"/>
                <a:gd name="T56" fmla="*/ 85921228 w 135"/>
                <a:gd name="T57" fmla="*/ 94823482 h 139"/>
                <a:gd name="T58" fmla="*/ 99285941 w 135"/>
                <a:gd name="T59" fmla="*/ 121916687 h 139"/>
                <a:gd name="T60" fmla="*/ 114561652 w 135"/>
                <a:gd name="T61" fmla="*/ 135463290 h 139"/>
                <a:gd name="T62" fmla="*/ 127926344 w 135"/>
                <a:gd name="T63" fmla="*/ 149008502 h 139"/>
                <a:gd name="T64" fmla="*/ 147019945 w 135"/>
                <a:gd name="T65" fmla="*/ 183841873 h 139"/>
                <a:gd name="T66" fmla="*/ 185207191 w 135"/>
                <a:gd name="T67" fmla="*/ 216740169 h 139"/>
                <a:gd name="T68" fmla="*/ 215757230 w 135"/>
                <a:gd name="T69" fmla="*/ 241896954 h 139"/>
                <a:gd name="T70" fmla="*/ 238668722 w 135"/>
                <a:gd name="T71" fmla="*/ 261250038 h 139"/>
                <a:gd name="T72" fmla="*/ 232941195 w 135"/>
                <a:gd name="T73" fmla="*/ 249638466 h 139"/>
                <a:gd name="T74" fmla="*/ 248215523 w 135"/>
                <a:gd name="T75" fmla="*/ 25737858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9" name="Freeform 21"/>
            <p:cNvSpPr>
              <a:spLocks noChangeArrowheads="1"/>
            </p:cNvSpPr>
            <p:nvPr/>
          </p:nvSpPr>
          <p:spPr bwMode="auto">
            <a:xfrm>
              <a:off x="5919952" y="3092326"/>
              <a:ext cx="158487" cy="45231"/>
            </a:xfrm>
            <a:custGeom>
              <a:avLst/>
              <a:gdLst>
                <a:gd name="T0" fmla="*/ 199248394 w 107"/>
                <a:gd name="T1" fmla="*/ 41330161 h 33"/>
                <a:gd name="T2" fmla="*/ 187753113 w 107"/>
                <a:gd name="T3" fmla="*/ 37573248 h 33"/>
                <a:gd name="T4" fmla="*/ 180089087 w 107"/>
                <a:gd name="T5" fmla="*/ 30058052 h 33"/>
                <a:gd name="T6" fmla="*/ 180089087 w 107"/>
                <a:gd name="T7" fmla="*/ 24421998 h 33"/>
                <a:gd name="T8" fmla="*/ 180089087 w 107"/>
                <a:gd name="T9" fmla="*/ 20665080 h 33"/>
                <a:gd name="T10" fmla="*/ 137940647 w 107"/>
                <a:gd name="T11" fmla="*/ 16908168 h 33"/>
                <a:gd name="T12" fmla="*/ 116867118 w 107"/>
                <a:gd name="T13" fmla="*/ 11272114 h 33"/>
                <a:gd name="T14" fmla="*/ 95792206 w 107"/>
                <a:gd name="T15" fmla="*/ 16908168 h 33"/>
                <a:gd name="T16" fmla="*/ 74717272 w 107"/>
                <a:gd name="T17" fmla="*/ 16908168 h 33"/>
                <a:gd name="T18" fmla="*/ 47896795 w 107"/>
                <a:gd name="T19" fmla="*/ 1879142 h 33"/>
                <a:gd name="T20" fmla="*/ 34485854 w 107"/>
                <a:gd name="T21" fmla="*/ 5636057 h 33"/>
                <a:gd name="T22" fmla="*/ 15326585 w 107"/>
                <a:gd name="T23" fmla="*/ 7515198 h 33"/>
                <a:gd name="T24" fmla="*/ 5746951 w 107"/>
                <a:gd name="T25" fmla="*/ 18785939 h 33"/>
                <a:gd name="T26" fmla="*/ 26821872 w 107"/>
                <a:gd name="T27" fmla="*/ 24421998 h 33"/>
                <a:gd name="T28" fmla="*/ 22990573 w 107"/>
                <a:gd name="T29" fmla="*/ 30058052 h 33"/>
                <a:gd name="T30" fmla="*/ 53643743 w 107"/>
                <a:gd name="T31" fmla="*/ 35694106 h 33"/>
                <a:gd name="T32" fmla="*/ 93876556 w 107"/>
                <a:gd name="T33" fmla="*/ 41330161 h 33"/>
                <a:gd name="T34" fmla="*/ 120698417 w 107"/>
                <a:gd name="T35" fmla="*/ 50723138 h 33"/>
                <a:gd name="T36" fmla="*/ 174342139 w 107"/>
                <a:gd name="T37" fmla="*/ 50723138 h 33"/>
                <a:gd name="T38" fmla="*/ 199248394 w 107"/>
                <a:gd name="T39" fmla="*/ 60116105 h 33"/>
                <a:gd name="T40" fmla="*/ 199248394 w 107"/>
                <a:gd name="T41" fmla="*/ 41330161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0" name="Freeform 22"/>
            <p:cNvSpPr>
              <a:spLocks noChangeArrowheads="1"/>
            </p:cNvSpPr>
            <p:nvPr/>
          </p:nvSpPr>
          <p:spPr bwMode="auto">
            <a:xfrm>
              <a:off x="6078440" y="3125119"/>
              <a:ext cx="15727" cy="6785"/>
            </a:xfrm>
            <a:custGeom>
              <a:avLst/>
              <a:gdLst>
                <a:gd name="T0" fmla="*/ 14281476 w 11"/>
                <a:gd name="T1" fmla="*/ 9207244 h 5"/>
                <a:gd name="T2" fmla="*/ 17851510 w 11"/>
                <a:gd name="T3" fmla="*/ 3682898 h 5"/>
                <a:gd name="T4" fmla="*/ 5355052 w 11"/>
                <a:gd name="T5" fmla="*/ 1841449 h 5"/>
                <a:gd name="T6" fmla="*/ 14281476 w 11"/>
                <a:gd name="T7" fmla="*/ 9207244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1" name="Freeform 23"/>
            <p:cNvSpPr>
              <a:spLocks noChangeArrowheads="1"/>
            </p:cNvSpPr>
            <p:nvPr/>
          </p:nvSpPr>
          <p:spPr bwMode="auto">
            <a:xfrm>
              <a:off x="6100216" y="3130773"/>
              <a:ext cx="13308" cy="9046"/>
            </a:xfrm>
            <a:custGeom>
              <a:avLst/>
              <a:gdLst>
                <a:gd name="T0" fmla="*/ 7637085 w 9"/>
                <a:gd name="T1" fmla="*/ 13638354 h 6"/>
                <a:gd name="T2" fmla="*/ 11456320 w 9"/>
                <a:gd name="T3" fmla="*/ 0 h 6"/>
                <a:gd name="T4" fmla="*/ 7637085 w 9"/>
                <a:gd name="T5" fmla="*/ 13638354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2" name="Freeform 24"/>
            <p:cNvSpPr>
              <a:spLocks noChangeArrowheads="1"/>
            </p:cNvSpPr>
            <p:nvPr/>
          </p:nvSpPr>
          <p:spPr bwMode="auto">
            <a:xfrm>
              <a:off x="6117154" y="3130773"/>
              <a:ext cx="19357" cy="6785"/>
            </a:xfrm>
            <a:custGeom>
              <a:avLst/>
              <a:gdLst>
                <a:gd name="T0" fmla="*/ 3872438 w 13"/>
                <a:gd name="T1" fmla="*/ 5524346 h 5"/>
                <a:gd name="T2" fmla="*/ 19362187 w 13"/>
                <a:gd name="T3" fmla="*/ 9207244 h 5"/>
                <a:gd name="T4" fmla="*/ 15489751 w 13"/>
                <a:gd name="T5" fmla="*/ 1841449 h 5"/>
                <a:gd name="T6" fmla="*/ 3872438 w 13"/>
                <a:gd name="T7" fmla="*/ 55243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3" name="Freeform 25"/>
            <p:cNvSpPr>
              <a:spLocks noChangeArrowheads="1"/>
            </p:cNvSpPr>
            <p:nvPr/>
          </p:nvSpPr>
          <p:spPr bwMode="auto">
            <a:xfrm>
              <a:off x="6124413" y="3127380"/>
              <a:ext cx="29035" cy="10177"/>
            </a:xfrm>
            <a:custGeom>
              <a:avLst/>
              <a:gdLst>
                <a:gd name="T0" fmla="*/ 29447444 w 20"/>
                <a:gd name="T1" fmla="*/ 12946415 h 8"/>
                <a:gd name="T2" fmla="*/ 36809981 w 20"/>
                <a:gd name="T3" fmla="*/ 6473844 h 8"/>
                <a:gd name="T4" fmla="*/ 14723722 w 20"/>
                <a:gd name="T5" fmla="*/ 1618143 h 8"/>
                <a:gd name="T6" fmla="*/ 29447444 w 20"/>
                <a:gd name="T7" fmla="*/ 12946415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4" name="Freeform 26"/>
            <p:cNvSpPr>
              <a:spLocks noChangeArrowheads="1"/>
            </p:cNvSpPr>
            <p:nvPr/>
          </p:nvSpPr>
          <p:spPr bwMode="auto">
            <a:xfrm>
              <a:off x="6155869" y="3143211"/>
              <a:ext cx="36295" cy="21485"/>
            </a:xfrm>
            <a:custGeom>
              <a:avLst/>
              <a:gdLst>
                <a:gd name="T0" fmla="*/ 14724049 w 25"/>
                <a:gd name="T1" fmla="*/ 2051102 h 15"/>
                <a:gd name="T2" fmla="*/ 9202360 w 25"/>
                <a:gd name="T3" fmla="*/ 8205838 h 15"/>
                <a:gd name="T4" fmla="*/ 36812154 w 25"/>
                <a:gd name="T5" fmla="*/ 26670051 h 15"/>
                <a:gd name="T6" fmla="*/ 42333840 w 25"/>
                <a:gd name="T7" fmla="*/ 20515311 h 15"/>
                <a:gd name="T8" fmla="*/ 14724049 w 25"/>
                <a:gd name="T9" fmla="*/ 205110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5" name="Freeform 27"/>
            <p:cNvSpPr>
              <a:spLocks noChangeArrowheads="1"/>
            </p:cNvSpPr>
            <p:nvPr/>
          </p:nvSpPr>
          <p:spPr bwMode="auto">
            <a:xfrm>
              <a:off x="6164338" y="3128511"/>
              <a:ext cx="58072" cy="11308"/>
            </a:xfrm>
            <a:custGeom>
              <a:avLst/>
              <a:gdLst>
                <a:gd name="T0" fmla="*/ 58085169 w 39"/>
                <a:gd name="T1" fmla="*/ 13985168 h 8"/>
                <a:gd name="T2" fmla="*/ 71638000 w 39"/>
                <a:gd name="T3" fmla="*/ 5993240 h 8"/>
                <a:gd name="T4" fmla="*/ 52275820 w 39"/>
                <a:gd name="T5" fmla="*/ 5993240 h 8"/>
                <a:gd name="T6" fmla="*/ 21297707 w 39"/>
                <a:gd name="T7" fmla="*/ 3995964 h 8"/>
                <a:gd name="T8" fmla="*/ 3872437 w 39"/>
                <a:gd name="T9" fmla="*/ 9989202 h 8"/>
                <a:gd name="T10" fmla="*/ 32915021 w 39"/>
                <a:gd name="T11" fmla="*/ 15983856 h 8"/>
                <a:gd name="T12" fmla="*/ 58085169 w 39"/>
                <a:gd name="T13" fmla="*/ 1398516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6" name="Freeform 28"/>
            <p:cNvSpPr>
              <a:spLocks noChangeArrowheads="1"/>
            </p:cNvSpPr>
            <p:nvPr/>
          </p:nvSpPr>
          <p:spPr bwMode="auto">
            <a:xfrm>
              <a:off x="6230878" y="3131903"/>
              <a:ext cx="54442" cy="26008"/>
            </a:xfrm>
            <a:custGeom>
              <a:avLst/>
              <a:gdLst>
                <a:gd name="T0" fmla="*/ 18906248 w 37"/>
                <a:gd name="T1" fmla="*/ 35490802 h 18"/>
                <a:gd name="T2" fmla="*/ 22687501 w 37"/>
                <a:gd name="T3" fmla="*/ 35490802 h 18"/>
                <a:gd name="T4" fmla="*/ 24578126 w 37"/>
                <a:gd name="T5" fmla="*/ 35490802 h 18"/>
                <a:gd name="T6" fmla="*/ 26468750 w 37"/>
                <a:gd name="T7" fmla="*/ 33402938 h 18"/>
                <a:gd name="T8" fmla="*/ 28359374 w 37"/>
                <a:gd name="T9" fmla="*/ 31315075 h 18"/>
                <a:gd name="T10" fmla="*/ 32140622 w 37"/>
                <a:gd name="T11" fmla="*/ 29227211 h 18"/>
                <a:gd name="T12" fmla="*/ 34031247 w 37"/>
                <a:gd name="T13" fmla="*/ 27140793 h 18"/>
                <a:gd name="T14" fmla="*/ 35921871 w 37"/>
                <a:gd name="T15" fmla="*/ 25052929 h 18"/>
                <a:gd name="T16" fmla="*/ 35921871 w 37"/>
                <a:gd name="T17" fmla="*/ 25052929 h 18"/>
                <a:gd name="T18" fmla="*/ 37812495 w 37"/>
                <a:gd name="T19" fmla="*/ 22965060 h 18"/>
                <a:gd name="T20" fmla="*/ 41593744 w 37"/>
                <a:gd name="T21" fmla="*/ 18789333 h 18"/>
                <a:gd name="T22" fmla="*/ 43484368 w 37"/>
                <a:gd name="T23" fmla="*/ 16701469 h 18"/>
                <a:gd name="T24" fmla="*/ 45375003 w 37"/>
                <a:gd name="T25" fmla="*/ 14613606 h 18"/>
                <a:gd name="T26" fmla="*/ 47265627 w 37"/>
                <a:gd name="T27" fmla="*/ 14613606 h 18"/>
                <a:gd name="T28" fmla="*/ 49156251 w 37"/>
                <a:gd name="T29" fmla="*/ 12525742 h 18"/>
                <a:gd name="T30" fmla="*/ 62390621 w 37"/>
                <a:gd name="T31" fmla="*/ 4175729 h 18"/>
                <a:gd name="T32" fmla="*/ 28359374 w 37"/>
                <a:gd name="T33" fmla="*/ 8351457 h 18"/>
                <a:gd name="T34" fmla="*/ 26468750 w 37"/>
                <a:gd name="T35" fmla="*/ 10437876 h 18"/>
                <a:gd name="T36" fmla="*/ 24578126 w 37"/>
                <a:gd name="T37" fmla="*/ 12525742 h 18"/>
                <a:gd name="T38" fmla="*/ 22687501 w 37"/>
                <a:gd name="T39" fmla="*/ 14613606 h 18"/>
                <a:gd name="T40" fmla="*/ 17015623 w 37"/>
                <a:gd name="T41" fmla="*/ 18789333 h 18"/>
                <a:gd name="T42" fmla="*/ 15124999 w 37"/>
                <a:gd name="T43" fmla="*/ 20877196 h 18"/>
                <a:gd name="T44" fmla="*/ 9453124 w 37"/>
                <a:gd name="T45" fmla="*/ 25052929 h 18"/>
                <a:gd name="T46" fmla="*/ 18906248 w 37"/>
                <a:gd name="T47" fmla="*/ 35490802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7" name="Freeform 29"/>
            <p:cNvSpPr>
              <a:spLocks noChangeArrowheads="1"/>
            </p:cNvSpPr>
            <p:nvPr/>
          </p:nvSpPr>
          <p:spPr bwMode="auto">
            <a:xfrm>
              <a:off x="6131672" y="2981509"/>
              <a:ext cx="90737" cy="102901"/>
            </a:xfrm>
            <a:custGeom>
              <a:avLst/>
              <a:gdLst>
                <a:gd name="T0" fmla="*/ 25117897 w 61"/>
                <a:gd name="T1" fmla="*/ 27071306 h 74"/>
                <a:gd name="T2" fmla="*/ 38644303 w 61"/>
                <a:gd name="T3" fmla="*/ 25137046 h 74"/>
                <a:gd name="T4" fmla="*/ 59897910 w 61"/>
                <a:gd name="T5" fmla="*/ 23204177 h 74"/>
                <a:gd name="T6" fmla="*/ 81151506 w 61"/>
                <a:gd name="T7" fmla="*/ 27071306 h 74"/>
                <a:gd name="T8" fmla="*/ 98542223 w 61"/>
                <a:gd name="T9" fmla="*/ 25137046 h 74"/>
                <a:gd name="T10" fmla="*/ 113999384 w 61"/>
                <a:gd name="T11" fmla="*/ 11601393 h 74"/>
                <a:gd name="T12" fmla="*/ 113999384 w 61"/>
                <a:gd name="T13" fmla="*/ 0 h 74"/>
                <a:gd name="T14" fmla="*/ 100474368 w 61"/>
                <a:gd name="T15" fmla="*/ 13535653 h 74"/>
                <a:gd name="T16" fmla="*/ 73422925 w 61"/>
                <a:gd name="T17" fmla="*/ 11601393 h 74"/>
                <a:gd name="T18" fmla="*/ 44440738 w 61"/>
                <a:gd name="T19" fmla="*/ 7734261 h 74"/>
                <a:gd name="T20" fmla="*/ 30915722 w 61"/>
                <a:gd name="T21" fmla="*/ 7734261 h 74"/>
                <a:gd name="T22" fmla="*/ 21253601 w 61"/>
                <a:gd name="T23" fmla="*/ 17402782 h 74"/>
                <a:gd name="T24" fmla="*/ 9660728 w 61"/>
                <a:gd name="T25" fmla="*/ 42539823 h 74"/>
                <a:gd name="T26" fmla="*/ 3864292 w 61"/>
                <a:gd name="T27" fmla="*/ 56075481 h 74"/>
                <a:gd name="T28" fmla="*/ 3864292 w 61"/>
                <a:gd name="T29" fmla="*/ 77345387 h 74"/>
                <a:gd name="T30" fmla="*/ 1932146 w 61"/>
                <a:gd name="T31" fmla="*/ 94748186 h 74"/>
                <a:gd name="T32" fmla="*/ 19321456 w 61"/>
                <a:gd name="T33" fmla="*/ 106349574 h 74"/>
                <a:gd name="T34" fmla="*/ 23185752 w 61"/>
                <a:gd name="T35" fmla="*/ 129553740 h 74"/>
                <a:gd name="T36" fmla="*/ 25117897 w 61"/>
                <a:gd name="T37" fmla="*/ 141155127 h 74"/>
                <a:gd name="T38" fmla="*/ 42508593 w 61"/>
                <a:gd name="T39" fmla="*/ 139222258 h 74"/>
                <a:gd name="T40" fmla="*/ 36712158 w 61"/>
                <a:gd name="T41" fmla="*/ 106349574 h 74"/>
                <a:gd name="T42" fmla="*/ 38644303 w 61"/>
                <a:gd name="T43" fmla="*/ 87013906 h 74"/>
                <a:gd name="T44" fmla="*/ 52169329 w 61"/>
                <a:gd name="T45" fmla="*/ 87013906 h 74"/>
                <a:gd name="T46" fmla="*/ 52169329 w 61"/>
                <a:gd name="T47" fmla="*/ 102482444 h 74"/>
                <a:gd name="T48" fmla="*/ 61830055 w 61"/>
                <a:gd name="T49" fmla="*/ 119885221 h 74"/>
                <a:gd name="T50" fmla="*/ 69558635 w 61"/>
                <a:gd name="T51" fmla="*/ 127620870 h 74"/>
                <a:gd name="T52" fmla="*/ 77287215 w 61"/>
                <a:gd name="T53" fmla="*/ 123752350 h 74"/>
                <a:gd name="T54" fmla="*/ 85015796 w 61"/>
                <a:gd name="T55" fmla="*/ 117952352 h 74"/>
                <a:gd name="T56" fmla="*/ 75355070 w 61"/>
                <a:gd name="T57" fmla="*/ 104416704 h 74"/>
                <a:gd name="T58" fmla="*/ 77287215 w 61"/>
                <a:gd name="T59" fmla="*/ 92815317 h 74"/>
                <a:gd name="T60" fmla="*/ 69558635 w 61"/>
                <a:gd name="T61" fmla="*/ 81212517 h 74"/>
                <a:gd name="T62" fmla="*/ 57965764 w 61"/>
                <a:gd name="T63" fmla="*/ 69611129 h 74"/>
                <a:gd name="T64" fmla="*/ 65694345 w 61"/>
                <a:gd name="T65" fmla="*/ 54142612 h 74"/>
                <a:gd name="T66" fmla="*/ 79219360 w 61"/>
                <a:gd name="T67" fmla="*/ 46406963 h 74"/>
                <a:gd name="T68" fmla="*/ 73422925 w 61"/>
                <a:gd name="T69" fmla="*/ 40606954 h 74"/>
                <a:gd name="T70" fmla="*/ 48305039 w 61"/>
                <a:gd name="T71" fmla="*/ 50274092 h 74"/>
                <a:gd name="T72" fmla="*/ 30915722 w 61"/>
                <a:gd name="T73" fmla="*/ 56075481 h 74"/>
                <a:gd name="T74" fmla="*/ 21253601 w 61"/>
                <a:gd name="T75" fmla="*/ 40606954 h 74"/>
                <a:gd name="T76" fmla="*/ 25117897 w 61"/>
                <a:gd name="T77" fmla="*/ 27071306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8" name="Freeform 30"/>
            <p:cNvSpPr>
              <a:spLocks noChangeArrowheads="1"/>
            </p:cNvSpPr>
            <p:nvPr/>
          </p:nvSpPr>
          <p:spPr bwMode="auto">
            <a:xfrm>
              <a:off x="5965925" y="2897831"/>
              <a:ext cx="159697" cy="165095"/>
            </a:xfrm>
            <a:custGeom>
              <a:avLst/>
              <a:gdLst>
                <a:gd name="T0" fmla="*/ 21003162 w 108"/>
                <a:gd name="T1" fmla="*/ 167453500 h 119"/>
                <a:gd name="T2" fmla="*/ 63008111 w 108"/>
                <a:gd name="T3" fmla="*/ 207872674 h 119"/>
                <a:gd name="T4" fmla="*/ 91648424 w 108"/>
                <a:gd name="T5" fmla="*/ 209796932 h 119"/>
                <a:gd name="T6" fmla="*/ 127925851 w 108"/>
                <a:gd name="T7" fmla="*/ 223270900 h 119"/>
                <a:gd name="T8" fmla="*/ 160384019 w 108"/>
                <a:gd name="T9" fmla="*/ 204022771 h 119"/>
                <a:gd name="T10" fmla="*/ 181387219 w 108"/>
                <a:gd name="T11" fmla="*/ 144355467 h 119"/>
                <a:gd name="T12" fmla="*/ 200480747 w 108"/>
                <a:gd name="T13" fmla="*/ 121258821 h 119"/>
                <a:gd name="T14" fmla="*/ 179477547 w 108"/>
                <a:gd name="T15" fmla="*/ 94312272 h 119"/>
                <a:gd name="T16" fmla="*/ 168021154 w 108"/>
                <a:gd name="T17" fmla="*/ 69291347 h 119"/>
                <a:gd name="T18" fmla="*/ 166111525 w 108"/>
                <a:gd name="T19" fmla="*/ 67365701 h 119"/>
                <a:gd name="T20" fmla="*/ 164203278 w 108"/>
                <a:gd name="T21" fmla="*/ 65441443 h 119"/>
                <a:gd name="T22" fmla="*/ 164203278 w 108"/>
                <a:gd name="T23" fmla="*/ 61591540 h 119"/>
                <a:gd name="T24" fmla="*/ 189024354 w 108"/>
                <a:gd name="T25" fmla="*/ 34644980 h 119"/>
                <a:gd name="T26" fmla="*/ 150837255 w 108"/>
                <a:gd name="T27" fmla="*/ 17322490 h 119"/>
                <a:gd name="T28" fmla="*/ 131743727 w 108"/>
                <a:gd name="T29" fmla="*/ 0 h 119"/>
                <a:gd name="T30" fmla="*/ 112650200 w 108"/>
                <a:gd name="T31" fmla="*/ 36570625 h 119"/>
                <a:gd name="T32" fmla="*/ 106922694 w 108"/>
                <a:gd name="T33" fmla="*/ 44269044 h 119"/>
                <a:gd name="T34" fmla="*/ 103104817 w 108"/>
                <a:gd name="T35" fmla="*/ 42344786 h 119"/>
                <a:gd name="T36" fmla="*/ 101195188 w 108"/>
                <a:gd name="T37" fmla="*/ 42344786 h 119"/>
                <a:gd name="T38" fmla="*/ 87829144 w 108"/>
                <a:gd name="T39" fmla="*/ 51968862 h 119"/>
                <a:gd name="T40" fmla="*/ 87829144 w 108"/>
                <a:gd name="T41" fmla="*/ 61591540 h 119"/>
                <a:gd name="T42" fmla="*/ 80192010 w 108"/>
                <a:gd name="T43" fmla="*/ 69291347 h 119"/>
                <a:gd name="T44" fmla="*/ 78282380 w 108"/>
                <a:gd name="T45" fmla="*/ 71215605 h 119"/>
                <a:gd name="T46" fmla="*/ 76372751 w 108"/>
                <a:gd name="T47" fmla="*/ 73139863 h 119"/>
                <a:gd name="T48" fmla="*/ 74464504 w 108"/>
                <a:gd name="T49" fmla="*/ 75065508 h 119"/>
                <a:gd name="T50" fmla="*/ 72554875 w 108"/>
                <a:gd name="T51" fmla="*/ 75065508 h 119"/>
                <a:gd name="T52" fmla="*/ 43914572 w 108"/>
                <a:gd name="T53" fmla="*/ 86613831 h 119"/>
                <a:gd name="T54" fmla="*/ 19093533 w 108"/>
                <a:gd name="T55" fmla="*/ 113560402 h 119"/>
                <a:gd name="T56" fmla="*/ 11456398 w 108"/>
                <a:gd name="T57" fmla="*/ 109710498 h 119"/>
                <a:gd name="T58" fmla="*/ 9546767 w 108"/>
                <a:gd name="T59" fmla="*/ 107786240 h 119"/>
                <a:gd name="T60" fmla="*/ 3819260 w 108"/>
                <a:gd name="T61" fmla="*/ 105860595 h 119"/>
                <a:gd name="T62" fmla="*/ 15274275 w 108"/>
                <a:gd name="T63" fmla="*/ 16360359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9" name="Freeform 31"/>
            <p:cNvSpPr>
              <a:spLocks noChangeArrowheads="1"/>
            </p:cNvSpPr>
            <p:nvPr/>
          </p:nvSpPr>
          <p:spPr bwMode="auto">
            <a:xfrm>
              <a:off x="5905435" y="2701074"/>
              <a:ext cx="35085" cy="32793"/>
            </a:xfrm>
            <a:custGeom>
              <a:avLst/>
              <a:gdLst>
                <a:gd name="T0" fmla="*/ 41056266 w 24"/>
                <a:gd name="T1" fmla="*/ 20328807 h 23"/>
                <a:gd name="T2" fmla="*/ 39190197 w 24"/>
                <a:gd name="T3" fmla="*/ 4066332 h 23"/>
                <a:gd name="T4" fmla="*/ 24260277 w 24"/>
                <a:gd name="T5" fmla="*/ 4066332 h 23"/>
                <a:gd name="T6" fmla="*/ 5598210 w 24"/>
                <a:gd name="T7" fmla="*/ 16262477 h 23"/>
                <a:gd name="T8" fmla="*/ 7464280 w 24"/>
                <a:gd name="T9" fmla="*/ 40657615 h 23"/>
                <a:gd name="T10" fmla="*/ 37324128 w 24"/>
                <a:gd name="T11" fmla="*/ 32526379 h 23"/>
                <a:gd name="T12" fmla="*/ 41056266 w 24"/>
                <a:gd name="T13" fmla="*/ 2032880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0" name="Freeform 32"/>
            <p:cNvSpPr>
              <a:spLocks noChangeArrowheads="1"/>
            </p:cNvSpPr>
            <p:nvPr/>
          </p:nvSpPr>
          <p:spPr bwMode="auto">
            <a:xfrm>
              <a:off x="6067551" y="2623050"/>
              <a:ext cx="26616" cy="55408"/>
            </a:xfrm>
            <a:custGeom>
              <a:avLst/>
              <a:gdLst>
                <a:gd name="T0" fmla="*/ 22911258 w 18"/>
                <a:gd name="T1" fmla="*/ 67157262 h 40"/>
                <a:gd name="T2" fmla="*/ 28640107 w 18"/>
                <a:gd name="T3" fmla="*/ 40294078 h 40"/>
                <a:gd name="T4" fmla="*/ 32457957 w 18"/>
                <a:gd name="T5" fmla="*/ 17269287 h 40"/>
                <a:gd name="T6" fmla="*/ 24820874 w 18"/>
                <a:gd name="T7" fmla="*/ 3837004 h 40"/>
                <a:gd name="T8" fmla="*/ 5727469 w 18"/>
                <a:gd name="T9" fmla="*/ 19187788 h 40"/>
                <a:gd name="T10" fmla="*/ 1909617 w 18"/>
                <a:gd name="T11" fmla="*/ 46050978 h 40"/>
                <a:gd name="T12" fmla="*/ 17183787 w 18"/>
                <a:gd name="T13" fmla="*/ 70994265 h 40"/>
                <a:gd name="T14" fmla="*/ 22911258 w 18"/>
                <a:gd name="T15" fmla="*/ 6715726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1" name="Freeform 33"/>
            <p:cNvSpPr>
              <a:spLocks noChangeArrowheads="1"/>
            </p:cNvSpPr>
            <p:nvPr/>
          </p:nvSpPr>
          <p:spPr bwMode="auto">
            <a:xfrm>
              <a:off x="6177646" y="2495271"/>
              <a:ext cx="39924" cy="45231"/>
            </a:xfrm>
            <a:custGeom>
              <a:avLst/>
              <a:gdLst>
                <a:gd name="T0" fmla="*/ 13364556 w 27"/>
                <a:gd name="T1" fmla="*/ 3756914 h 33"/>
                <a:gd name="T2" fmla="*/ 3819234 w 27"/>
                <a:gd name="T3" fmla="*/ 11272114 h 33"/>
                <a:gd name="T4" fmla="*/ 1909617 w 27"/>
                <a:gd name="T5" fmla="*/ 20665080 h 33"/>
                <a:gd name="T6" fmla="*/ 13364556 w 27"/>
                <a:gd name="T7" fmla="*/ 30058052 h 33"/>
                <a:gd name="T8" fmla="*/ 13364556 w 27"/>
                <a:gd name="T9" fmla="*/ 18785939 h 33"/>
                <a:gd name="T10" fmla="*/ 21003022 w 27"/>
                <a:gd name="T11" fmla="*/ 24421998 h 33"/>
                <a:gd name="T12" fmla="*/ 19093405 w 27"/>
                <a:gd name="T13" fmla="*/ 39451019 h 33"/>
                <a:gd name="T14" fmla="*/ 19093405 w 27"/>
                <a:gd name="T15" fmla="*/ 48845367 h 33"/>
                <a:gd name="T16" fmla="*/ 28640111 w 27"/>
                <a:gd name="T17" fmla="*/ 60116105 h 33"/>
                <a:gd name="T18" fmla="*/ 30548345 w 27"/>
                <a:gd name="T19" fmla="*/ 52602279 h 33"/>
                <a:gd name="T20" fmla="*/ 38186811 w 27"/>
                <a:gd name="T21" fmla="*/ 61995246 h 33"/>
                <a:gd name="T22" fmla="*/ 45823905 w 27"/>
                <a:gd name="T23" fmla="*/ 54480050 h 33"/>
                <a:gd name="T24" fmla="*/ 45823905 w 27"/>
                <a:gd name="T25" fmla="*/ 41330161 h 33"/>
                <a:gd name="T26" fmla="*/ 49641756 w 27"/>
                <a:gd name="T27" fmla="*/ 22544227 h 33"/>
                <a:gd name="T28" fmla="*/ 40095045 w 27"/>
                <a:gd name="T29" fmla="*/ 9392969 h 33"/>
                <a:gd name="T30" fmla="*/ 34367578 w 27"/>
                <a:gd name="T31" fmla="*/ 3756914 h 33"/>
                <a:gd name="T32" fmla="*/ 22911262 w 27"/>
                <a:gd name="T33" fmla="*/ 1879142 h 33"/>
                <a:gd name="T34" fmla="*/ 13364556 w 27"/>
                <a:gd name="T35" fmla="*/ 3756914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2" name="Freeform 34"/>
            <p:cNvSpPr>
              <a:spLocks noChangeArrowheads="1"/>
            </p:cNvSpPr>
            <p:nvPr/>
          </p:nvSpPr>
          <p:spPr bwMode="auto">
            <a:xfrm>
              <a:off x="6217570" y="2488486"/>
              <a:ext cx="37504" cy="30531"/>
            </a:xfrm>
            <a:custGeom>
              <a:avLst/>
              <a:gdLst>
                <a:gd name="T0" fmla="*/ 25547864 w 25"/>
                <a:gd name="T1" fmla="*/ 21185737 h 22"/>
                <a:gd name="T2" fmla="*/ 41269944 w 25"/>
                <a:gd name="T3" fmla="*/ 21185737 h 22"/>
                <a:gd name="T4" fmla="*/ 45200814 w 25"/>
                <a:gd name="T5" fmla="*/ 5777299 h 22"/>
                <a:gd name="T6" fmla="*/ 31444170 w 25"/>
                <a:gd name="T7" fmla="*/ 0 h 22"/>
                <a:gd name="T8" fmla="*/ 21618390 w 25"/>
                <a:gd name="T9" fmla="*/ 11555985 h 22"/>
                <a:gd name="T10" fmla="*/ 9825777 w 25"/>
                <a:gd name="T11" fmla="*/ 9629754 h 22"/>
                <a:gd name="T12" fmla="*/ 0 w 25"/>
                <a:gd name="T13" fmla="*/ 23110582 h 22"/>
                <a:gd name="T14" fmla="*/ 5896308 w 25"/>
                <a:gd name="T15" fmla="*/ 25036810 h 22"/>
                <a:gd name="T16" fmla="*/ 15722085 w 25"/>
                <a:gd name="T17" fmla="*/ 38517630 h 22"/>
                <a:gd name="T18" fmla="*/ 25547864 w 25"/>
                <a:gd name="T19" fmla="*/ 2118573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3" name="Freeform 35"/>
            <p:cNvSpPr>
              <a:spLocks noChangeArrowheads="1"/>
            </p:cNvSpPr>
            <p:nvPr/>
          </p:nvSpPr>
          <p:spPr bwMode="auto">
            <a:xfrm>
              <a:off x="6190954" y="2376539"/>
              <a:ext cx="147599" cy="126648"/>
            </a:xfrm>
            <a:custGeom>
              <a:avLst/>
              <a:gdLst>
                <a:gd name="T0" fmla="*/ 81803714 w 100"/>
                <a:gd name="T1" fmla="*/ 125073161 h 92"/>
                <a:gd name="T2" fmla="*/ 58975258 w 100"/>
                <a:gd name="T3" fmla="*/ 126968751 h 92"/>
                <a:gd name="T4" fmla="*/ 22828467 w 100"/>
                <a:gd name="T5" fmla="*/ 140233748 h 92"/>
                <a:gd name="T6" fmla="*/ 3805434 w 100"/>
                <a:gd name="T7" fmla="*/ 157289924 h 92"/>
                <a:gd name="T8" fmla="*/ 26633899 w 100"/>
                <a:gd name="T9" fmla="*/ 159184137 h 92"/>
                <a:gd name="T10" fmla="*/ 45658313 w 100"/>
                <a:gd name="T11" fmla="*/ 157289924 h 92"/>
                <a:gd name="T12" fmla="*/ 60877284 w 100"/>
                <a:gd name="T13" fmla="*/ 149708942 h 92"/>
                <a:gd name="T14" fmla="*/ 87511173 w 100"/>
                <a:gd name="T15" fmla="*/ 149708942 h 92"/>
                <a:gd name="T16" fmla="*/ 89413200 w 100"/>
                <a:gd name="T17" fmla="*/ 166765118 h 92"/>
                <a:gd name="T18" fmla="*/ 112243057 w 100"/>
                <a:gd name="T19" fmla="*/ 159184137 h 92"/>
                <a:gd name="T20" fmla="*/ 119852542 w 100"/>
                <a:gd name="T21" fmla="*/ 145919140 h 92"/>
                <a:gd name="T22" fmla="*/ 136973540 w 100"/>
                <a:gd name="T23" fmla="*/ 149708942 h 92"/>
                <a:gd name="T24" fmla="*/ 152192510 w 100"/>
                <a:gd name="T25" fmla="*/ 140233748 h 92"/>
                <a:gd name="T26" fmla="*/ 161705402 w 100"/>
                <a:gd name="T27" fmla="*/ 132654143 h 92"/>
                <a:gd name="T28" fmla="*/ 171216914 w 100"/>
                <a:gd name="T29" fmla="*/ 123178948 h 92"/>
                <a:gd name="T30" fmla="*/ 171216914 w 100"/>
                <a:gd name="T31" fmla="*/ 138338158 h 92"/>
                <a:gd name="T32" fmla="*/ 182631875 w 100"/>
                <a:gd name="T33" fmla="*/ 130758553 h 92"/>
                <a:gd name="T34" fmla="*/ 182631875 w 100"/>
                <a:gd name="T35" fmla="*/ 109912575 h 92"/>
                <a:gd name="T36" fmla="*/ 176924373 w 100"/>
                <a:gd name="T37" fmla="*/ 72011775 h 92"/>
                <a:gd name="T38" fmla="*/ 184533901 w 100"/>
                <a:gd name="T39" fmla="*/ 66326383 h 92"/>
                <a:gd name="T40" fmla="*/ 186435928 w 100"/>
                <a:gd name="T41" fmla="*/ 43586181 h 92"/>
                <a:gd name="T42" fmla="*/ 165509455 w 100"/>
                <a:gd name="T43" fmla="*/ 3789804 h 92"/>
                <a:gd name="T44" fmla="*/ 155997943 w 100"/>
                <a:gd name="T45" fmla="*/ 3789804 h 92"/>
                <a:gd name="T46" fmla="*/ 163607428 w 100"/>
                <a:gd name="T47" fmla="*/ 11370789 h 92"/>
                <a:gd name="T48" fmla="*/ 152192510 w 100"/>
                <a:gd name="T49" fmla="*/ 7579608 h 92"/>
                <a:gd name="T50" fmla="*/ 146486431 w 100"/>
                <a:gd name="T51" fmla="*/ 9475197 h 92"/>
                <a:gd name="T52" fmla="*/ 148388457 w 100"/>
                <a:gd name="T53" fmla="*/ 24635792 h 92"/>
                <a:gd name="T54" fmla="*/ 152192510 w 100"/>
                <a:gd name="T55" fmla="*/ 36006576 h 92"/>
                <a:gd name="T56" fmla="*/ 146486431 w 100"/>
                <a:gd name="T57" fmla="*/ 73907365 h 92"/>
                <a:gd name="T58" fmla="*/ 117949136 w 100"/>
                <a:gd name="T59" fmla="*/ 98543167 h 92"/>
                <a:gd name="T60" fmla="*/ 106535598 w 100"/>
                <a:gd name="T61" fmla="*/ 94751988 h 92"/>
                <a:gd name="T62" fmla="*/ 98926112 w 100"/>
                <a:gd name="T63" fmla="*/ 90962186 h 92"/>
                <a:gd name="T64" fmla="*/ 93218653 w 100"/>
                <a:gd name="T65" fmla="*/ 115597967 h 92"/>
                <a:gd name="T66" fmla="*/ 89413200 w 100"/>
                <a:gd name="T67" fmla="*/ 128862964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4" name="Freeform 36"/>
            <p:cNvSpPr>
              <a:spLocks noChangeArrowheads="1"/>
            </p:cNvSpPr>
            <p:nvPr/>
          </p:nvSpPr>
          <p:spPr bwMode="auto">
            <a:xfrm>
              <a:off x="6291369" y="2306430"/>
              <a:ext cx="82268" cy="70109"/>
            </a:xfrm>
            <a:custGeom>
              <a:avLst/>
              <a:gdLst>
                <a:gd name="T0" fmla="*/ 23444999 w 55"/>
                <a:gd name="T1" fmla="*/ 60949964 h 50"/>
                <a:gd name="T2" fmla="*/ 11723198 w 55"/>
                <a:gd name="T3" fmla="*/ 57016850 h 50"/>
                <a:gd name="T4" fmla="*/ 7814999 w 55"/>
                <a:gd name="T5" fmla="*/ 64881675 h 50"/>
                <a:gd name="T6" fmla="*/ 0 w 55"/>
                <a:gd name="T7" fmla="*/ 72746500 h 50"/>
                <a:gd name="T8" fmla="*/ 7814999 w 55"/>
                <a:gd name="T9" fmla="*/ 84543037 h 50"/>
                <a:gd name="T10" fmla="*/ 5860900 w 55"/>
                <a:gd name="T11" fmla="*/ 90440604 h 50"/>
                <a:gd name="T12" fmla="*/ 11723198 w 55"/>
                <a:gd name="T13" fmla="*/ 96339596 h 50"/>
                <a:gd name="T14" fmla="*/ 19538194 w 55"/>
                <a:gd name="T15" fmla="*/ 90440604 h 50"/>
                <a:gd name="T16" fmla="*/ 27353196 w 55"/>
                <a:gd name="T17" fmla="*/ 86508893 h 50"/>
                <a:gd name="T18" fmla="*/ 21492293 w 55"/>
                <a:gd name="T19" fmla="*/ 80609923 h 50"/>
                <a:gd name="T20" fmla="*/ 11723198 w 55"/>
                <a:gd name="T21" fmla="*/ 78644068 h 50"/>
                <a:gd name="T22" fmla="*/ 13675899 w 55"/>
                <a:gd name="T23" fmla="*/ 68813387 h 50"/>
                <a:gd name="T24" fmla="*/ 21492293 w 55"/>
                <a:gd name="T25" fmla="*/ 76678212 h 50"/>
                <a:gd name="T26" fmla="*/ 31261393 w 55"/>
                <a:gd name="T27" fmla="*/ 70779242 h 50"/>
                <a:gd name="T28" fmla="*/ 44937286 w 55"/>
                <a:gd name="T29" fmla="*/ 74712356 h 50"/>
                <a:gd name="T30" fmla="*/ 66429584 w 55"/>
                <a:gd name="T31" fmla="*/ 84543037 h 50"/>
                <a:gd name="T32" fmla="*/ 70336383 w 55"/>
                <a:gd name="T33" fmla="*/ 74712356 h 50"/>
                <a:gd name="T34" fmla="*/ 84013675 w 55"/>
                <a:gd name="T35" fmla="*/ 58982706 h 50"/>
                <a:gd name="T36" fmla="*/ 105504586 w 55"/>
                <a:gd name="T37" fmla="*/ 51119283 h 50"/>
                <a:gd name="T38" fmla="*/ 99643689 w 55"/>
                <a:gd name="T39" fmla="*/ 51119283 h 50"/>
                <a:gd name="T40" fmla="*/ 93782791 w 55"/>
                <a:gd name="T41" fmla="*/ 41288591 h 50"/>
                <a:gd name="T42" fmla="*/ 89874572 w 55"/>
                <a:gd name="T43" fmla="*/ 31457910 h 50"/>
                <a:gd name="T44" fmla="*/ 78151379 w 55"/>
                <a:gd name="T45" fmla="*/ 35389621 h 50"/>
                <a:gd name="T46" fmla="*/ 74244580 w 55"/>
                <a:gd name="T47" fmla="*/ 29492054 h 50"/>
                <a:gd name="T48" fmla="*/ 64475486 w 55"/>
                <a:gd name="T49" fmla="*/ 31457910 h 50"/>
                <a:gd name="T50" fmla="*/ 44937286 w 55"/>
                <a:gd name="T51" fmla="*/ 19661367 h 50"/>
                <a:gd name="T52" fmla="*/ 27353196 w 55"/>
                <a:gd name="T53" fmla="*/ 3931713 h 50"/>
                <a:gd name="T54" fmla="*/ 21492293 w 55"/>
                <a:gd name="T55" fmla="*/ 3931713 h 50"/>
                <a:gd name="T56" fmla="*/ 21492293 w 55"/>
                <a:gd name="T57" fmla="*/ 13762398 h 50"/>
                <a:gd name="T58" fmla="*/ 27353196 w 55"/>
                <a:gd name="T59" fmla="*/ 35389621 h 50"/>
                <a:gd name="T60" fmla="*/ 27353196 w 55"/>
                <a:gd name="T61" fmla="*/ 49153427 h 50"/>
                <a:gd name="T62" fmla="*/ 23444999 w 55"/>
                <a:gd name="T63" fmla="*/ 60949964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5" name="Freeform 37"/>
            <p:cNvSpPr>
              <a:spLocks noChangeArrowheads="1"/>
            </p:cNvSpPr>
            <p:nvPr/>
          </p:nvSpPr>
          <p:spPr bwMode="auto">
            <a:xfrm>
              <a:off x="6255074" y="2140205"/>
              <a:ext cx="77429" cy="157179"/>
            </a:xfrm>
            <a:custGeom>
              <a:avLst/>
              <a:gdLst>
                <a:gd name="T0" fmla="*/ 20501321 w 53"/>
                <a:gd name="T1" fmla="*/ 56108737 h 113"/>
                <a:gd name="T2" fmla="*/ 31685104 w 53"/>
                <a:gd name="T3" fmla="*/ 83194983 h 113"/>
                <a:gd name="T4" fmla="*/ 37275627 w 53"/>
                <a:gd name="T5" fmla="*/ 100608486 h 113"/>
                <a:gd name="T6" fmla="*/ 39139135 w 53"/>
                <a:gd name="T7" fmla="*/ 116087136 h 113"/>
                <a:gd name="T8" fmla="*/ 39139135 w 53"/>
                <a:gd name="T9" fmla="*/ 118021967 h 113"/>
                <a:gd name="T10" fmla="*/ 41004008 w 53"/>
                <a:gd name="T11" fmla="*/ 135435448 h 113"/>
                <a:gd name="T12" fmla="*/ 54049938 w 53"/>
                <a:gd name="T13" fmla="*/ 170261020 h 113"/>
                <a:gd name="T14" fmla="*/ 63368842 w 53"/>
                <a:gd name="T15" fmla="*/ 216695622 h 113"/>
                <a:gd name="T16" fmla="*/ 70824238 w 53"/>
                <a:gd name="T17" fmla="*/ 205086634 h 113"/>
                <a:gd name="T18" fmla="*/ 89462046 w 53"/>
                <a:gd name="T19" fmla="*/ 214760791 h 113"/>
                <a:gd name="T20" fmla="*/ 80143142 w 53"/>
                <a:gd name="T21" fmla="*/ 193477647 h 113"/>
                <a:gd name="T22" fmla="*/ 67095857 w 53"/>
                <a:gd name="T23" fmla="*/ 174130682 h 113"/>
                <a:gd name="T24" fmla="*/ 67095857 w 53"/>
                <a:gd name="T25" fmla="*/ 156717201 h 113"/>
                <a:gd name="T26" fmla="*/ 68960730 w 53"/>
                <a:gd name="T27" fmla="*/ 139303720 h 113"/>
                <a:gd name="T28" fmla="*/ 95053956 w 53"/>
                <a:gd name="T29" fmla="*/ 150912707 h 113"/>
                <a:gd name="T30" fmla="*/ 87598538 w 53"/>
                <a:gd name="T31" fmla="*/ 139303720 h 113"/>
                <a:gd name="T32" fmla="*/ 85735031 w 53"/>
                <a:gd name="T33" fmla="*/ 135435448 h 113"/>
                <a:gd name="T34" fmla="*/ 83870158 w 53"/>
                <a:gd name="T35" fmla="*/ 133500617 h 113"/>
                <a:gd name="T36" fmla="*/ 82006650 w 53"/>
                <a:gd name="T37" fmla="*/ 129630955 h 113"/>
                <a:gd name="T38" fmla="*/ 82006650 w 53"/>
                <a:gd name="T39" fmla="*/ 129630955 h 113"/>
                <a:gd name="T40" fmla="*/ 80143142 w 53"/>
                <a:gd name="T41" fmla="*/ 123826461 h 113"/>
                <a:gd name="T42" fmla="*/ 80143142 w 53"/>
                <a:gd name="T43" fmla="*/ 121891630 h 113"/>
                <a:gd name="T44" fmla="*/ 78279634 w 53"/>
                <a:gd name="T45" fmla="*/ 118021967 h 113"/>
                <a:gd name="T46" fmla="*/ 76416127 w 53"/>
                <a:gd name="T47" fmla="*/ 110282642 h 113"/>
                <a:gd name="T48" fmla="*/ 63368842 w 53"/>
                <a:gd name="T49" fmla="*/ 92869161 h 113"/>
                <a:gd name="T50" fmla="*/ 46594542 w 53"/>
                <a:gd name="T51" fmla="*/ 58043568 h 113"/>
                <a:gd name="T52" fmla="*/ 37275627 w 53"/>
                <a:gd name="T53" fmla="*/ 46434580 h 113"/>
                <a:gd name="T54" fmla="*/ 24229707 w 53"/>
                <a:gd name="T55" fmla="*/ 15478655 h 113"/>
                <a:gd name="T56" fmla="*/ 22364829 w 53"/>
                <a:gd name="T57" fmla="*/ 3869664 h 113"/>
                <a:gd name="T58" fmla="*/ 3727017 w 53"/>
                <a:gd name="T59" fmla="*/ 0 h 113"/>
                <a:gd name="T60" fmla="*/ 16774306 w 53"/>
                <a:gd name="T61" fmla="*/ 13543824 h 113"/>
                <a:gd name="T62" fmla="*/ 7455399 w 53"/>
                <a:gd name="T63" fmla="*/ 21283149 h 113"/>
                <a:gd name="T64" fmla="*/ 11182414 w 53"/>
                <a:gd name="T65" fmla="*/ 38695245 h 113"/>
                <a:gd name="T66" fmla="*/ 20501321 w 53"/>
                <a:gd name="T67" fmla="*/ 5610873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6" name="Freeform 38"/>
            <p:cNvSpPr>
              <a:spLocks noChangeArrowheads="1"/>
            </p:cNvSpPr>
            <p:nvPr/>
          </p:nvSpPr>
          <p:spPr bwMode="auto">
            <a:xfrm>
              <a:off x="6083279" y="2723690"/>
              <a:ext cx="83478" cy="88201"/>
            </a:xfrm>
            <a:custGeom>
              <a:avLst/>
              <a:gdLst>
                <a:gd name="T0" fmla="*/ 13110820 w 57"/>
                <a:gd name="T1" fmla="*/ 75971365 h 64"/>
                <a:gd name="T2" fmla="*/ 24348080 w 57"/>
                <a:gd name="T3" fmla="*/ 85466750 h 64"/>
                <a:gd name="T4" fmla="*/ 28093832 w 57"/>
                <a:gd name="T5" fmla="*/ 93064457 h 64"/>
                <a:gd name="T6" fmla="*/ 41204646 w 57"/>
                <a:gd name="T7" fmla="*/ 98761688 h 64"/>
                <a:gd name="T8" fmla="*/ 52443280 w 57"/>
                <a:gd name="T9" fmla="*/ 94963534 h 64"/>
                <a:gd name="T10" fmla="*/ 54315472 w 57"/>
                <a:gd name="T11" fmla="*/ 100660764 h 64"/>
                <a:gd name="T12" fmla="*/ 63680535 w 57"/>
                <a:gd name="T13" fmla="*/ 104460296 h 64"/>
                <a:gd name="T14" fmla="*/ 74917790 w 57"/>
                <a:gd name="T15" fmla="*/ 108258450 h 64"/>
                <a:gd name="T16" fmla="*/ 76791350 w 57"/>
                <a:gd name="T17" fmla="*/ 100660764 h 64"/>
                <a:gd name="T18" fmla="*/ 82410661 w 57"/>
                <a:gd name="T19" fmla="*/ 106359373 h 64"/>
                <a:gd name="T20" fmla="*/ 82410661 w 57"/>
                <a:gd name="T21" fmla="*/ 115856136 h 64"/>
                <a:gd name="T22" fmla="*/ 103013001 w 57"/>
                <a:gd name="T23" fmla="*/ 121553366 h 64"/>
                <a:gd name="T24" fmla="*/ 104885192 w 57"/>
                <a:gd name="T25" fmla="*/ 115856136 h 64"/>
                <a:gd name="T26" fmla="*/ 93647937 w 57"/>
                <a:gd name="T27" fmla="*/ 106359373 h 64"/>
                <a:gd name="T28" fmla="*/ 95521497 w 57"/>
                <a:gd name="T29" fmla="*/ 98761688 h 64"/>
                <a:gd name="T30" fmla="*/ 84282853 w 57"/>
                <a:gd name="T31" fmla="*/ 94963534 h 64"/>
                <a:gd name="T32" fmla="*/ 74917790 w 57"/>
                <a:gd name="T33" fmla="*/ 91165380 h 64"/>
                <a:gd name="T34" fmla="*/ 56189032 w 57"/>
                <a:gd name="T35" fmla="*/ 89266282 h 64"/>
                <a:gd name="T36" fmla="*/ 48697529 w 57"/>
                <a:gd name="T37" fmla="*/ 75971365 h 64"/>
                <a:gd name="T38" fmla="*/ 59934783 w 57"/>
                <a:gd name="T39" fmla="*/ 81668596 h 64"/>
                <a:gd name="T40" fmla="*/ 52443280 w 57"/>
                <a:gd name="T41" fmla="*/ 70272757 h 64"/>
                <a:gd name="T42" fmla="*/ 43078206 w 57"/>
                <a:gd name="T43" fmla="*/ 60777372 h 64"/>
                <a:gd name="T44" fmla="*/ 52443280 w 57"/>
                <a:gd name="T45" fmla="*/ 51280610 h 64"/>
                <a:gd name="T46" fmla="*/ 46823969 w 57"/>
                <a:gd name="T47" fmla="*/ 28488920 h 64"/>
                <a:gd name="T48" fmla="*/ 43078206 w 57"/>
                <a:gd name="T49" fmla="*/ 13294922 h 64"/>
                <a:gd name="T50" fmla="*/ 37458895 w 57"/>
                <a:gd name="T51" fmla="*/ 7597688 h 64"/>
                <a:gd name="T52" fmla="*/ 20602323 w 57"/>
                <a:gd name="T53" fmla="*/ 1899078 h 64"/>
                <a:gd name="T54" fmla="*/ 9365066 w 57"/>
                <a:gd name="T55" fmla="*/ 15193999 h 64"/>
                <a:gd name="T56" fmla="*/ 14983012 w 57"/>
                <a:gd name="T57" fmla="*/ 53179687 h 64"/>
                <a:gd name="T58" fmla="*/ 3745753 w 57"/>
                <a:gd name="T59" fmla="*/ 49381533 h 64"/>
                <a:gd name="T60" fmla="*/ 5619314 w 57"/>
                <a:gd name="T61" fmla="*/ 64575526 h 64"/>
                <a:gd name="T62" fmla="*/ 13110820 w 57"/>
                <a:gd name="T63" fmla="*/ 75971365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7" name="Freeform 39"/>
            <p:cNvSpPr>
              <a:spLocks noChangeArrowheads="1"/>
            </p:cNvSpPr>
            <p:nvPr/>
          </p:nvSpPr>
          <p:spPr bwMode="auto">
            <a:xfrm>
              <a:off x="6170386" y="2814153"/>
              <a:ext cx="25407" cy="33924"/>
            </a:xfrm>
            <a:custGeom>
              <a:avLst/>
              <a:gdLst>
                <a:gd name="T0" fmla="*/ 25356456 w 17"/>
                <a:gd name="T1" fmla="*/ 9206973 h 25"/>
                <a:gd name="T2" fmla="*/ 15604079 w 17"/>
                <a:gd name="T3" fmla="*/ 1841395 h 25"/>
                <a:gd name="T4" fmla="*/ 3900671 w 17"/>
                <a:gd name="T5" fmla="*/ 5524184 h 25"/>
                <a:gd name="T6" fmla="*/ 3900671 w 17"/>
                <a:gd name="T7" fmla="*/ 9206973 h 25"/>
                <a:gd name="T8" fmla="*/ 17553715 w 17"/>
                <a:gd name="T9" fmla="*/ 22096735 h 25"/>
                <a:gd name="T10" fmla="*/ 17553715 w 17"/>
                <a:gd name="T11" fmla="*/ 29460960 h 25"/>
                <a:gd name="T12" fmla="*/ 13653046 w 17"/>
                <a:gd name="T13" fmla="*/ 33143748 h 25"/>
                <a:gd name="T14" fmla="*/ 23405423 w 17"/>
                <a:gd name="T15" fmla="*/ 46033518 h 25"/>
                <a:gd name="T16" fmla="*/ 25356456 w 17"/>
                <a:gd name="T17" fmla="*/ 33143748 h 25"/>
                <a:gd name="T18" fmla="*/ 31206761 w 17"/>
                <a:gd name="T19" fmla="*/ 25778172 h 25"/>
                <a:gd name="T20" fmla="*/ 25356456 w 17"/>
                <a:gd name="T21" fmla="*/ 920697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8" name="Freeform 40"/>
            <p:cNvSpPr>
              <a:spLocks noChangeArrowheads="1"/>
            </p:cNvSpPr>
            <p:nvPr/>
          </p:nvSpPr>
          <p:spPr bwMode="auto">
            <a:xfrm>
              <a:off x="6151030" y="2853730"/>
              <a:ext cx="77429" cy="59932"/>
            </a:xfrm>
            <a:custGeom>
              <a:avLst/>
              <a:gdLst>
                <a:gd name="T0" fmla="*/ 91000188 w 52"/>
                <a:gd name="T1" fmla="*/ 40794176 h 43"/>
                <a:gd name="T2" fmla="*/ 67765570 w 52"/>
                <a:gd name="T3" fmla="*/ 1942912 h 43"/>
                <a:gd name="T4" fmla="*/ 61957611 w 52"/>
                <a:gd name="T5" fmla="*/ 21367847 h 43"/>
                <a:gd name="T6" fmla="*/ 50340303 w 52"/>
                <a:gd name="T7" fmla="*/ 25253674 h 43"/>
                <a:gd name="T8" fmla="*/ 38722983 w 52"/>
                <a:gd name="T9" fmla="*/ 36909747 h 43"/>
                <a:gd name="T10" fmla="*/ 27105674 w 52"/>
                <a:gd name="T11" fmla="*/ 29139496 h 43"/>
                <a:gd name="T12" fmla="*/ 19362187 w 52"/>
                <a:gd name="T13" fmla="*/ 34966836 h 43"/>
                <a:gd name="T14" fmla="*/ 11617314 w 52"/>
                <a:gd name="T15" fmla="*/ 38851265 h 43"/>
                <a:gd name="T16" fmla="*/ 0 w 52"/>
                <a:gd name="T17" fmla="*/ 46621526 h 43"/>
                <a:gd name="T18" fmla="*/ 1935523 w 52"/>
                <a:gd name="T19" fmla="*/ 56334688 h 43"/>
                <a:gd name="T20" fmla="*/ 11617314 w 52"/>
                <a:gd name="T21" fmla="*/ 46621526 h 43"/>
                <a:gd name="T22" fmla="*/ 19362187 w 52"/>
                <a:gd name="T23" fmla="*/ 52450260 h 43"/>
                <a:gd name="T24" fmla="*/ 38722983 w 52"/>
                <a:gd name="T25" fmla="*/ 46621526 h 43"/>
                <a:gd name="T26" fmla="*/ 46467866 w 52"/>
                <a:gd name="T27" fmla="*/ 56334688 h 43"/>
                <a:gd name="T28" fmla="*/ 52275825 w 52"/>
                <a:gd name="T29" fmla="*/ 75761012 h 43"/>
                <a:gd name="T30" fmla="*/ 69702484 w 52"/>
                <a:gd name="T31" fmla="*/ 81588351 h 43"/>
                <a:gd name="T32" fmla="*/ 79382879 w 52"/>
                <a:gd name="T33" fmla="*/ 73818101 h 43"/>
                <a:gd name="T34" fmla="*/ 75510443 w 52"/>
                <a:gd name="T35" fmla="*/ 62163421 h 43"/>
                <a:gd name="T36" fmla="*/ 83255316 w 52"/>
                <a:gd name="T37" fmla="*/ 62163421 h 43"/>
                <a:gd name="T38" fmla="*/ 96808169 w 52"/>
                <a:gd name="T39" fmla="*/ 64104939 h 43"/>
                <a:gd name="T40" fmla="*/ 91000188 w 52"/>
                <a:gd name="T41" fmla="*/ 40794176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9" name="Freeform 41"/>
            <p:cNvSpPr>
              <a:spLocks noChangeArrowheads="1"/>
            </p:cNvSpPr>
            <p:nvPr/>
          </p:nvSpPr>
          <p:spPr bwMode="auto">
            <a:xfrm>
              <a:off x="6132882" y="2826591"/>
              <a:ext cx="26616" cy="23746"/>
            </a:xfrm>
            <a:custGeom>
              <a:avLst/>
              <a:gdLst>
                <a:gd name="T0" fmla="*/ 9546701 w 18"/>
                <a:gd name="T1" fmla="*/ 27316280 h 17"/>
                <a:gd name="T2" fmla="*/ 21003019 w 18"/>
                <a:gd name="T3" fmla="*/ 23413556 h 17"/>
                <a:gd name="T4" fmla="*/ 30548341 w 18"/>
                <a:gd name="T5" fmla="*/ 13658140 h 17"/>
                <a:gd name="T6" fmla="*/ 22911258 w 18"/>
                <a:gd name="T7" fmla="*/ 3902725 h 17"/>
                <a:gd name="T8" fmla="*/ 7637085 w 18"/>
                <a:gd name="T9" fmla="*/ 0 h 17"/>
                <a:gd name="T10" fmla="*/ 13364554 w 18"/>
                <a:gd name="T11" fmla="*/ 13658140 h 17"/>
                <a:gd name="T12" fmla="*/ 9546701 w 18"/>
                <a:gd name="T13" fmla="*/ 273162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0" name="Freeform 42"/>
            <p:cNvSpPr>
              <a:spLocks noChangeArrowheads="1"/>
            </p:cNvSpPr>
            <p:nvPr/>
          </p:nvSpPr>
          <p:spPr bwMode="auto">
            <a:xfrm>
              <a:off x="6149819" y="2840161"/>
              <a:ext cx="20567" cy="32793"/>
            </a:xfrm>
            <a:custGeom>
              <a:avLst/>
              <a:gdLst>
                <a:gd name="T0" fmla="*/ 7537967 w 14"/>
                <a:gd name="T1" fmla="*/ 11201544 h 24"/>
                <a:gd name="T2" fmla="*/ 3769670 w 14"/>
                <a:gd name="T3" fmla="*/ 26137390 h 24"/>
                <a:gd name="T4" fmla="*/ 18845603 w 14"/>
                <a:gd name="T5" fmla="*/ 39206762 h 24"/>
                <a:gd name="T6" fmla="*/ 16960768 w 14"/>
                <a:gd name="T7" fmla="*/ 18670147 h 24"/>
                <a:gd name="T8" fmla="*/ 18845603 w 14"/>
                <a:gd name="T9" fmla="*/ 1866468 h 24"/>
                <a:gd name="T10" fmla="*/ 7537967 w 14"/>
                <a:gd name="T11" fmla="*/ 1120154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1" name="Freeform 43"/>
            <p:cNvSpPr>
              <a:spLocks noChangeArrowheads="1"/>
            </p:cNvSpPr>
            <p:nvPr/>
          </p:nvSpPr>
          <p:spPr bwMode="auto">
            <a:xfrm>
              <a:off x="6166757" y="2850338"/>
              <a:ext cx="26616" cy="9046"/>
            </a:xfrm>
            <a:custGeom>
              <a:avLst/>
              <a:gdLst>
                <a:gd name="T0" fmla="*/ 3819234 w 18"/>
                <a:gd name="T1" fmla="*/ 11690018 h 7"/>
                <a:gd name="T2" fmla="*/ 15274170 w 18"/>
                <a:gd name="T3" fmla="*/ 1669633 h 7"/>
                <a:gd name="T4" fmla="*/ 3819234 w 18"/>
                <a:gd name="T5" fmla="*/ 11690018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2" name="Freeform 44"/>
            <p:cNvSpPr>
              <a:spLocks noChangeArrowheads="1"/>
            </p:cNvSpPr>
            <p:nvPr/>
          </p:nvSpPr>
          <p:spPr bwMode="auto">
            <a:xfrm>
              <a:off x="6103846" y="2801714"/>
              <a:ext cx="21777" cy="18093"/>
            </a:xfrm>
            <a:custGeom>
              <a:avLst/>
              <a:gdLst>
                <a:gd name="T0" fmla="*/ 9202270 w 15"/>
                <a:gd name="T1" fmla="*/ 11622667 h 13"/>
                <a:gd name="T2" fmla="*/ 20245537 w 15"/>
                <a:gd name="T3" fmla="*/ 25181284 h 13"/>
                <a:gd name="T4" fmla="*/ 27608170 w 15"/>
                <a:gd name="T5" fmla="*/ 15495960 h 13"/>
                <a:gd name="T6" fmla="*/ 20245537 w 15"/>
                <a:gd name="T7" fmla="*/ 1937343 h 13"/>
                <a:gd name="T8" fmla="*/ 1840997 w 15"/>
                <a:gd name="T9" fmla="*/ 1937343 h 13"/>
                <a:gd name="T10" fmla="*/ 9202270 w 15"/>
                <a:gd name="T11" fmla="*/ 1162266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3" name="Freeform 45"/>
            <p:cNvSpPr>
              <a:spLocks noChangeArrowheads="1"/>
            </p:cNvSpPr>
            <p:nvPr/>
          </p:nvSpPr>
          <p:spPr bwMode="auto">
            <a:xfrm>
              <a:off x="6067551" y="2834507"/>
              <a:ext cx="36295" cy="40708"/>
            </a:xfrm>
            <a:custGeom>
              <a:avLst/>
              <a:gdLst>
                <a:gd name="T0" fmla="*/ 39942919 w 24"/>
                <a:gd name="T1" fmla="*/ 5911084 h 29"/>
                <a:gd name="T2" fmla="*/ 37946056 w 24"/>
                <a:gd name="T3" fmla="*/ 17734652 h 29"/>
                <a:gd name="T4" fmla="*/ 19971459 w 24"/>
                <a:gd name="T5" fmla="*/ 35467899 h 29"/>
                <a:gd name="T6" fmla="*/ 3993727 w 24"/>
                <a:gd name="T7" fmla="*/ 57142809 h 29"/>
                <a:gd name="T8" fmla="*/ 27960329 w 24"/>
                <a:gd name="T9" fmla="*/ 39408152 h 29"/>
                <a:gd name="T10" fmla="*/ 47931794 w 24"/>
                <a:gd name="T11" fmla="*/ 21674904 h 29"/>
                <a:gd name="T12" fmla="*/ 39942919 w 24"/>
                <a:gd name="T13" fmla="*/ 591108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4" name="Freeform 46"/>
            <p:cNvSpPr>
              <a:spLocks noChangeArrowheads="1"/>
            </p:cNvSpPr>
            <p:nvPr/>
          </p:nvSpPr>
          <p:spPr bwMode="auto">
            <a:xfrm>
              <a:off x="6316776" y="3005255"/>
              <a:ext cx="381095" cy="162833"/>
            </a:xfrm>
            <a:custGeom>
              <a:avLst/>
              <a:gdLst>
                <a:gd name="T0" fmla="*/ 337948694 w 257"/>
                <a:gd name="T1" fmla="*/ 93307468 h 118"/>
                <a:gd name="T2" fmla="*/ 301465992 w 257"/>
                <a:gd name="T3" fmla="*/ 68552697 h 118"/>
                <a:gd name="T4" fmla="*/ 236180134 w 257"/>
                <a:gd name="T5" fmla="*/ 49509520 h 118"/>
                <a:gd name="T6" fmla="*/ 230419781 w 257"/>
                <a:gd name="T7" fmla="*/ 45702265 h 118"/>
                <a:gd name="T8" fmla="*/ 220819653 w 257"/>
                <a:gd name="T9" fmla="*/ 41893619 h 118"/>
                <a:gd name="T10" fmla="*/ 218899073 w 257"/>
                <a:gd name="T11" fmla="*/ 41893619 h 118"/>
                <a:gd name="T12" fmla="*/ 218899073 w 257"/>
                <a:gd name="T13" fmla="*/ 39989301 h 118"/>
                <a:gd name="T14" fmla="*/ 205457786 w 257"/>
                <a:gd name="T15" fmla="*/ 39989301 h 118"/>
                <a:gd name="T16" fmla="*/ 151692593 w 257"/>
                <a:gd name="T17" fmla="*/ 20946120 h 118"/>
                <a:gd name="T18" fmla="*/ 128651178 w 257"/>
                <a:gd name="T19" fmla="*/ 32372031 h 118"/>
                <a:gd name="T20" fmla="*/ 126730598 w 257"/>
                <a:gd name="T21" fmla="*/ 41893619 h 118"/>
                <a:gd name="T22" fmla="*/ 113289311 w 257"/>
                <a:gd name="T23" fmla="*/ 60935426 h 118"/>
                <a:gd name="T24" fmla="*/ 86408100 w 257"/>
                <a:gd name="T25" fmla="*/ 39989301 h 118"/>
                <a:gd name="T26" fmla="*/ 65285879 w 257"/>
                <a:gd name="T27" fmla="*/ 9521591 h 118"/>
                <a:gd name="T28" fmla="*/ 19201647 w 257"/>
                <a:gd name="T29" fmla="*/ 7617273 h 118"/>
                <a:gd name="T30" fmla="*/ 7680936 w 257"/>
                <a:gd name="T31" fmla="*/ 13330229 h 118"/>
                <a:gd name="T32" fmla="*/ 38403293 w 257"/>
                <a:gd name="T33" fmla="*/ 32372031 h 118"/>
                <a:gd name="T34" fmla="*/ 59525525 w 257"/>
                <a:gd name="T35" fmla="*/ 49509520 h 118"/>
                <a:gd name="T36" fmla="*/ 69125653 w 257"/>
                <a:gd name="T37" fmla="*/ 68552697 h 118"/>
                <a:gd name="T38" fmla="*/ 80646360 w 257"/>
                <a:gd name="T39" fmla="*/ 70457014 h 118"/>
                <a:gd name="T40" fmla="*/ 96008249 w 257"/>
                <a:gd name="T41" fmla="*/ 76169967 h 118"/>
                <a:gd name="T42" fmla="*/ 167054460 w 257"/>
                <a:gd name="T43" fmla="*/ 102829056 h 118"/>
                <a:gd name="T44" fmla="*/ 220819653 w 257"/>
                <a:gd name="T45" fmla="*/ 154242873 h 118"/>
                <a:gd name="T46" fmla="*/ 195856272 w 257"/>
                <a:gd name="T47" fmla="*/ 173286049 h 118"/>
                <a:gd name="T48" fmla="*/ 224659427 w 257"/>
                <a:gd name="T49" fmla="*/ 169477414 h 118"/>
                <a:gd name="T50" fmla="*/ 247700842 w 257"/>
                <a:gd name="T51" fmla="*/ 171381731 h 118"/>
                <a:gd name="T52" fmla="*/ 251542002 w 257"/>
                <a:gd name="T53" fmla="*/ 175190367 h 118"/>
                <a:gd name="T54" fmla="*/ 255381776 w 257"/>
                <a:gd name="T55" fmla="*/ 178997622 h 118"/>
                <a:gd name="T56" fmla="*/ 259222935 w 257"/>
                <a:gd name="T57" fmla="*/ 182806300 h 118"/>
                <a:gd name="T58" fmla="*/ 264983289 w 257"/>
                <a:gd name="T59" fmla="*/ 186614936 h 118"/>
                <a:gd name="T60" fmla="*/ 266902483 w 257"/>
                <a:gd name="T61" fmla="*/ 188519253 h 118"/>
                <a:gd name="T62" fmla="*/ 270743643 w 257"/>
                <a:gd name="T63" fmla="*/ 190423571 h 118"/>
                <a:gd name="T64" fmla="*/ 274583417 w 257"/>
                <a:gd name="T65" fmla="*/ 192327889 h 118"/>
                <a:gd name="T66" fmla="*/ 303386571 w 257"/>
                <a:gd name="T67" fmla="*/ 190423571 h 118"/>
                <a:gd name="T68" fmla="*/ 305305766 w 257"/>
                <a:gd name="T69" fmla="*/ 169477414 h 118"/>
                <a:gd name="T70" fmla="*/ 324507407 w 257"/>
                <a:gd name="T71" fmla="*/ 158051508 h 118"/>
                <a:gd name="T72" fmla="*/ 351389981 w 257"/>
                <a:gd name="T73" fmla="*/ 159955825 h 118"/>
                <a:gd name="T74" fmla="*/ 382112417 w 257"/>
                <a:gd name="T75" fmla="*/ 178997622 h 118"/>
                <a:gd name="T76" fmla="*/ 428196633 w 257"/>
                <a:gd name="T77" fmla="*/ 207562430 h 118"/>
                <a:gd name="T78" fmla="*/ 476201429 w 257"/>
                <a:gd name="T79" fmla="*/ 224699909 h 118"/>
                <a:gd name="T80" fmla="*/ 464679335 w 257"/>
                <a:gd name="T81" fmla="*/ 203753794 h 118"/>
                <a:gd name="T82" fmla="*/ 412836151 w 257"/>
                <a:gd name="T83" fmla="*/ 165668778 h 118"/>
                <a:gd name="T84" fmla="*/ 403234638 w 257"/>
                <a:gd name="T85" fmla="*/ 133296758 h 118"/>
                <a:gd name="T86" fmla="*/ 347550208 w 257"/>
                <a:gd name="T87" fmla="*/ 104733374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5" name="Freeform 47"/>
            <p:cNvSpPr>
              <a:spLocks noChangeArrowheads="1"/>
            </p:cNvSpPr>
            <p:nvPr/>
          </p:nvSpPr>
          <p:spPr bwMode="auto">
            <a:xfrm>
              <a:off x="6636170" y="3075364"/>
              <a:ext cx="56862" cy="19223"/>
            </a:xfrm>
            <a:custGeom>
              <a:avLst/>
              <a:gdLst>
                <a:gd name="T0" fmla="*/ 1954845 w 38"/>
                <a:gd name="T1" fmla="*/ 18853644 h 14"/>
                <a:gd name="T2" fmla="*/ 48882326 w 38"/>
                <a:gd name="T3" fmla="*/ 24509329 h 14"/>
                <a:gd name="T4" fmla="*/ 70389812 w 38"/>
                <a:gd name="T5" fmla="*/ 7540909 h 14"/>
                <a:gd name="T6" fmla="*/ 52793413 w 38"/>
                <a:gd name="T7" fmla="*/ 1885227 h 14"/>
                <a:gd name="T8" fmla="*/ 35195605 w 38"/>
                <a:gd name="T9" fmla="*/ 15083191 h 14"/>
                <a:gd name="T10" fmla="*/ 27373430 w 38"/>
                <a:gd name="T11" fmla="*/ 9426135 h 14"/>
                <a:gd name="T12" fmla="*/ 1954845 w 38"/>
                <a:gd name="T13" fmla="*/ 1885364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6" name="Freeform 48"/>
            <p:cNvSpPr>
              <a:spLocks noChangeArrowheads="1"/>
            </p:cNvSpPr>
            <p:nvPr/>
          </p:nvSpPr>
          <p:spPr bwMode="auto">
            <a:xfrm>
              <a:off x="6735375" y="3087803"/>
              <a:ext cx="37504" cy="21485"/>
            </a:xfrm>
            <a:custGeom>
              <a:avLst/>
              <a:gdLst>
                <a:gd name="T0" fmla="*/ 7861743 w 25"/>
                <a:gd name="T1" fmla="*/ 2051102 h 15"/>
                <a:gd name="T2" fmla="*/ 23583831 w 25"/>
                <a:gd name="T3" fmla="*/ 26670051 h 15"/>
                <a:gd name="T4" fmla="*/ 7861743 w 25"/>
                <a:gd name="T5" fmla="*/ 2051102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7" name="Freeform 49"/>
            <p:cNvSpPr>
              <a:spLocks noChangeArrowheads="1"/>
            </p:cNvSpPr>
            <p:nvPr/>
          </p:nvSpPr>
          <p:spPr bwMode="auto">
            <a:xfrm>
              <a:off x="6964032" y="3326398"/>
              <a:ext cx="66541" cy="36185"/>
            </a:xfrm>
            <a:custGeom>
              <a:avLst/>
              <a:gdLst>
                <a:gd name="T0" fmla="*/ 78284492 w 45"/>
                <a:gd name="T1" fmla="*/ 50359785 h 26"/>
                <a:gd name="T2" fmla="*/ 53461845 w 45"/>
                <a:gd name="T3" fmla="*/ 30991063 h 26"/>
                <a:gd name="T4" fmla="*/ 7637209 w 45"/>
                <a:gd name="T5" fmla="*/ 3873187 h 26"/>
                <a:gd name="T6" fmla="*/ 40097070 w 45"/>
                <a:gd name="T7" fmla="*/ 34864248 h 26"/>
                <a:gd name="T8" fmla="*/ 78284492 w 45"/>
                <a:gd name="T9" fmla="*/ 5035978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8" name="Freeform 50"/>
            <p:cNvSpPr>
              <a:spLocks noChangeArrowheads="1"/>
            </p:cNvSpPr>
            <p:nvPr/>
          </p:nvSpPr>
          <p:spPr bwMode="auto">
            <a:xfrm>
              <a:off x="7158815" y="3273251"/>
              <a:ext cx="25407" cy="20354"/>
            </a:xfrm>
            <a:custGeom>
              <a:avLst/>
              <a:gdLst>
                <a:gd name="T0" fmla="*/ 9752374 w 17"/>
                <a:gd name="T1" fmla="*/ 6341726 h 14"/>
                <a:gd name="T2" fmla="*/ 1951034 w 17"/>
                <a:gd name="T3" fmla="*/ 19023721 h 14"/>
                <a:gd name="T4" fmla="*/ 25356456 w 17"/>
                <a:gd name="T5" fmla="*/ 29591812 h 14"/>
                <a:gd name="T6" fmla="*/ 23405423 w 17"/>
                <a:gd name="T7" fmla="*/ 12681998 h 14"/>
                <a:gd name="T8" fmla="*/ 9752374 w 17"/>
                <a:gd name="T9" fmla="*/ 634172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9" name="Freeform 51"/>
            <p:cNvSpPr>
              <a:spLocks noChangeArrowheads="1"/>
            </p:cNvSpPr>
            <p:nvPr/>
          </p:nvSpPr>
          <p:spPr bwMode="auto">
            <a:xfrm>
              <a:off x="7167283" y="3254028"/>
              <a:ext cx="18147" cy="16962"/>
            </a:xfrm>
            <a:custGeom>
              <a:avLst/>
              <a:gdLst>
                <a:gd name="T0" fmla="*/ 6806681 w 13"/>
                <a:gd name="T1" fmla="*/ 9990618 h 12"/>
                <a:gd name="T2" fmla="*/ 6806681 w 13"/>
                <a:gd name="T3" fmla="*/ 17982547 h 12"/>
                <a:gd name="T4" fmla="*/ 20420040 w 13"/>
                <a:gd name="T5" fmla="*/ 3995965 h 12"/>
                <a:gd name="T6" fmla="*/ 6806681 w 13"/>
                <a:gd name="T7" fmla="*/ 9990618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0" name="Freeform 52"/>
            <p:cNvSpPr>
              <a:spLocks noChangeArrowheads="1"/>
            </p:cNvSpPr>
            <p:nvPr/>
          </p:nvSpPr>
          <p:spPr bwMode="auto">
            <a:xfrm>
              <a:off x="6973711" y="3232543"/>
              <a:ext cx="22987" cy="19223"/>
            </a:xfrm>
            <a:custGeom>
              <a:avLst/>
              <a:gdLst>
                <a:gd name="T0" fmla="*/ 28711508 w 15"/>
                <a:gd name="T1" fmla="*/ 15083191 h 14"/>
                <a:gd name="T2" fmla="*/ 10253598 w 15"/>
                <a:gd name="T3" fmla="*/ 1885227 h 14"/>
                <a:gd name="T4" fmla="*/ 22559346 w 15"/>
                <a:gd name="T5" fmla="*/ 24509329 h 14"/>
                <a:gd name="T6" fmla="*/ 28711508 w 15"/>
                <a:gd name="T7" fmla="*/ 15083191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1" name="Freeform 53"/>
            <p:cNvSpPr>
              <a:spLocks noChangeArrowheads="1"/>
            </p:cNvSpPr>
            <p:nvPr/>
          </p:nvSpPr>
          <p:spPr bwMode="auto">
            <a:xfrm>
              <a:off x="6679724" y="3064056"/>
              <a:ext cx="15727" cy="14700"/>
            </a:xfrm>
            <a:custGeom>
              <a:avLst/>
              <a:gdLst>
                <a:gd name="T0" fmla="*/ 16066493 w 11"/>
                <a:gd name="T1" fmla="*/ 4321800 h 10"/>
                <a:gd name="T2" fmla="*/ 1785017 w 11"/>
                <a:gd name="T3" fmla="*/ 2160900 h 10"/>
                <a:gd name="T4" fmla="*/ 12496459 w 11"/>
                <a:gd name="T5" fmla="*/ 15126300 h 10"/>
                <a:gd name="T6" fmla="*/ 16066493 w 11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2" name="Freeform 54"/>
            <p:cNvSpPr>
              <a:spLocks noChangeArrowheads="1"/>
            </p:cNvSpPr>
            <p:nvPr/>
          </p:nvSpPr>
          <p:spPr bwMode="auto">
            <a:xfrm>
              <a:off x="6111105" y="3170350"/>
              <a:ext cx="730735" cy="532600"/>
            </a:xfrm>
            <a:custGeom>
              <a:avLst/>
              <a:gdLst>
                <a:gd name="T0" fmla="*/ 875124327 w 494"/>
                <a:gd name="T1" fmla="*/ 327247407 h 385"/>
                <a:gd name="T2" fmla="*/ 817801759 w 494"/>
                <a:gd name="T3" fmla="*/ 273663713 h 385"/>
                <a:gd name="T4" fmla="*/ 783408771 w 494"/>
                <a:gd name="T5" fmla="*/ 239216263 h 385"/>
                <a:gd name="T6" fmla="*/ 718443298 w 494"/>
                <a:gd name="T7" fmla="*/ 189458988 h 385"/>
                <a:gd name="T8" fmla="*/ 663031068 w 494"/>
                <a:gd name="T9" fmla="*/ 107168813 h 385"/>
                <a:gd name="T10" fmla="*/ 624816023 w 494"/>
                <a:gd name="T11" fmla="*/ 76549143 h 385"/>
                <a:gd name="T12" fmla="*/ 586600978 w 494"/>
                <a:gd name="T13" fmla="*/ 15309830 h 385"/>
                <a:gd name="T14" fmla="*/ 569403793 w 494"/>
                <a:gd name="T15" fmla="*/ 45929494 h 385"/>
                <a:gd name="T16" fmla="*/ 575136188 w 494"/>
                <a:gd name="T17" fmla="*/ 155012878 h 385"/>
                <a:gd name="T18" fmla="*/ 536921143 w 494"/>
                <a:gd name="T19" fmla="*/ 141616263 h 385"/>
                <a:gd name="T20" fmla="*/ 479598575 w 494"/>
                <a:gd name="T21" fmla="*/ 107168813 h 385"/>
                <a:gd name="T22" fmla="*/ 450937982 w 494"/>
                <a:gd name="T23" fmla="*/ 72721341 h 385"/>
                <a:gd name="T24" fmla="*/ 460491052 w 494"/>
                <a:gd name="T25" fmla="*/ 47842704 h 385"/>
                <a:gd name="T26" fmla="*/ 443295250 w 494"/>
                <a:gd name="T27" fmla="*/ 30619659 h 385"/>
                <a:gd name="T28" fmla="*/ 397436090 w 494"/>
                <a:gd name="T29" fmla="*/ 19137632 h 385"/>
                <a:gd name="T30" fmla="*/ 364953439 w 494"/>
                <a:gd name="T31" fmla="*/ 24878648 h 385"/>
                <a:gd name="T32" fmla="*/ 317185238 w 494"/>
                <a:gd name="T33" fmla="*/ 44016274 h 385"/>
                <a:gd name="T34" fmla="*/ 309542505 w 494"/>
                <a:gd name="T35" fmla="*/ 82290154 h 385"/>
                <a:gd name="T36" fmla="*/ 307630785 w 494"/>
                <a:gd name="T37" fmla="*/ 91858989 h 385"/>
                <a:gd name="T38" fmla="*/ 275148135 w 494"/>
                <a:gd name="T39" fmla="*/ 84204747 h 385"/>
                <a:gd name="T40" fmla="*/ 233112415 w 494"/>
                <a:gd name="T41" fmla="*/ 74635934 h 385"/>
                <a:gd name="T42" fmla="*/ 219735905 w 494"/>
                <a:gd name="T43" fmla="*/ 105255604 h 385"/>
                <a:gd name="T44" fmla="*/ 204450440 w 494"/>
                <a:gd name="T45" fmla="*/ 126306439 h 385"/>
                <a:gd name="T46" fmla="*/ 192985650 w 494"/>
                <a:gd name="T47" fmla="*/ 151185076 h 385"/>
                <a:gd name="T48" fmla="*/ 166235351 w 494"/>
                <a:gd name="T49" fmla="*/ 174149121 h 385"/>
                <a:gd name="T50" fmla="*/ 105090726 w 494"/>
                <a:gd name="T51" fmla="*/ 220078637 h 385"/>
                <a:gd name="T52" fmla="*/ 28660604 w 494"/>
                <a:gd name="T53" fmla="*/ 256439297 h 385"/>
                <a:gd name="T54" fmla="*/ 3822059 w 494"/>
                <a:gd name="T55" fmla="*/ 287060328 h 385"/>
                <a:gd name="T56" fmla="*/ 15285471 w 494"/>
                <a:gd name="T57" fmla="*/ 315765384 h 385"/>
                <a:gd name="T58" fmla="*/ 28660604 w 494"/>
                <a:gd name="T59" fmla="*/ 367435955 h 385"/>
                <a:gd name="T60" fmla="*/ 9553073 w 494"/>
                <a:gd name="T61" fmla="*/ 369350547 h 385"/>
                <a:gd name="T62" fmla="*/ 57322589 w 494"/>
                <a:gd name="T63" fmla="*/ 445899668 h 385"/>
                <a:gd name="T64" fmla="*/ 101270051 w 494"/>
                <a:gd name="T65" fmla="*/ 547327427 h 385"/>
                <a:gd name="T66" fmla="*/ 82162507 w 494"/>
                <a:gd name="T67" fmla="*/ 577947075 h 385"/>
                <a:gd name="T68" fmla="*/ 149038166 w 494"/>
                <a:gd name="T69" fmla="*/ 616220944 h 385"/>
                <a:gd name="T70" fmla="*/ 233112415 w 494"/>
                <a:gd name="T71" fmla="*/ 579860285 h 385"/>
                <a:gd name="T72" fmla="*/ 277058473 w 494"/>
                <a:gd name="T73" fmla="*/ 581774877 h 385"/>
                <a:gd name="T74" fmla="*/ 380240287 w 494"/>
                <a:gd name="T75" fmla="*/ 545412834 h 385"/>
                <a:gd name="T76" fmla="*/ 485330970 w 494"/>
                <a:gd name="T77" fmla="*/ 541586416 h 385"/>
                <a:gd name="T78" fmla="*/ 529278410 w 494"/>
                <a:gd name="T79" fmla="*/ 566465053 h 385"/>
                <a:gd name="T80" fmla="*/ 569403793 w 494"/>
                <a:gd name="T81" fmla="*/ 612394526 h 385"/>
                <a:gd name="T82" fmla="*/ 588511315 w 494"/>
                <a:gd name="T83" fmla="*/ 566465053 h 385"/>
                <a:gd name="T84" fmla="*/ 598065768 w 494"/>
                <a:gd name="T85" fmla="*/ 610479933 h 385"/>
                <a:gd name="T86" fmla="*/ 609530558 w 494"/>
                <a:gd name="T87" fmla="*/ 610479933 h 385"/>
                <a:gd name="T88" fmla="*/ 622905685 w 494"/>
                <a:gd name="T89" fmla="*/ 635358570 h 385"/>
                <a:gd name="T90" fmla="*/ 668763463 w 494"/>
                <a:gd name="T91" fmla="*/ 669806021 h 385"/>
                <a:gd name="T92" fmla="*/ 726086204 w 494"/>
                <a:gd name="T93" fmla="*/ 725304480 h 385"/>
                <a:gd name="T94" fmla="*/ 789141166 w 494"/>
                <a:gd name="T95" fmla="*/ 723389714 h 385"/>
                <a:gd name="T96" fmla="*/ 833088607 w 494"/>
                <a:gd name="T97" fmla="*/ 732958700 h 385"/>
                <a:gd name="T98" fmla="*/ 892321512 w 494"/>
                <a:gd name="T99" fmla="*/ 702338879 h 385"/>
                <a:gd name="T100" fmla="*/ 905696640 w 494"/>
                <a:gd name="T101" fmla="*/ 621961955 h 385"/>
                <a:gd name="T102" fmla="*/ 938179290 w 494"/>
                <a:gd name="T103" fmla="*/ 551155229 h 385"/>
                <a:gd name="T104" fmla="*/ 919071767 w 494"/>
                <a:gd name="T105" fmla="*/ 399970196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3" name="Freeform 55"/>
            <p:cNvSpPr>
              <a:spLocks noChangeArrowheads="1"/>
            </p:cNvSpPr>
            <p:nvPr/>
          </p:nvSpPr>
          <p:spPr bwMode="auto">
            <a:xfrm>
              <a:off x="6746263" y="3747051"/>
              <a:ext cx="78639" cy="76893"/>
            </a:xfrm>
            <a:custGeom>
              <a:avLst/>
              <a:gdLst>
                <a:gd name="T0" fmla="*/ 86511044 w 53"/>
                <a:gd name="T1" fmla="*/ 9772401 h 55"/>
                <a:gd name="T2" fmla="*/ 53829194 w 53"/>
                <a:gd name="T3" fmla="*/ 13681363 h 55"/>
                <a:gd name="T4" fmla="*/ 19224215 w 53"/>
                <a:gd name="T5" fmla="*/ 3908961 h 55"/>
                <a:gd name="T6" fmla="*/ 1923115 w 53"/>
                <a:gd name="T7" fmla="*/ 5863442 h 55"/>
                <a:gd name="T8" fmla="*/ 26913904 w 53"/>
                <a:gd name="T9" fmla="*/ 50817892 h 55"/>
                <a:gd name="T10" fmla="*/ 36526702 w 53"/>
                <a:gd name="T11" fmla="*/ 74273047 h 55"/>
                <a:gd name="T12" fmla="*/ 74976518 w 53"/>
                <a:gd name="T13" fmla="*/ 107500622 h 55"/>
                <a:gd name="T14" fmla="*/ 84587929 w 53"/>
                <a:gd name="T15" fmla="*/ 84045446 h 55"/>
                <a:gd name="T16" fmla="*/ 98045591 w 53"/>
                <a:gd name="T17" fmla="*/ 93819264 h 55"/>
                <a:gd name="T18" fmla="*/ 96122477 w 53"/>
                <a:gd name="T19" fmla="*/ 82090966 h 55"/>
                <a:gd name="T20" fmla="*/ 99967319 w 53"/>
                <a:gd name="T21" fmla="*/ 58637209 h 55"/>
                <a:gd name="T22" fmla="*/ 90355885 w 53"/>
                <a:gd name="T23" fmla="*/ 23455166 h 55"/>
                <a:gd name="T24" fmla="*/ 86511044 w 53"/>
                <a:gd name="T25" fmla="*/ 9772401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4" name="Freeform 56"/>
            <p:cNvSpPr>
              <a:spLocks noChangeArrowheads="1"/>
            </p:cNvSpPr>
            <p:nvPr/>
          </p:nvSpPr>
          <p:spPr bwMode="auto">
            <a:xfrm>
              <a:off x="7169703" y="3742527"/>
              <a:ext cx="99206" cy="166225"/>
            </a:xfrm>
            <a:custGeom>
              <a:avLst/>
              <a:gdLst>
                <a:gd name="T0" fmla="*/ 107215175 w 67"/>
                <a:gd name="T1" fmla="*/ 17269393 h 120"/>
                <a:gd name="T2" fmla="*/ 97641556 w 67"/>
                <a:gd name="T3" fmla="*/ 24944836 h 120"/>
                <a:gd name="T4" fmla="*/ 89984299 w 67"/>
                <a:gd name="T5" fmla="*/ 13430982 h 120"/>
                <a:gd name="T6" fmla="*/ 80410679 w 67"/>
                <a:gd name="T7" fmla="*/ 5756927 h 120"/>
                <a:gd name="T8" fmla="*/ 65094824 w 67"/>
                <a:gd name="T9" fmla="*/ 11512469 h 120"/>
                <a:gd name="T10" fmla="*/ 61264823 w 67"/>
                <a:gd name="T11" fmla="*/ 44132737 h 120"/>
                <a:gd name="T12" fmla="*/ 61264823 w 67"/>
                <a:gd name="T13" fmla="*/ 69077573 h 120"/>
                <a:gd name="T14" fmla="*/ 42120340 w 67"/>
                <a:gd name="T15" fmla="*/ 107453397 h 120"/>
                <a:gd name="T16" fmla="*/ 21059478 w 67"/>
                <a:gd name="T17" fmla="*/ 130478324 h 120"/>
                <a:gd name="T18" fmla="*/ 15315860 w 67"/>
                <a:gd name="T19" fmla="*/ 159260175 h 120"/>
                <a:gd name="T20" fmla="*/ 7658622 w 67"/>
                <a:gd name="T21" fmla="*/ 176529563 h 120"/>
                <a:gd name="T22" fmla="*/ 1915001 w 67"/>
                <a:gd name="T23" fmla="*/ 195717507 h 120"/>
                <a:gd name="T24" fmla="*/ 32546720 w 67"/>
                <a:gd name="T25" fmla="*/ 211068382 h 120"/>
                <a:gd name="T26" fmla="*/ 44033957 w 67"/>
                <a:gd name="T27" fmla="*/ 222580846 h 120"/>
                <a:gd name="T28" fmla="*/ 70838443 w 67"/>
                <a:gd name="T29" fmla="*/ 224499359 h 120"/>
                <a:gd name="T30" fmla="*/ 86154297 w 67"/>
                <a:gd name="T31" fmla="*/ 205311458 h 120"/>
                <a:gd name="T32" fmla="*/ 91897937 w 67"/>
                <a:gd name="T33" fmla="*/ 178448076 h 120"/>
                <a:gd name="T34" fmla="*/ 86154297 w 67"/>
                <a:gd name="T35" fmla="*/ 147747712 h 120"/>
                <a:gd name="T36" fmla="*/ 111043793 w 67"/>
                <a:gd name="T37" fmla="*/ 120884373 h 120"/>
                <a:gd name="T38" fmla="*/ 124446030 w 67"/>
                <a:gd name="T39" fmla="*/ 120884373 h 120"/>
                <a:gd name="T40" fmla="*/ 116787411 w 67"/>
                <a:gd name="T41" fmla="*/ 97859446 h 120"/>
                <a:gd name="T42" fmla="*/ 122531030 w 67"/>
                <a:gd name="T43" fmla="*/ 65239162 h 120"/>
                <a:gd name="T44" fmla="*/ 114872411 w 67"/>
                <a:gd name="T45" fmla="*/ 30700375 h 120"/>
                <a:gd name="T46" fmla="*/ 107215175 w 67"/>
                <a:gd name="T47" fmla="*/ 17269393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5" name="Freeform 57"/>
            <p:cNvSpPr>
              <a:spLocks noChangeArrowheads="1"/>
            </p:cNvSpPr>
            <p:nvPr/>
          </p:nvSpPr>
          <p:spPr bwMode="auto">
            <a:xfrm>
              <a:off x="7170913" y="3595525"/>
              <a:ext cx="137920" cy="171879"/>
            </a:xfrm>
            <a:custGeom>
              <a:avLst/>
              <a:gdLst>
                <a:gd name="T0" fmla="*/ 159406089 w 93"/>
                <a:gd name="T1" fmla="*/ 109516048 h 124"/>
                <a:gd name="T2" fmla="*/ 142120528 w 93"/>
                <a:gd name="T3" fmla="*/ 115279537 h 124"/>
                <a:gd name="T4" fmla="*/ 111392336 w 93"/>
                <a:gd name="T5" fmla="*/ 94145356 h 124"/>
                <a:gd name="T6" fmla="*/ 90265211 w 93"/>
                <a:gd name="T7" fmla="*/ 59561625 h 124"/>
                <a:gd name="T8" fmla="*/ 96027548 w 93"/>
                <a:gd name="T9" fmla="*/ 78774643 h 124"/>
                <a:gd name="T10" fmla="*/ 97948319 w 93"/>
                <a:gd name="T11" fmla="*/ 92224193 h 124"/>
                <a:gd name="T12" fmla="*/ 76822579 w 93"/>
                <a:gd name="T13" fmla="*/ 76853480 h 124"/>
                <a:gd name="T14" fmla="*/ 67218720 w 93"/>
                <a:gd name="T15" fmla="*/ 51875586 h 124"/>
                <a:gd name="T16" fmla="*/ 42251448 w 93"/>
                <a:gd name="T17" fmla="*/ 26899068 h 124"/>
                <a:gd name="T18" fmla="*/ 7681704 w 93"/>
                <a:gd name="T19" fmla="*/ 3842328 h 124"/>
                <a:gd name="T20" fmla="*/ 34569746 w 93"/>
                <a:gd name="T21" fmla="*/ 42269759 h 124"/>
                <a:gd name="T22" fmla="*/ 69139492 w 93"/>
                <a:gd name="T23" fmla="*/ 80695806 h 124"/>
                <a:gd name="T24" fmla="*/ 80662737 w 93"/>
                <a:gd name="T25" fmla="*/ 92224193 h 124"/>
                <a:gd name="T26" fmla="*/ 88345825 w 93"/>
                <a:gd name="T27" fmla="*/ 105673722 h 124"/>
                <a:gd name="T28" fmla="*/ 92186004 w 93"/>
                <a:gd name="T29" fmla="*/ 132571392 h 124"/>
                <a:gd name="T30" fmla="*/ 84504281 w 93"/>
                <a:gd name="T31" fmla="*/ 163312776 h 124"/>
                <a:gd name="T32" fmla="*/ 126755739 w 93"/>
                <a:gd name="T33" fmla="*/ 192133039 h 124"/>
                <a:gd name="T34" fmla="*/ 126755739 w 93"/>
                <a:gd name="T35" fmla="*/ 228637912 h 124"/>
                <a:gd name="T36" fmla="*/ 151723001 w 93"/>
                <a:gd name="T37" fmla="*/ 236323951 h 124"/>
                <a:gd name="T38" fmla="*/ 155564545 w 93"/>
                <a:gd name="T39" fmla="*/ 215189769 h 124"/>
                <a:gd name="T40" fmla="*/ 170929334 w 93"/>
                <a:gd name="T41" fmla="*/ 180604630 h 124"/>
                <a:gd name="T42" fmla="*/ 165167018 w 93"/>
                <a:gd name="T43" fmla="*/ 161391612 h 124"/>
                <a:gd name="T44" fmla="*/ 174769491 w 93"/>
                <a:gd name="T45" fmla="*/ 147942084 h 124"/>
                <a:gd name="T46" fmla="*/ 176690263 w 93"/>
                <a:gd name="T47" fmla="*/ 117200701 h 124"/>
                <a:gd name="T48" fmla="*/ 159406089 w 93"/>
                <a:gd name="T49" fmla="*/ 109516048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6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960191" y="1709375"/>
              <a:ext cx="1651412" cy="2402919"/>
            </a:xfrm>
            <a:custGeom>
              <a:avLst/>
              <a:gdLst>
                <a:gd name="T0" fmla="*/ 1825545553 w 1115"/>
                <a:gd name="T1" fmla="*/ 1705270344 h 1734"/>
                <a:gd name="T2" fmla="*/ 1758499726 w 1115"/>
                <a:gd name="T3" fmla="*/ 1663022494 h 1734"/>
                <a:gd name="T4" fmla="*/ 1647397031 w 1115"/>
                <a:gd name="T5" fmla="*/ 1576606124 h 1734"/>
                <a:gd name="T6" fmla="*/ 1363890631 w 1115"/>
                <a:gd name="T7" fmla="*/ 1563164193 h 1734"/>
                <a:gd name="T8" fmla="*/ 1189573140 w 1115"/>
                <a:gd name="T9" fmla="*/ 1572766166 h 1734"/>
                <a:gd name="T10" fmla="*/ 1210645200 w 1115"/>
                <a:gd name="T11" fmla="*/ 1472907865 h 1734"/>
                <a:gd name="T12" fmla="*/ 1105287669 w 1115"/>
                <a:gd name="T13" fmla="*/ 1457545263 h 1734"/>
                <a:gd name="T14" fmla="*/ 1160840401 w 1115"/>
                <a:gd name="T15" fmla="*/ 1348084642 h 1734"/>
                <a:gd name="T16" fmla="*/ 973112914 w 1115"/>
                <a:gd name="T17" fmla="*/ 1294315534 h 1734"/>
                <a:gd name="T18" fmla="*/ 1061229417 w 1115"/>
                <a:gd name="T19" fmla="*/ 1184855259 h 1734"/>
                <a:gd name="T20" fmla="*/ 1308339283 w 1115"/>
                <a:gd name="T21" fmla="*/ 1255907642 h 1734"/>
                <a:gd name="T22" fmla="*/ 1478826088 w 1115"/>
                <a:gd name="T23" fmla="*/ 1010103232 h 1734"/>
                <a:gd name="T24" fmla="*/ 1687624250 w 1115"/>
                <a:gd name="T25" fmla="*/ 833431919 h 1734"/>
                <a:gd name="T26" fmla="*/ 1725934570 w 1115"/>
                <a:gd name="T27" fmla="*/ 854555151 h 1734"/>
                <a:gd name="T28" fmla="*/ 1689539766 w 1115"/>
                <a:gd name="T29" fmla="*/ 743175591 h 1734"/>
                <a:gd name="T30" fmla="*/ 1913662057 w 1115"/>
                <a:gd name="T31" fmla="*/ 614511197 h 1734"/>
                <a:gd name="T32" fmla="*/ 1823630037 w 1115"/>
                <a:gd name="T33" fmla="*/ 480087734 h 1734"/>
                <a:gd name="T34" fmla="*/ 1722103538 w 1115"/>
                <a:gd name="T35" fmla="*/ 439760556 h 1734"/>
                <a:gd name="T36" fmla="*/ 1572689139 w 1115"/>
                <a:gd name="T37" fmla="*/ 409033965 h 1734"/>
                <a:gd name="T38" fmla="*/ 1507558828 w 1115"/>
                <a:gd name="T39" fmla="*/ 660600390 h 1734"/>
                <a:gd name="T40" fmla="*/ 1287267224 w 1115"/>
                <a:gd name="T41" fmla="*/ 526175541 h 1734"/>
                <a:gd name="T42" fmla="*/ 1373468211 w 1115"/>
                <a:gd name="T43" fmla="*/ 336060825 h 1734"/>
                <a:gd name="T44" fmla="*/ 1473079540 w 1115"/>
                <a:gd name="T45" fmla="*/ 215079292 h 1734"/>
                <a:gd name="T46" fmla="*/ 1576520171 w 1115"/>
                <a:gd name="T47" fmla="*/ 138264851 h 1734"/>
                <a:gd name="T48" fmla="*/ 1522884340 w 1115"/>
                <a:gd name="T49" fmla="*/ 130583549 h 1734"/>
                <a:gd name="T50" fmla="*/ 1432851974 w 1115"/>
                <a:gd name="T51" fmla="*/ 109460317 h 1734"/>
                <a:gd name="T52" fmla="*/ 1350482019 w 1115"/>
                <a:gd name="T53" fmla="*/ 80654377 h 1734"/>
                <a:gd name="T54" fmla="*/ 1317916863 w 1115"/>
                <a:gd name="T55" fmla="*/ 153627453 h 1734"/>
                <a:gd name="T56" fmla="*/ 1122528697 w 1115"/>
                <a:gd name="T57" fmla="*/ 145946152 h 1734"/>
                <a:gd name="T58" fmla="*/ 1051651838 w 1115"/>
                <a:gd name="T59" fmla="*/ 168990055 h 1734"/>
                <a:gd name="T60" fmla="*/ 879249863 w 1115"/>
                <a:gd name="T61" fmla="*/ 90256350 h 1734"/>
                <a:gd name="T62" fmla="*/ 758568204 w 1115"/>
                <a:gd name="T63" fmla="*/ 84495721 h 1734"/>
                <a:gd name="T64" fmla="*/ 593829504 w 1115"/>
                <a:gd name="T65" fmla="*/ 94097715 h 1734"/>
                <a:gd name="T66" fmla="*/ 360128164 w 1115"/>
                <a:gd name="T67" fmla="*/ 36487231 h 1734"/>
                <a:gd name="T68" fmla="*/ 147498926 w 1115"/>
                <a:gd name="T69" fmla="*/ 193954674 h 1734"/>
                <a:gd name="T70" fmla="*/ 101525158 w 1115"/>
                <a:gd name="T71" fmla="*/ 224681264 h 1734"/>
                <a:gd name="T72" fmla="*/ 120681702 w 1115"/>
                <a:gd name="T73" fmla="*/ 326458852 h 1734"/>
                <a:gd name="T74" fmla="*/ 67045849 w 1115"/>
                <a:gd name="T75" fmla="*/ 439760556 h 1734"/>
                <a:gd name="T76" fmla="*/ 70876881 w 1115"/>
                <a:gd name="T77" fmla="*/ 535777514 h 1734"/>
                <a:gd name="T78" fmla="*/ 229868925 w 1115"/>
                <a:gd name="T79" fmla="*/ 439760556 h 1734"/>
                <a:gd name="T80" fmla="*/ 337141972 w 1115"/>
                <a:gd name="T81" fmla="*/ 424396568 h 1734"/>
                <a:gd name="T82" fmla="*/ 517206097 w 1115"/>
                <a:gd name="T83" fmla="*/ 474325718 h 1734"/>
                <a:gd name="T84" fmla="*/ 597660536 w 1115"/>
                <a:gd name="T85" fmla="*/ 578025363 h 1734"/>
                <a:gd name="T86" fmla="*/ 639803272 w 1115"/>
                <a:gd name="T87" fmla="*/ 693246267 h 1734"/>
                <a:gd name="T88" fmla="*/ 632139824 w 1115"/>
                <a:gd name="T89" fmla="*/ 750856892 h 1734"/>
                <a:gd name="T90" fmla="*/ 645549820 w 1115"/>
                <a:gd name="T91" fmla="*/ 1096519603 h 1734"/>
                <a:gd name="T92" fmla="*/ 699185651 w 1115"/>
                <a:gd name="T93" fmla="*/ 1277032259 h 1734"/>
                <a:gd name="T94" fmla="*/ 724088743 w 1115"/>
                <a:gd name="T95" fmla="*/ 1200217862 h 1734"/>
                <a:gd name="T96" fmla="*/ 1026750130 w 1115"/>
                <a:gd name="T97" fmla="*/ 1484429124 h 1734"/>
                <a:gd name="T98" fmla="*/ 1112951117 w 1115"/>
                <a:gd name="T99" fmla="*/ 1513235043 h 1734"/>
                <a:gd name="T100" fmla="*/ 1143599373 w 1115"/>
                <a:gd name="T101" fmla="*/ 1563164193 h 1734"/>
                <a:gd name="T102" fmla="*/ 1293015156 w 1115"/>
                <a:gd name="T103" fmla="*/ 1641897877 h 1734"/>
                <a:gd name="T104" fmla="*/ 1179995561 w 1115"/>
                <a:gd name="T105" fmla="*/ 1812808561 h 1734"/>
                <a:gd name="T106" fmla="*/ 1214476232 w 1115"/>
                <a:gd name="T107" fmla="*/ 2106622835 h 1734"/>
                <a:gd name="T108" fmla="*/ 1212560716 w 1115"/>
                <a:gd name="T109" fmla="*/ 2147483647 h 1734"/>
                <a:gd name="T110" fmla="*/ 1074639413 w 1115"/>
                <a:gd name="T111" fmla="*/ 2147483647 h 1734"/>
                <a:gd name="T112" fmla="*/ 992269458 w 1115"/>
                <a:gd name="T113" fmla="*/ 2147483647 h 1734"/>
                <a:gd name="T114" fmla="*/ 1093794573 w 1115"/>
                <a:gd name="T115" fmla="*/ 2147483647 h 1734"/>
                <a:gd name="T116" fmla="*/ 1143599373 w 1115"/>
                <a:gd name="T117" fmla="*/ 2147483647 h 1734"/>
                <a:gd name="T118" fmla="*/ 1375383727 w 1115"/>
                <a:gd name="T119" fmla="*/ 2147483647 h 1734"/>
                <a:gd name="T120" fmla="*/ 1614831875 w 1115"/>
                <a:gd name="T121" fmla="*/ 2147483647 h 1734"/>
                <a:gd name="T122" fmla="*/ 1808304525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7" name="Freeform 59"/>
            <p:cNvSpPr>
              <a:spLocks noChangeArrowheads="1"/>
            </p:cNvSpPr>
            <p:nvPr/>
          </p:nvSpPr>
          <p:spPr bwMode="auto">
            <a:xfrm>
              <a:off x="2746578" y="4084025"/>
              <a:ext cx="114934" cy="91594"/>
            </a:xfrm>
            <a:custGeom>
              <a:avLst/>
              <a:gdLst>
                <a:gd name="T0" fmla="*/ 143973011 w 77"/>
                <a:gd name="T1" fmla="*/ 113630675 h 66"/>
                <a:gd name="T2" fmla="*/ 108952672 w 77"/>
                <a:gd name="T3" fmla="*/ 86667335 h 66"/>
                <a:gd name="T4" fmla="*/ 89497372 w 77"/>
                <a:gd name="T5" fmla="*/ 50074161 h 66"/>
                <a:gd name="T6" fmla="*/ 83659951 w 77"/>
                <a:gd name="T7" fmla="*/ 34666936 h 66"/>
                <a:gd name="T8" fmla="*/ 91443201 w 77"/>
                <a:gd name="T9" fmla="*/ 15407219 h 66"/>
                <a:gd name="T10" fmla="*/ 87551565 w 77"/>
                <a:gd name="T11" fmla="*/ 5777361 h 66"/>
                <a:gd name="T12" fmla="*/ 87551565 w 77"/>
                <a:gd name="T13" fmla="*/ 3852499 h 66"/>
                <a:gd name="T14" fmla="*/ 85605758 w 77"/>
                <a:gd name="T15" fmla="*/ 1926249 h 66"/>
                <a:gd name="T16" fmla="*/ 85605758 w 77"/>
                <a:gd name="T17" fmla="*/ 1926249 h 66"/>
                <a:gd name="T18" fmla="*/ 83659951 w 77"/>
                <a:gd name="T19" fmla="*/ 0 h 66"/>
                <a:gd name="T20" fmla="*/ 81714145 w 77"/>
                <a:gd name="T21" fmla="*/ 0 h 66"/>
                <a:gd name="T22" fmla="*/ 79769733 w 77"/>
                <a:gd name="T23" fmla="*/ 3852499 h 66"/>
                <a:gd name="T24" fmla="*/ 68096286 w 77"/>
                <a:gd name="T25" fmla="*/ 13482358 h 66"/>
                <a:gd name="T26" fmla="*/ 64204673 w 77"/>
                <a:gd name="T27" fmla="*/ 5777361 h 66"/>
                <a:gd name="T28" fmla="*/ 52531227 w 77"/>
                <a:gd name="T29" fmla="*/ 15407219 h 66"/>
                <a:gd name="T30" fmla="*/ 46693806 w 77"/>
                <a:gd name="T31" fmla="*/ 26963329 h 66"/>
                <a:gd name="T32" fmla="*/ 58367252 w 77"/>
                <a:gd name="T33" fmla="*/ 34666936 h 66"/>
                <a:gd name="T34" fmla="*/ 60313059 w 77"/>
                <a:gd name="T35" fmla="*/ 50074161 h 66"/>
                <a:gd name="T36" fmla="*/ 38911963 w 77"/>
                <a:gd name="T37" fmla="*/ 63556514 h 66"/>
                <a:gd name="T38" fmla="*/ 36966156 w 77"/>
                <a:gd name="T39" fmla="*/ 77038867 h 66"/>
                <a:gd name="T40" fmla="*/ 48639613 w 77"/>
                <a:gd name="T41" fmla="*/ 94372351 h 66"/>
                <a:gd name="T42" fmla="*/ 31130130 w 77"/>
                <a:gd name="T43" fmla="*/ 92446102 h 66"/>
                <a:gd name="T44" fmla="*/ 23346903 w 77"/>
                <a:gd name="T45" fmla="*/ 98223461 h 66"/>
                <a:gd name="T46" fmla="*/ 9727642 w 77"/>
                <a:gd name="T47" fmla="*/ 94372351 h 66"/>
                <a:gd name="T48" fmla="*/ 5837423 w 77"/>
                <a:gd name="T49" fmla="*/ 113630675 h 66"/>
                <a:gd name="T50" fmla="*/ 27238517 w 77"/>
                <a:gd name="T51" fmla="*/ 115556923 h 66"/>
                <a:gd name="T52" fmla="*/ 54477034 w 77"/>
                <a:gd name="T53" fmla="*/ 121335669 h 66"/>
                <a:gd name="T54" fmla="*/ 73932312 w 77"/>
                <a:gd name="T55" fmla="*/ 119409421 h 66"/>
                <a:gd name="T56" fmla="*/ 75878119 w 77"/>
                <a:gd name="T57" fmla="*/ 119409421 h 66"/>
                <a:gd name="T58" fmla="*/ 79769733 w 77"/>
                <a:gd name="T59" fmla="*/ 117483172 h 66"/>
                <a:gd name="T60" fmla="*/ 81714145 w 77"/>
                <a:gd name="T61" fmla="*/ 117483172 h 66"/>
                <a:gd name="T62" fmla="*/ 85605758 w 77"/>
                <a:gd name="T63" fmla="*/ 117483172 h 66"/>
                <a:gd name="T64" fmla="*/ 87551565 w 77"/>
                <a:gd name="T65" fmla="*/ 117483172 h 66"/>
                <a:gd name="T66" fmla="*/ 89497372 w 77"/>
                <a:gd name="T67" fmla="*/ 117483172 h 66"/>
                <a:gd name="T68" fmla="*/ 91443201 w 77"/>
                <a:gd name="T69" fmla="*/ 119409421 h 66"/>
                <a:gd name="T70" fmla="*/ 95333419 w 77"/>
                <a:gd name="T71" fmla="*/ 119409421 h 66"/>
                <a:gd name="T72" fmla="*/ 116735900 w 77"/>
                <a:gd name="T73" fmla="*/ 127113028 h 66"/>
                <a:gd name="T74" fmla="*/ 134245371 w 77"/>
                <a:gd name="T75" fmla="*/ 119409421 h 66"/>
                <a:gd name="T76" fmla="*/ 143973011 w 77"/>
                <a:gd name="T77" fmla="*/ 113630675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8" name="Freeform 60"/>
            <p:cNvSpPr>
              <a:spLocks noChangeArrowheads="1"/>
            </p:cNvSpPr>
            <p:nvPr/>
          </p:nvSpPr>
          <p:spPr bwMode="auto">
            <a:xfrm>
              <a:off x="2798601" y="4175618"/>
              <a:ext cx="26616" cy="11308"/>
            </a:xfrm>
            <a:custGeom>
              <a:avLst/>
              <a:gdLst>
                <a:gd name="T0" fmla="*/ 7637085 w 18"/>
                <a:gd name="T1" fmla="*/ 3995964 h 8"/>
                <a:gd name="T2" fmla="*/ 22911258 w 18"/>
                <a:gd name="T3" fmla="*/ 13985168 h 8"/>
                <a:gd name="T4" fmla="*/ 7637085 w 18"/>
                <a:gd name="T5" fmla="*/ 3995964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9" name="Freeform 61"/>
            <p:cNvSpPr>
              <a:spLocks noChangeArrowheads="1"/>
            </p:cNvSpPr>
            <p:nvPr/>
          </p:nvSpPr>
          <p:spPr bwMode="auto">
            <a:xfrm>
              <a:off x="2762306" y="4177880"/>
              <a:ext cx="27826" cy="14700"/>
            </a:xfrm>
            <a:custGeom>
              <a:avLst/>
              <a:gdLst>
                <a:gd name="T0" fmla="*/ 5619386 w 19"/>
                <a:gd name="T1" fmla="*/ 4321800 h 10"/>
                <a:gd name="T2" fmla="*/ 13110986 w 19"/>
                <a:gd name="T3" fmla="*/ 17287199 h 10"/>
                <a:gd name="T4" fmla="*/ 31841356 w 19"/>
                <a:gd name="T5" fmla="*/ 4321800 h 10"/>
                <a:gd name="T6" fmla="*/ 5619386 w 19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0" name="Freeform 62"/>
            <p:cNvSpPr>
              <a:spLocks noChangeArrowheads="1"/>
            </p:cNvSpPr>
            <p:nvPr/>
          </p:nvSpPr>
          <p:spPr bwMode="auto">
            <a:xfrm>
              <a:off x="2689717" y="4096463"/>
              <a:ext cx="42343" cy="47493"/>
            </a:xfrm>
            <a:custGeom>
              <a:avLst/>
              <a:gdLst>
                <a:gd name="T0" fmla="*/ 29787273 w 29"/>
                <a:gd name="T1" fmla="*/ 23414049 h 34"/>
                <a:gd name="T2" fmla="*/ 5584687 w 29"/>
                <a:gd name="T3" fmla="*/ 1951403 h 34"/>
                <a:gd name="T4" fmla="*/ 7447159 w 29"/>
                <a:gd name="T5" fmla="*/ 15609830 h 34"/>
                <a:gd name="T6" fmla="*/ 16755426 w 29"/>
                <a:gd name="T7" fmla="*/ 25365452 h 34"/>
                <a:gd name="T8" fmla="*/ 22340111 w 29"/>
                <a:gd name="T9" fmla="*/ 33171063 h 34"/>
                <a:gd name="T10" fmla="*/ 22340111 w 29"/>
                <a:gd name="T11" fmla="*/ 48779501 h 34"/>
                <a:gd name="T12" fmla="*/ 39095537 w 29"/>
                <a:gd name="T13" fmla="*/ 64389326 h 34"/>
                <a:gd name="T14" fmla="*/ 52128754 w 29"/>
                <a:gd name="T15" fmla="*/ 50730904 h 34"/>
                <a:gd name="T16" fmla="*/ 29787273 w 29"/>
                <a:gd name="T17" fmla="*/ 23414049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1" name="Freeform 63"/>
            <p:cNvSpPr>
              <a:spLocks noChangeArrowheads="1"/>
            </p:cNvSpPr>
            <p:nvPr/>
          </p:nvSpPr>
          <p:spPr bwMode="auto">
            <a:xfrm>
              <a:off x="2735690" y="4107771"/>
              <a:ext cx="26616" cy="29400"/>
            </a:xfrm>
            <a:custGeom>
              <a:avLst/>
              <a:gdLst>
                <a:gd name="T0" fmla="*/ 13364554 w 18"/>
                <a:gd name="T1" fmla="*/ 7840000 h 21"/>
                <a:gd name="T2" fmla="*/ 1909617 w 18"/>
                <a:gd name="T3" fmla="*/ 17639999 h 21"/>
                <a:gd name="T4" fmla="*/ 19093403 w 18"/>
                <a:gd name="T5" fmla="*/ 39199997 h 21"/>
                <a:gd name="T6" fmla="*/ 32457957 w 18"/>
                <a:gd name="T7" fmla="*/ 3920000 h 21"/>
                <a:gd name="T8" fmla="*/ 13364554 w 18"/>
                <a:gd name="T9" fmla="*/ 784000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2" name="Freeform 64"/>
            <p:cNvSpPr>
              <a:spLocks noChangeArrowheads="1"/>
            </p:cNvSpPr>
            <p:nvPr/>
          </p:nvSpPr>
          <p:spPr bwMode="auto">
            <a:xfrm>
              <a:off x="2905066" y="2653581"/>
              <a:ext cx="171795" cy="53147"/>
            </a:xfrm>
            <a:custGeom>
              <a:avLst/>
              <a:gdLst>
                <a:gd name="T0" fmla="*/ 197280322 w 116"/>
                <a:gd name="T1" fmla="*/ 68712252 h 39"/>
                <a:gd name="T2" fmla="*/ 185787947 w 116"/>
                <a:gd name="T3" fmla="*/ 55711683 h 39"/>
                <a:gd name="T4" fmla="*/ 181957156 w 116"/>
                <a:gd name="T5" fmla="*/ 50140789 h 39"/>
                <a:gd name="T6" fmla="*/ 174295529 w 116"/>
                <a:gd name="T7" fmla="*/ 46427314 h 39"/>
                <a:gd name="T8" fmla="*/ 153227559 w 116"/>
                <a:gd name="T9" fmla="*/ 38998991 h 39"/>
                <a:gd name="T10" fmla="*/ 134073600 w 116"/>
                <a:gd name="T11" fmla="*/ 29713260 h 39"/>
                <a:gd name="T12" fmla="*/ 95767067 w 116"/>
                <a:gd name="T13" fmla="*/ 9285734 h 39"/>
                <a:gd name="T14" fmla="*/ 47883534 w 116"/>
                <a:gd name="T15" fmla="*/ 5570895 h 39"/>
                <a:gd name="T16" fmla="*/ 5746190 w 116"/>
                <a:gd name="T17" fmla="*/ 22284943 h 39"/>
                <a:gd name="T18" fmla="*/ 24898773 w 116"/>
                <a:gd name="T19" fmla="*/ 25998423 h 39"/>
                <a:gd name="T20" fmla="*/ 38306544 w 116"/>
                <a:gd name="T21" fmla="*/ 35284154 h 39"/>
                <a:gd name="T22" fmla="*/ 36391148 w 116"/>
                <a:gd name="T23" fmla="*/ 20427524 h 39"/>
                <a:gd name="T24" fmla="*/ 49798930 w 116"/>
                <a:gd name="T25" fmla="*/ 14856630 h 39"/>
                <a:gd name="T26" fmla="*/ 57460513 w 116"/>
                <a:gd name="T27" fmla="*/ 20427524 h 39"/>
                <a:gd name="T28" fmla="*/ 68951504 w 116"/>
                <a:gd name="T29" fmla="*/ 25998423 h 39"/>
                <a:gd name="T30" fmla="*/ 88105462 w 116"/>
                <a:gd name="T31" fmla="*/ 35284154 h 39"/>
                <a:gd name="T32" fmla="*/ 111090234 w 116"/>
                <a:gd name="T33" fmla="*/ 35284154 h 39"/>
                <a:gd name="T34" fmla="*/ 124496621 w 116"/>
                <a:gd name="T35" fmla="*/ 50140789 h 39"/>
                <a:gd name="T36" fmla="*/ 141735184 w 116"/>
                <a:gd name="T37" fmla="*/ 57569102 h 39"/>
                <a:gd name="T38" fmla="*/ 134073600 w 116"/>
                <a:gd name="T39" fmla="*/ 68712252 h 39"/>
                <a:gd name="T40" fmla="*/ 147481371 w 116"/>
                <a:gd name="T41" fmla="*/ 72425727 h 39"/>
                <a:gd name="T42" fmla="*/ 197280322 w 116"/>
                <a:gd name="T43" fmla="*/ 68712252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3" name="Freeform 65"/>
            <p:cNvSpPr>
              <a:spLocks noChangeArrowheads="1"/>
            </p:cNvSpPr>
            <p:nvPr/>
          </p:nvSpPr>
          <p:spPr bwMode="auto">
            <a:xfrm>
              <a:off x="2990963" y="2725951"/>
              <a:ext cx="30246" cy="10177"/>
            </a:xfrm>
            <a:custGeom>
              <a:avLst/>
              <a:gdLst>
                <a:gd name="T0" fmla="*/ 3993703 w 20"/>
                <a:gd name="T1" fmla="*/ 4227817 h 7"/>
                <a:gd name="T2" fmla="*/ 9985670 w 20"/>
                <a:gd name="T3" fmla="*/ 12681998 h 7"/>
                <a:gd name="T4" fmla="*/ 31953864 w 20"/>
                <a:gd name="T5" fmla="*/ 10568088 h 7"/>
                <a:gd name="T6" fmla="*/ 17974489 w 20"/>
                <a:gd name="T7" fmla="*/ 2113908 h 7"/>
                <a:gd name="T8" fmla="*/ 3993703 w 20"/>
                <a:gd name="T9" fmla="*/ 42278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4" name="Freeform 66"/>
            <p:cNvSpPr>
              <a:spLocks noChangeArrowheads="1"/>
            </p:cNvSpPr>
            <p:nvPr/>
          </p:nvSpPr>
          <p:spPr bwMode="auto">
            <a:xfrm>
              <a:off x="3055084" y="2724821"/>
              <a:ext cx="31455" cy="6785"/>
            </a:xfrm>
            <a:custGeom>
              <a:avLst/>
              <a:gdLst>
                <a:gd name="T0" fmla="*/ 7837000 w 21"/>
                <a:gd name="T1" fmla="*/ 3682898 h 5"/>
                <a:gd name="T2" fmla="*/ 33306200 w 21"/>
                <a:gd name="T3" fmla="*/ 7365796 h 5"/>
                <a:gd name="T4" fmla="*/ 17632200 w 21"/>
                <a:gd name="T5" fmla="*/ 0 h 5"/>
                <a:gd name="T6" fmla="*/ 7837000 w 21"/>
                <a:gd name="T7" fmla="*/ 3682898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5" name="Freeform 67"/>
            <p:cNvSpPr>
              <a:spLocks noChangeArrowheads="1"/>
            </p:cNvSpPr>
            <p:nvPr/>
          </p:nvSpPr>
          <p:spPr bwMode="auto">
            <a:xfrm>
              <a:off x="3073231" y="2704466"/>
              <a:ext cx="73799" cy="27139"/>
            </a:xfrm>
            <a:custGeom>
              <a:avLst/>
              <a:gdLst>
                <a:gd name="T0" fmla="*/ 17122382 w 50"/>
                <a:gd name="T1" fmla="*/ 25777980 h 20"/>
                <a:gd name="T2" fmla="*/ 17122382 w 50"/>
                <a:gd name="T3" fmla="*/ 25777980 h 20"/>
                <a:gd name="T4" fmla="*/ 20926435 w 50"/>
                <a:gd name="T5" fmla="*/ 29460741 h 20"/>
                <a:gd name="T6" fmla="*/ 20926435 w 50"/>
                <a:gd name="T7" fmla="*/ 29460741 h 20"/>
                <a:gd name="T8" fmla="*/ 24731873 w 50"/>
                <a:gd name="T9" fmla="*/ 33143502 h 20"/>
                <a:gd name="T10" fmla="*/ 24731873 w 50"/>
                <a:gd name="T11" fmla="*/ 33143502 h 20"/>
                <a:gd name="T12" fmla="*/ 24731873 w 50"/>
                <a:gd name="T13" fmla="*/ 33143502 h 20"/>
                <a:gd name="T14" fmla="*/ 30437953 w 50"/>
                <a:gd name="T15" fmla="*/ 34984882 h 20"/>
                <a:gd name="T16" fmla="*/ 30437953 w 50"/>
                <a:gd name="T17" fmla="*/ 34984882 h 20"/>
                <a:gd name="T18" fmla="*/ 34243385 w 50"/>
                <a:gd name="T19" fmla="*/ 36826263 h 20"/>
                <a:gd name="T20" fmla="*/ 47560340 w 50"/>
                <a:gd name="T21" fmla="*/ 29460741 h 20"/>
                <a:gd name="T22" fmla="*/ 53267799 w 50"/>
                <a:gd name="T23" fmla="*/ 34984882 h 20"/>
                <a:gd name="T24" fmla="*/ 72292202 w 50"/>
                <a:gd name="T25" fmla="*/ 31302121 h 20"/>
                <a:gd name="T26" fmla="*/ 93218653 w 50"/>
                <a:gd name="T27" fmla="*/ 33143502 h 20"/>
                <a:gd name="T28" fmla="*/ 87511173 w 50"/>
                <a:gd name="T29" fmla="*/ 25777980 h 20"/>
                <a:gd name="T30" fmla="*/ 77998282 w 50"/>
                <a:gd name="T31" fmla="*/ 11048285 h 20"/>
                <a:gd name="T32" fmla="*/ 51365772 w 50"/>
                <a:gd name="T33" fmla="*/ 7365524 h 20"/>
                <a:gd name="T34" fmla="*/ 49462367 w 50"/>
                <a:gd name="T35" fmla="*/ 7365524 h 20"/>
                <a:gd name="T36" fmla="*/ 47560340 w 50"/>
                <a:gd name="T37" fmla="*/ 7365524 h 20"/>
                <a:gd name="T38" fmla="*/ 43754897 w 50"/>
                <a:gd name="T39" fmla="*/ 7365524 h 20"/>
                <a:gd name="T40" fmla="*/ 41852870 w 50"/>
                <a:gd name="T41" fmla="*/ 5524143 h 20"/>
                <a:gd name="T42" fmla="*/ 38048817 w 50"/>
                <a:gd name="T43" fmla="*/ 5524143 h 20"/>
                <a:gd name="T44" fmla="*/ 36145411 w 50"/>
                <a:gd name="T45" fmla="*/ 5524143 h 20"/>
                <a:gd name="T46" fmla="*/ 32341358 w 50"/>
                <a:gd name="T47" fmla="*/ 5524143 h 20"/>
                <a:gd name="T48" fmla="*/ 28535926 w 50"/>
                <a:gd name="T49" fmla="*/ 5524143 h 20"/>
                <a:gd name="T50" fmla="*/ 26633899 w 50"/>
                <a:gd name="T51" fmla="*/ 5524143 h 20"/>
                <a:gd name="T52" fmla="*/ 24731873 w 50"/>
                <a:gd name="T53" fmla="*/ 5524143 h 20"/>
                <a:gd name="T54" fmla="*/ 20926435 w 50"/>
                <a:gd name="T55" fmla="*/ 3682762 h 20"/>
                <a:gd name="T56" fmla="*/ 20926435 w 50"/>
                <a:gd name="T57" fmla="*/ 3682762 h 20"/>
                <a:gd name="T58" fmla="*/ 17122382 w 50"/>
                <a:gd name="T59" fmla="*/ 3682762 h 20"/>
                <a:gd name="T60" fmla="*/ 13316950 w 50"/>
                <a:gd name="T61" fmla="*/ 3682762 h 20"/>
                <a:gd name="T62" fmla="*/ 3805434 w 50"/>
                <a:gd name="T63" fmla="*/ 9206905 h 20"/>
                <a:gd name="T64" fmla="*/ 11414923 w 50"/>
                <a:gd name="T65" fmla="*/ 20253833 h 20"/>
                <a:gd name="T66" fmla="*/ 13316950 w 50"/>
                <a:gd name="T67" fmla="*/ 22095214 h 20"/>
                <a:gd name="T68" fmla="*/ 15218976 w 50"/>
                <a:gd name="T69" fmla="*/ 23936599 h 20"/>
                <a:gd name="T70" fmla="*/ 17122382 w 50"/>
                <a:gd name="T71" fmla="*/ 25777980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6" name="Freeform 68"/>
            <p:cNvSpPr>
              <a:spLocks noChangeArrowheads="1"/>
            </p:cNvSpPr>
            <p:nvPr/>
          </p:nvSpPr>
          <p:spPr bwMode="auto">
            <a:xfrm>
              <a:off x="3163968" y="2725951"/>
              <a:ext cx="35085" cy="11308"/>
            </a:xfrm>
            <a:custGeom>
              <a:avLst/>
              <a:gdLst>
                <a:gd name="T0" fmla="*/ 16256154 w 23"/>
                <a:gd name="T1" fmla="*/ 0 h 8"/>
                <a:gd name="T2" fmla="*/ 2031307 w 23"/>
                <a:gd name="T3" fmla="*/ 7991928 h 8"/>
                <a:gd name="T4" fmla="*/ 18287460 w 23"/>
                <a:gd name="T5" fmla="*/ 9989202 h 8"/>
                <a:gd name="T6" fmla="*/ 16256154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7" name="Freeform 69"/>
            <p:cNvSpPr>
              <a:spLocks noChangeArrowheads="1"/>
            </p:cNvSpPr>
            <p:nvPr/>
          </p:nvSpPr>
          <p:spPr bwMode="auto">
            <a:xfrm>
              <a:off x="3225669" y="2736128"/>
              <a:ext cx="6049" cy="6785"/>
            </a:xfrm>
            <a:custGeom>
              <a:avLst/>
              <a:gdLst>
                <a:gd name="T0" fmla="*/ 5992180 w 4"/>
                <a:gd name="T1" fmla="*/ 7365796 h 5"/>
                <a:gd name="T2" fmla="*/ 3995257 w 4"/>
                <a:gd name="T3" fmla="*/ 1841449 h 5"/>
                <a:gd name="T4" fmla="*/ 5992180 w 4"/>
                <a:gd name="T5" fmla="*/ 7365796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8" name="Freeform 70"/>
            <p:cNvSpPr>
              <a:spLocks noChangeArrowheads="1"/>
            </p:cNvSpPr>
            <p:nvPr/>
          </p:nvSpPr>
          <p:spPr bwMode="auto">
            <a:xfrm>
              <a:off x="3238977" y="2742913"/>
              <a:ext cx="9678" cy="5654"/>
            </a:xfrm>
            <a:custGeom>
              <a:avLst/>
              <a:gdLst>
                <a:gd name="T0" fmla="*/ 10015584 w 7"/>
                <a:gd name="T1" fmla="*/ 1998689 h 4"/>
                <a:gd name="T2" fmla="*/ 5007792 w 7"/>
                <a:gd name="T3" fmla="*/ 7991928 h 4"/>
                <a:gd name="T4" fmla="*/ 10015584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9" name="Freeform 71"/>
            <p:cNvSpPr>
              <a:spLocks noChangeArrowheads="1"/>
            </p:cNvSpPr>
            <p:nvPr/>
          </p:nvSpPr>
          <p:spPr bwMode="auto">
            <a:xfrm>
              <a:off x="3245027" y="2768921"/>
              <a:ext cx="3630" cy="7915"/>
            </a:xfrm>
            <a:custGeom>
              <a:avLst/>
              <a:gdLst>
                <a:gd name="T0" fmla="*/ 2556438 w 3"/>
                <a:gd name="T1" fmla="*/ 2505889 h 5"/>
                <a:gd name="T2" fmla="*/ 1278784 w 3"/>
                <a:gd name="T3" fmla="*/ 7517667 h 5"/>
                <a:gd name="T4" fmla="*/ 2556438 w 3"/>
                <a:gd name="T5" fmla="*/ 2505889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0" name="Freeform 72"/>
            <p:cNvSpPr>
              <a:spLocks noChangeArrowheads="1"/>
            </p:cNvSpPr>
            <p:nvPr/>
          </p:nvSpPr>
          <p:spPr bwMode="auto">
            <a:xfrm>
              <a:off x="3236558" y="2799452"/>
              <a:ext cx="9678" cy="5654"/>
            </a:xfrm>
            <a:custGeom>
              <a:avLst/>
              <a:gdLst>
                <a:gd name="T0" fmla="*/ 6816162 w 6"/>
                <a:gd name="T1" fmla="*/ 5993240 h 4"/>
                <a:gd name="T2" fmla="*/ 6816162 w 6"/>
                <a:gd name="T3" fmla="*/ 1998689 h 4"/>
                <a:gd name="T4" fmla="*/ 6816162 w 6"/>
                <a:gd name="T5" fmla="*/ 5993240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1" name="Freeform 73"/>
            <p:cNvSpPr>
              <a:spLocks noChangeArrowheads="1"/>
            </p:cNvSpPr>
            <p:nvPr/>
          </p:nvSpPr>
          <p:spPr bwMode="auto">
            <a:xfrm>
              <a:off x="3240187" y="2791537"/>
              <a:ext cx="6049" cy="4523"/>
            </a:xfrm>
            <a:custGeom>
              <a:avLst/>
              <a:gdLst>
                <a:gd name="T0" fmla="*/ 3995257 w 4"/>
                <a:gd name="T1" fmla="*/ 4545615 h 3"/>
                <a:gd name="T2" fmla="*/ 5992180 w 4"/>
                <a:gd name="T3" fmla="*/ 0 h 3"/>
                <a:gd name="T4" fmla="*/ 3995257 w 4"/>
                <a:gd name="T5" fmla="*/ 4545615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2" name="Freeform 74"/>
            <p:cNvSpPr>
              <a:spLocks noChangeArrowheads="1"/>
            </p:cNvSpPr>
            <p:nvPr/>
          </p:nvSpPr>
          <p:spPr bwMode="auto">
            <a:xfrm>
              <a:off x="3225669" y="2816414"/>
              <a:ext cx="8469" cy="7915"/>
            </a:xfrm>
            <a:custGeom>
              <a:avLst/>
              <a:gdLst>
                <a:gd name="T0" fmla="*/ 6959044 w 6"/>
                <a:gd name="T1" fmla="*/ 6961243 h 6"/>
                <a:gd name="T2" fmla="*/ 3479522 w 6"/>
                <a:gd name="T3" fmla="*/ 3479962 h 6"/>
                <a:gd name="T4" fmla="*/ 6959044 w 6"/>
                <a:gd name="T5" fmla="*/ 6961243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3" name="Freeform 75"/>
            <p:cNvSpPr>
              <a:spLocks noChangeArrowheads="1"/>
            </p:cNvSpPr>
            <p:nvPr/>
          </p:nvSpPr>
          <p:spPr bwMode="auto">
            <a:xfrm>
              <a:off x="3261964" y="2798322"/>
              <a:ext cx="13308" cy="10177"/>
            </a:xfrm>
            <a:custGeom>
              <a:avLst/>
              <a:gdLst>
                <a:gd name="T0" fmla="*/ 3819234 w 9"/>
                <a:gd name="T1" fmla="*/ 4227817 h 7"/>
                <a:gd name="T2" fmla="*/ 11456320 w 9"/>
                <a:gd name="T3" fmla="*/ 8454180 h 7"/>
                <a:gd name="T4" fmla="*/ 3819234 w 9"/>
                <a:gd name="T5" fmla="*/ 422781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4" name="Freeform 76"/>
            <p:cNvSpPr>
              <a:spLocks noChangeArrowheads="1"/>
            </p:cNvSpPr>
            <p:nvPr/>
          </p:nvSpPr>
          <p:spPr bwMode="auto">
            <a:xfrm>
              <a:off x="3016370" y="2629835"/>
              <a:ext cx="8469" cy="9046"/>
            </a:xfrm>
            <a:custGeom>
              <a:avLst/>
              <a:gdLst>
                <a:gd name="T0" fmla="*/ 5219283 w 6"/>
                <a:gd name="T1" fmla="*/ 0 h 7"/>
                <a:gd name="T2" fmla="*/ 1739761 w 6"/>
                <a:gd name="T3" fmla="*/ 6679826 h 7"/>
                <a:gd name="T4" fmla="*/ 6959044 w 6"/>
                <a:gd name="T5" fmla="*/ 8349458 h 7"/>
                <a:gd name="T6" fmla="*/ 5219283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5" name="Freeform 77"/>
            <p:cNvSpPr>
              <a:spLocks noChangeArrowheads="1"/>
            </p:cNvSpPr>
            <p:nvPr/>
          </p:nvSpPr>
          <p:spPr bwMode="auto">
            <a:xfrm>
              <a:off x="3016370" y="2642273"/>
              <a:ext cx="8469" cy="3392"/>
            </a:xfrm>
            <a:custGeom>
              <a:avLst/>
              <a:gdLst>
                <a:gd name="T0" fmla="*/ 5219283 w 6"/>
                <a:gd name="T1" fmla="*/ 3835221 h 3"/>
                <a:gd name="T2" fmla="*/ 6959044 w 6"/>
                <a:gd name="T3" fmla="*/ 0 h 3"/>
                <a:gd name="T4" fmla="*/ 5219283 w 6"/>
                <a:gd name="T5" fmla="*/ 3835221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6" name="Freeform 78"/>
            <p:cNvSpPr>
              <a:spLocks noChangeArrowheads="1"/>
            </p:cNvSpPr>
            <p:nvPr/>
          </p:nvSpPr>
          <p:spPr bwMode="auto">
            <a:xfrm>
              <a:off x="3241397" y="2517887"/>
              <a:ext cx="10888" cy="7915"/>
            </a:xfrm>
            <a:custGeom>
              <a:avLst/>
              <a:gdLst>
                <a:gd name="T0" fmla="*/ 8451065 w 7"/>
                <a:gd name="T1" fmla="*/ 1739981 h 6"/>
                <a:gd name="T2" fmla="*/ 4225532 w 7"/>
                <a:gd name="T3" fmla="*/ 8701223 h 6"/>
                <a:gd name="T4" fmla="*/ 8451065 w 7"/>
                <a:gd name="T5" fmla="*/ 173998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7" name="Freeform 79"/>
            <p:cNvSpPr>
              <a:spLocks noChangeArrowheads="1"/>
            </p:cNvSpPr>
            <p:nvPr/>
          </p:nvSpPr>
          <p:spPr bwMode="auto">
            <a:xfrm>
              <a:off x="3318826" y="2225013"/>
              <a:ext cx="41134" cy="14700"/>
            </a:xfrm>
            <a:custGeom>
              <a:avLst/>
              <a:gdLst>
                <a:gd name="T0" fmla="*/ 9423046 w 28"/>
                <a:gd name="T1" fmla="*/ 3572100 h 11"/>
                <a:gd name="T2" fmla="*/ 47116613 w 28"/>
                <a:gd name="T3" fmla="*/ 16072445 h 11"/>
                <a:gd name="T4" fmla="*/ 33923792 w 28"/>
                <a:gd name="T5" fmla="*/ 3572100 h 11"/>
                <a:gd name="T6" fmla="*/ 9423046 w 28"/>
                <a:gd name="T7" fmla="*/ 357210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8" name="Freeform 80"/>
            <p:cNvSpPr>
              <a:spLocks noChangeArrowheads="1"/>
            </p:cNvSpPr>
            <p:nvPr/>
          </p:nvSpPr>
          <p:spPr bwMode="auto">
            <a:xfrm>
              <a:off x="3349072" y="2274768"/>
              <a:ext cx="18147" cy="20354"/>
            </a:xfrm>
            <a:custGeom>
              <a:avLst/>
              <a:gdLst>
                <a:gd name="T0" fmla="*/ 19970871 w 12"/>
                <a:gd name="T1" fmla="*/ 16570871 h 15"/>
                <a:gd name="T2" fmla="*/ 19970871 w 12"/>
                <a:gd name="T3" fmla="*/ 5524076 h 15"/>
                <a:gd name="T4" fmla="*/ 5991828 w 12"/>
                <a:gd name="T5" fmla="*/ 16570871 h 15"/>
                <a:gd name="T6" fmla="*/ 3993609 w 12"/>
                <a:gd name="T7" fmla="*/ 27619025 h 15"/>
                <a:gd name="T8" fmla="*/ 19970871 w 12"/>
                <a:gd name="T9" fmla="*/ 165708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9" name="Freeform 81"/>
            <p:cNvSpPr>
              <a:spLocks noChangeArrowheads="1"/>
            </p:cNvSpPr>
            <p:nvPr/>
          </p:nvSpPr>
          <p:spPr bwMode="auto">
            <a:xfrm>
              <a:off x="3385367" y="2188828"/>
              <a:ext cx="95576" cy="96117"/>
            </a:xfrm>
            <a:custGeom>
              <a:avLst/>
              <a:gdLst>
                <a:gd name="T0" fmla="*/ 47201761 w 65"/>
                <a:gd name="T1" fmla="*/ 29106733 h 69"/>
                <a:gd name="T2" fmla="*/ 30208739 w 65"/>
                <a:gd name="T3" fmla="*/ 56273018 h 69"/>
                <a:gd name="T4" fmla="*/ 32096699 w 65"/>
                <a:gd name="T5" fmla="*/ 65975259 h 69"/>
                <a:gd name="T6" fmla="*/ 22656901 w 65"/>
                <a:gd name="T7" fmla="*/ 69856155 h 69"/>
                <a:gd name="T8" fmla="*/ 7551841 w 65"/>
                <a:gd name="T9" fmla="*/ 81498844 h 69"/>
                <a:gd name="T10" fmla="*/ 13215723 w 65"/>
                <a:gd name="T11" fmla="*/ 87320188 h 69"/>
                <a:gd name="T12" fmla="*/ 3775921 w 65"/>
                <a:gd name="T13" fmla="*/ 100903347 h 69"/>
                <a:gd name="T14" fmla="*/ 16993016 w 65"/>
                <a:gd name="T15" fmla="*/ 106724691 h 69"/>
                <a:gd name="T16" fmla="*/ 52865640 w 65"/>
                <a:gd name="T17" fmla="*/ 102843795 h 69"/>
                <a:gd name="T18" fmla="*/ 56641560 w 65"/>
                <a:gd name="T19" fmla="*/ 110605588 h 69"/>
                <a:gd name="T20" fmla="*/ 56641560 w 65"/>
                <a:gd name="T21" fmla="*/ 122248276 h 69"/>
                <a:gd name="T22" fmla="*/ 67969318 w 65"/>
                <a:gd name="T23" fmla="*/ 126129173 h 69"/>
                <a:gd name="T24" fmla="*/ 79298450 w 65"/>
                <a:gd name="T25" fmla="*/ 114486484 h 69"/>
                <a:gd name="T26" fmla="*/ 84962329 w 65"/>
                <a:gd name="T27" fmla="*/ 110605588 h 69"/>
                <a:gd name="T28" fmla="*/ 94402148 w 65"/>
                <a:gd name="T29" fmla="*/ 100903347 h 69"/>
                <a:gd name="T30" fmla="*/ 98178068 w 65"/>
                <a:gd name="T31" fmla="*/ 108665139 h 69"/>
                <a:gd name="T32" fmla="*/ 92514189 w 65"/>
                <a:gd name="T33" fmla="*/ 122248276 h 69"/>
                <a:gd name="T34" fmla="*/ 103841947 w 65"/>
                <a:gd name="T35" fmla="*/ 118367380 h 69"/>
                <a:gd name="T36" fmla="*/ 109507200 w 65"/>
                <a:gd name="T37" fmla="*/ 130010069 h 69"/>
                <a:gd name="T38" fmla="*/ 120834958 w 65"/>
                <a:gd name="T39" fmla="*/ 106724691 h 69"/>
                <a:gd name="T40" fmla="*/ 113283119 w 65"/>
                <a:gd name="T41" fmla="*/ 106724691 h 69"/>
                <a:gd name="T42" fmla="*/ 117059039 w 65"/>
                <a:gd name="T43" fmla="*/ 97022451 h 69"/>
                <a:gd name="T44" fmla="*/ 105729906 w 65"/>
                <a:gd name="T45" fmla="*/ 100903347 h 69"/>
                <a:gd name="T46" fmla="*/ 115171079 w 65"/>
                <a:gd name="T47" fmla="*/ 87320188 h 69"/>
                <a:gd name="T48" fmla="*/ 113283119 w 65"/>
                <a:gd name="T49" fmla="*/ 87320188 h 69"/>
                <a:gd name="T50" fmla="*/ 109507200 w 65"/>
                <a:gd name="T51" fmla="*/ 75677499 h 69"/>
                <a:gd name="T52" fmla="*/ 115171079 w 65"/>
                <a:gd name="T53" fmla="*/ 62094362 h 69"/>
                <a:gd name="T54" fmla="*/ 94402148 w 65"/>
                <a:gd name="T55" fmla="*/ 58213466 h 69"/>
                <a:gd name="T56" fmla="*/ 83074369 w 65"/>
                <a:gd name="T57" fmla="*/ 60153914 h 69"/>
                <a:gd name="T58" fmla="*/ 75521156 w 65"/>
                <a:gd name="T59" fmla="*/ 50451673 h 69"/>
                <a:gd name="T60" fmla="*/ 71745237 w 65"/>
                <a:gd name="T61" fmla="*/ 42689870 h 69"/>
                <a:gd name="T62" fmla="*/ 56641560 w 65"/>
                <a:gd name="T63" fmla="*/ 52392122 h 69"/>
                <a:gd name="T64" fmla="*/ 64193398 w 65"/>
                <a:gd name="T65" fmla="*/ 32987629 h 69"/>
                <a:gd name="T66" fmla="*/ 77410490 w 65"/>
                <a:gd name="T67" fmla="*/ 17464039 h 69"/>
                <a:gd name="T68" fmla="*/ 79298450 w 65"/>
                <a:gd name="T69" fmla="*/ 9702243 h 69"/>
                <a:gd name="T70" fmla="*/ 86850288 w 65"/>
                <a:gd name="T71" fmla="*/ 1940449 h 69"/>
                <a:gd name="T72" fmla="*/ 66081358 w 65"/>
                <a:gd name="T73" fmla="*/ 9702243 h 69"/>
                <a:gd name="T74" fmla="*/ 47201761 w 65"/>
                <a:gd name="T75" fmla="*/ 29106733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0" name="Freeform 82"/>
            <p:cNvSpPr>
              <a:spLocks noChangeArrowheads="1"/>
            </p:cNvSpPr>
            <p:nvPr/>
          </p:nvSpPr>
          <p:spPr bwMode="auto">
            <a:xfrm>
              <a:off x="3154289" y="1962671"/>
              <a:ext cx="18147" cy="21485"/>
            </a:xfrm>
            <a:custGeom>
              <a:avLst/>
              <a:gdLst>
                <a:gd name="T0" fmla="*/ 15975850 w 12"/>
                <a:gd name="T1" fmla="*/ 0 h 15"/>
                <a:gd name="T2" fmla="*/ 7988631 w 12"/>
                <a:gd name="T3" fmla="*/ 28722584 h 15"/>
                <a:gd name="T4" fmla="*/ 23964484 w 12"/>
                <a:gd name="T5" fmla="*/ 10258372 h 15"/>
                <a:gd name="T6" fmla="*/ 15975850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1" name="Freeform 83"/>
            <p:cNvSpPr>
              <a:spLocks noChangeArrowheads="1"/>
            </p:cNvSpPr>
            <p:nvPr/>
          </p:nvSpPr>
          <p:spPr bwMode="auto">
            <a:xfrm>
              <a:off x="3109526" y="1952494"/>
              <a:ext cx="38715" cy="24877"/>
            </a:xfrm>
            <a:custGeom>
              <a:avLst/>
              <a:gdLst>
                <a:gd name="T0" fmla="*/ 48404780 w 26"/>
                <a:gd name="T1" fmla="*/ 3820001 h 18"/>
                <a:gd name="T2" fmla="*/ 42595419 w 26"/>
                <a:gd name="T3" fmla="*/ 3820001 h 18"/>
                <a:gd name="T4" fmla="*/ 27105674 w 26"/>
                <a:gd name="T5" fmla="*/ 5730003 h 18"/>
                <a:gd name="T6" fmla="*/ 7744875 w 26"/>
                <a:gd name="T7" fmla="*/ 19101387 h 18"/>
                <a:gd name="T8" fmla="*/ 1935523 w 26"/>
                <a:gd name="T9" fmla="*/ 30561392 h 18"/>
                <a:gd name="T10" fmla="*/ 7744875 w 26"/>
                <a:gd name="T11" fmla="*/ 28651392 h 18"/>
                <a:gd name="T12" fmla="*/ 11617314 w 26"/>
                <a:gd name="T13" fmla="*/ 28651392 h 18"/>
                <a:gd name="T14" fmla="*/ 27105674 w 26"/>
                <a:gd name="T15" fmla="*/ 24831392 h 18"/>
                <a:gd name="T16" fmla="*/ 48404780 w 26"/>
                <a:gd name="T17" fmla="*/ 382000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2" name="Freeform 84"/>
            <p:cNvSpPr>
              <a:spLocks noChangeArrowheads="1"/>
            </p:cNvSpPr>
            <p:nvPr/>
          </p:nvSpPr>
          <p:spPr bwMode="auto">
            <a:xfrm>
              <a:off x="3074442" y="1882385"/>
              <a:ext cx="93157" cy="72370"/>
            </a:xfrm>
            <a:custGeom>
              <a:avLst/>
              <a:gdLst>
                <a:gd name="T0" fmla="*/ 106923210 w 63"/>
                <a:gd name="T1" fmla="*/ 63918022 h 52"/>
                <a:gd name="T2" fmla="*/ 97376400 w 63"/>
                <a:gd name="T3" fmla="*/ 67792599 h 52"/>
                <a:gd name="T4" fmla="*/ 95468143 w 63"/>
                <a:gd name="T5" fmla="*/ 42612011 h 52"/>
                <a:gd name="T6" fmla="*/ 80192397 w 63"/>
                <a:gd name="T7" fmla="*/ 34864248 h 52"/>
                <a:gd name="T8" fmla="*/ 74464863 w 63"/>
                <a:gd name="T9" fmla="*/ 23243300 h 52"/>
                <a:gd name="T10" fmla="*/ 64918053 w 63"/>
                <a:gd name="T11" fmla="*/ 13558243 h 52"/>
                <a:gd name="T12" fmla="*/ 57280882 w 63"/>
                <a:gd name="T13" fmla="*/ 21306006 h 52"/>
                <a:gd name="T14" fmla="*/ 59190520 w 63"/>
                <a:gd name="T15" fmla="*/ 7747766 h 52"/>
                <a:gd name="T16" fmla="*/ 51551967 w 63"/>
                <a:gd name="T17" fmla="*/ 0 h 52"/>
                <a:gd name="T18" fmla="*/ 43914784 w 63"/>
                <a:gd name="T19" fmla="*/ 11620954 h 52"/>
                <a:gd name="T20" fmla="*/ 30550079 w 63"/>
                <a:gd name="T21" fmla="*/ 54232970 h 52"/>
                <a:gd name="T22" fmla="*/ 11456454 w 63"/>
                <a:gd name="T23" fmla="*/ 65855311 h 52"/>
                <a:gd name="T24" fmla="*/ 1909639 w 63"/>
                <a:gd name="T25" fmla="*/ 77476259 h 52"/>
                <a:gd name="T26" fmla="*/ 21003264 w 63"/>
                <a:gd name="T27" fmla="*/ 81350837 h 52"/>
                <a:gd name="T28" fmla="*/ 21003264 w 63"/>
                <a:gd name="T29" fmla="*/ 98782281 h 52"/>
                <a:gd name="T30" fmla="*/ 43914784 w 63"/>
                <a:gd name="T31" fmla="*/ 94909095 h 52"/>
                <a:gd name="T32" fmla="*/ 59190520 w 63"/>
                <a:gd name="T33" fmla="*/ 77476259 h 52"/>
                <a:gd name="T34" fmla="*/ 61098777 w 63"/>
                <a:gd name="T35" fmla="*/ 69728496 h 52"/>
                <a:gd name="T36" fmla="*/ 76374502 w 63"/>
                <a:gd name="T37" fmla="*/ 58107548 h 52"/>
                <a:gd name="T38" fmla="*/ 76374502 w 63"/>
                <a:gd name="T39" fmla="*/ 67792599 h 52"/>
                <a:gd name="T40" fmla="*/ 84011673 w 63"/>
                <a:gd name="T41" fmla="*/ 75540362 h 52"/>
                <a:gd name="T42" fmla="*/ 103105315 w 63"/>
                <a:gd name="T43" fmla="*/ 83286733 h 52"/>
                <a:gd name="T44" fmla="*/ 120289297 w 63"/>
                <a:gd name="T45" fmla="*/ 69728496 h 52"/>
                <a:gd name="T46" fmla="*/ 106923210 w 63"/>
                <a:gd name="T47" fmla="*/ 6391802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3" name="Freeform 85"/>
            <p:cNvSpPr>
              <a:spLocks noChangeArrowheads="1"/>
            </p:cNvSpPr>
            <p:nvPr/>
          </p:nvSpPr>
          <p:spPr bwMode="auto">
            <a:xfrm>
              <a:off x="3190584" y="1940056"/>
              <a:ext cx="18147" cy="12439"/>
            </a:xfrm>
            <a:custGeom>
              <a:avLst/>
              <a:gdLst>
                <a:gd name="T0" fmla="*/ 5991828 w 12"/>
                <a:gd name="T1" fmla="*/ 1910077 h 9"/>
                <a:gd name="T2" fmla="*/ 5991828 w 12"/>
                <a:gd name="T3" fmla="*/ 15282001 h 9"/>
                <a:gd name="T4" fmla="*/ 19970871 w 12"/>
                <a:gd name="T5" fmla="*/ 11461848 h 9"/>
                <a:gd name="T6" fmla="*/ 13979046 w 12"/>
                <a:gd name="T7" fmla="*/ 7640310 h 9"/>
                <a:gd name="T8" fmla="*/ 5991828 w 12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4" name="Freeform 86"/>
            <p:cNvSpPr>
              <a:spLocks noChangeArrowheads="1"/>
            </p:cNvSpPr>
            <p:nvPr/>
          </p:nvSpPr>
          <p:spPr bwMode="auto">
            <a:xfrm>
              <a:off x="3206312" y="1935532"/>
              <a:ext cx="14518" cy="10177"/>
            </a:xfrm>
            <a:custGeom>
              <a:avLst/>
              <a:gdLst>
                <a:gd name="T0" fmla="*/ 14725621 w 10"/>
                <a:gd name="T1" fmla="*/ 12681998 h 7"/>
                <a:gd name="T2" fmla="*/ 11043536 w 10"/>
                <a:gd name="T3" fmla="*/ 4227817 h 7"/>
                <a:gd name="T4" fmla="*/ 3680727 w 10"/>
                <a:gd name="T5" fmla="*/ 4227817 h 7"/>
                <a:gd name="T6" fmla="*/ 14725621 w 10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5" name="Freeform 87"/>
            <p:cNvSpPr>
              <a:spLocks noChangeArrowheads="1"/>
            </p:cNvSpPr>
            <p:nvPr/>
          </p:nvSpPr>
          <p:spPr bwMode="auto">
            <a:xfrm>
              <a:off x="3255915" y="1821323"/>
              <a:ext cx="20567" cy="18093"/>
            </a:xfrm>
            <a:custGeom>
              <a:avLst/>
              <a:gdLst>
                <a:gd name="T0" fmla="*/ 9422801 w 14"/>
                <a:gd name="T1" fmla="*/ 25181284 h 13"/>
                <a:gd name="T2" fmla="*/ 20730437 w 14"/>
                <a:gd name="T3" fmla="*/ 17433302 h 13"/>
                <a:gd name="T4" fmla="*/ 16960768 w 14"/>
                <a:gd name="T5" fmla="*/ 1937343 h 13"/>
                <a:gd name="T6" fmla="*/ 0 w 14"/>
                <a:gd name="T7" fmla="*/ 11622667 h 13"/>
                <a:gd name="T8" fmla="*/ 9422801 w 14"/>
                <a:gd name="T9" fmla="*/ 2518128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6" name="Freeform 88"/>
            <p:cNvSpPr>
              <a:spLocks noChangeArrowheads="1"/>
            </p:cNvSpPr>
            <p:nvPr/>
          </p:nvSpPr>
          <p:spPr bwMode="auto">
            <a:xfrm>
              <a:off x="3199053" y="1770438"/>
              <a:ext cx="26616" cy="12439"/>
            </a:xfrm>
            <a:custGeom>
              <a:avLst/>
              <a:gdLst>
                <a:gd name="T0" fmla="*/ 32457957 w 18"/>
                <a:gd name="T1" fmla="*/ 1910077 h 9"/>
                <a:gd name="T2" fmla="*/ 7637085 w 18"/>
                <a:gd name="T3" fmla="*/ 3820155 h 9"/>
                <a:gd name="T4" fmla="*/ 15274170 w 18"/>
                <a:gd name="T5" fmla="*/ 13371925 h 9"/>
                <a:gd name="T6" fmla="*/ 30548341 w 18"/>
                <a:gd name="T7" fmla="*/ 15282001 h 9"/>
                <a:gd name="T8" fmla="*/ 32457957 w 18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7" name="Freeform 89"/>
            <p:cNvSpPr>
              <a:spLocks noChangeArrowheads="1"/>
            </p:cNvSpPr>
            <p:nvPr/>
          </p:nvSpPr>
          <p:spPr bwMode="auto">
            <a:xfrm>
              <a:off x="3355121" y="1977371"/>
              <a:ext cx="22987" cy="14700"/>
            </a:xfrm>
            <a:custGeom>
              <a:avLst/>
              <a:gdLst>
                <a:gd name="T0" fmla="*/ 16407189 w 15"/>
                <a:gd name="T1" fmla="*/ 1785382 h 11"/>
                <a:gd name="T2" fmla="*/ 4101439 w 15"/>
                <a:gd name="T3" fmla="*/ 7142864 h 11"/>
                <a:gd name="T4" fmla="*/ 14355038 w 15"/>
                <a:gd name="T5" fmla="*/ 17859163 h 11"/>
                <a:gd name="T6" fmla="*/ 24610071 w 15"/>
                <a:gd name="T7" fmla="*/ 10714963 h 11"/>
                <a:gd name="T8" fmla="*/ 18457908 w 15"/>
                <a:gd name="T9" fmla="*/ 7142864 h 11"/>
                <a:gd name="T10" fmla="*/ 16407189 w 15"/>
                <a:gd name="T11" fmla="*/ 1785382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8" name="Freeform 90"/>
            <p:cNvSpPr>
              <a:spLocks noChangeArrowheads="1"/>
            </p:cNvSpPr>
            <p:nvPr/>
          </p:nvSpPr>
          <p:spPr bwMode="auto">
            <a:xfrm>
              <a:off x="3105896" y="1639267"/>
              <a:ext cx="339961" cy="344890"/>
            </a:xfrm>
            <a:custGeom>
              <a:avLst/>
              <a:gdLst>
                <a:gd name="T0" fmla="*/ 36249355 w 230"/>
                <a:gd name="T1" fmla="*/ 136213554 h 249"/>
                <a:gd name="T2" fmla="*/ 41971845 w 230"/>
                <a:gd name="T3" fmla="*/ 157316938 h 249"/>
                <a:gd name="T4" fmla="*/ 59143470 w 230"/>
                <a:gd name="T5" fmla="*/ 170746868 h 249"/>
                <a:gd name="T6" fmla="*/ 114470566 w 230"/>
                <a:gd name="T7" fmla="*/ 182258478 h 249"/>
                <a:gd name="T8" fmla="*/ 173612634 w 230"/>
                <a:gd name="T9" fmla="*/ 174583596 h 249"/>
                <a:gd name="T10" fmla="*/ 200323156 w 230"/>
                <a:gd name="T11" fmla="*/ 184176842 h 249"/>
                <a:gd name="T12" fmla="*/ 238478616 w 230"/>
                <a:gd name="T13" fmla="*/ 216790408 h 249"/>
                <a:gd name="T14" fmla="*/ 246109984 w 230"/>
                <a:gd name="T15" fmla="*/ 276263834 h 249"/>
                <a:gd name="T16" fmla="*/ 207954524 w 230"/>
                <a:gd name="T17" fmla="*/ 312715513 h 249"/>
                <a:gd name="T18" fmla="*/ 181244045 w 230"/>
                <a:gd name="T19" fmla="*/ 341493737 h 249"/>
                <a:gd name="T20" fmla="*/ 144996039 w 230"/>
                <a:gd name="T21" fmla="*/ 351085555 h 249"/>
                <a:gd name="T22" fmla="*/ 152626026 w 230"/>
                <a:gd name="T23" fmla="*/ 395212159 h 249"/>
                <a:gd name="T24" fmla="*/ 215585892 w 230"/>
                <a:gd name="T25" fmla="*/ 397130523 h 249"/>
                <a:gd name="T26" fmla="*/ 227032254 w 230"/>
                <a:gd name="T27" fmla="*/ 423988998 h 249"/>
                <a:gd name="T28" fmla="*/ 249926359 w 230"/>
                <a:gd name="T29" fmla="*/ 441255655 h 249"/>
                <a:gd name="T30" fmla="*/ 312884801 w 230"/>
                <a:gd name="T31" fmla="*/ 475788970 h 249"/>
                <a:gd name="T32" fmla="*/ 303345936 w 230"/>
                <a:gd name="T33" fmla="*/ 433582201 h 249"/>
                <a:gd name="T34" fmla="*/ 286175703 w 230"/>
                <a:gd name="T35" fmla="*/ 408640704 h 249"/>
                <a:gd name="T36" fmla="*/ 309068426 w 230"/>
                <a:gd name="T37" fmla="*/ 416315543 h 249"/>
                <a:gd name="T38" fmla="*/ 337686402 w 230"/>
                <a:gd name="T39" fmla="*/ 452767222 h 249"/>
                <a:gd name="T40" fmla="*/ 351041642 w 230"/>
                <a:gd name="T41" fmla="*/ 445092382 h 249"/>
                <a:gd name="T42" fmla="*/ 368211961 w 230"/>
                <a:gd name="T43" fmla="*/ 425907361 h 249"/>
                <a:gd name="T44" fmla="*/ 351041642 w 230"/>
                <a:gd name="T45" fmla="*/ 383700592 h 249"/>
                <a:gd name="T46" fmla="*/ 326240041 w 230"/>
                <a:gd name="T47" fmla="*/ 370270662 h 249"/>
                <a:gd name="T48" fmla="*/ 326240041 w 230"/>
                <a:gd name="T49" fmla="*/ 343412100 h 249"/>
                <a:gd name="T50" fmla="*/ 326240041 w 230"/>
                <a:gd name="T51" fmla="*/ 324227079 h 249"/>
                <a:gd name="T52" fmla="*/ 349134145 w 230"/>
                <a:gd name="T53" fmla="*/ 331900534 h 249"/>
                <a:gd name="T54" fmla="*/ 360580507 w 230"/>
                <a:gd name="T55" fmla="*/ 339575373 h 249"/>
                <a:gd name="T56" fmla="*/ 366304465 w 230"/>
                <a:gd name="T57" fmla="*/ 360678758 h 249"/>
                <a:gd name="T58" fmla="*/ 391106066 w 230"/>
                <a:gd name="T59" fmla="*/ 347248827 h 249"/>
                <a:gd name="T60" fmla="*/ 425446532 w 230"/>
                <a:gd name="T61" fmla="*/ 343412100 h 249"/>
                <a:gd name="T62" fmla="*/ 436894275 w 230"/>
                <a:gd name="T63" fmla="*/ 305042058 h 249"/>
                <a:gd name="T64" fmla="*/ 410183796 w 230"/>
                <a:gd name="T65" fmla="*/ 299286968 h 249"/>
                <a:gd name="T66" fmla="*/ 381567201 w 230"/>
                <a:gd name="T67" fmla="*/ 299286968 h 249"/>
                <a:gd name="T68" fmla="*/ 391106066 w 230"/>
                <a:gd name="T69" fmla="*/ 268590380 h 249"/>
                <a:gd name="T70" fmla="*/ 366304465 w 230"/>
                <a:gd name="T71" fmla="*/ 257078813 h 249"/>
                <a:gd name="T72" fmla="*/ 337686402 w 230"/>
                <a:gd name="T73" fmla="*/ 237893792 h 249"/>
                <a:gd name="T74" fmla="*/ 341502777 w 230"/>
                <a:gd name="T75" fmla="*/ 224465247 h 249"/>
                <a:gd name="T76" fmla="*/ 362488090 w 230"/>
                <a:gd name="T77" fmla="*/ 207198590 h 249"/>
                <a:gd name="T78" fmla="*/ 362488090 w 230"/>
                <a:gd name="T79" fmla="*/ 164991778 h 249"/>
                <a:gd name="T80" fmla="*/ 352949139 w 230"/>
                <a:gd name="T81" fmla="*/ 153480211 h 249"/>
                <a:gd name="T82" fmla="*/ 314792298 w 230"/>
                <a:gd name="T83" fmla="*/ 132376826 h 249"/>
                <a:gd name="T84" fmla="*/ 272820463 w 230"/>
                <a:gd name="T85" fmla="*/ 111273442 h 249"/>
                <a:gd name="T86" fmla="*/ 251833855 w 230"/>
                <a:gd name="T87" fmla="*/ 94006784 h 249"/>
                <a:gd name="T88" fmla="*/ 200323156 w 230"/>
                <a:gd name="T89" fmla="*/ 67148288 h 249"/>
                <a:gd name="T90" fmla="*/ 177429008 w 230"/>
                <a:gd name="T91" fmla="*/ 92088421 h 249"/>
                <a:gd name="T92" fmla="*/ 154534904 w 230"/>
                <a:gd name="T93" fmla="*/ 72903378 h 249"/>
                <a:gd name="T94" fmla="*/ 152626026 w 230"/>
                <a:gd name="T95" fmla="*/ 61391812 h 249"/>
                <a:gd name="T96" fmla="*/ 165981265 w 230"/>
                <a:gd name="T97" fmla="*/ 21103390 h 249"/>
                <a:gd name="T98" fmla="*/ 144996039 w 230"/>
                <a:gd name="T99" fmla="*/ 17266663 h 249"/>
                <a:gd name="T100" fmla="*/ 141179664 w 230"/>
                <a:gd name="T101" fmla="*/ 30696598 h 249"/>
                <a:gd name="T102" fmla="*/ 99207830 w 230"/>
                <a:gd name="T103" fmla="*/ 57555085 h 249"/>
                <a:gd name="T104" fmla="*/ 93483958 w 230"/>
                <a:gd name="T105" fmla="*/ 88251672 h 249"/>
                <a:gd name="T106" fmla="*/ 116378063 w 230"/>
                <a:gd name="T107" fmla="*/ 126621736 h 249"/>
                <a:gd name="T108" fmla="*/ 83945072 w 230"/>
                <a:gd name="T109" fmla="*/ 130458463 h 249"/>
                <a:gd name="T110" fmla="*/ 74406207 w 230"/>
                <a:gd name="T111" fmla="*/ 86333309 h 249"/>
                <a:gd name="T112" fmla="*/ 125916928 w 230"/>
                <a:gd name="T113" fmla="*/ 1918364 h 249"/>
                <a:gd name="T114" fmla="*/ 43880723 w 230"/>
                <a:gd name="T115" fmla="*/ 21103390 h 249"/>
                <a:gd name="T116" fmla="*/ 5723874 w 230"/>
                <a:gd name="T117" fmla="*/ 99761875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9" name="Freeform 91"/>
            <p:cNvSpPr>
              <a:spLocks noChangeArrowheads="1"/>
            </p:cNvSpPr>
            <p:nvPr/>
          </p:nvSpPr>
          <p:spPr bwMode="auto">
            <a:xfrm>
              <a:off x="3232929" y="1639267"/>
              <a:ext cx="61701" cy="42970"/>
            </a:xfrm>
            <a:custGeom>
              <a:avLst/>
              <a:gdLst>
                <a:gd name="T0" fmla="*/ 3769735 w 42"/>
                <a:gd name="T1" fmla="*/ 57640797 h 31"/>
                <a:gd name="T2" fmla="*/ 45229960 w 42"/>
                <a:gd name="T3" fmla="*/ 55719623 h 31"/>
                <a:gd name="T4" fmla="*/ 64077256 w 42"/>
                <a:gd name="T5" fmla="*/ 59561972 h 31"/>
                <a:gd name="T6" fmla="*/ 73500217 w 42"/>
                <a:gd name="T7" fmla="*/ 42270005 h 31"/>
                <a:gd name="T8" fmla="*/ 73500217 w 42"/>
                <a:gd name="T9" fmla="*/ 26899224 h 31"/>
                <a:gd name="T10" fmla="*/ 73500217 w 42"/>
                <a:gd name="T11" fmla="*/ 17291961 h 31"/>
                <a:gd name="T12" fmla="*/ 67845616 w 42"/>
                <a:gd name="T13" fmla="*/ 11528438 h 31"/>
                <a:gd name="T14" fmla="*/ 45229960 w 42"/>
                <a:gd name="T15" fmla="*/ 11528438 h 31"/>
                <a:gd name="T16" fmla="*/ 32038628 w 42"/>
                <a:gd name="T17" fmla="*/ 3842350 h 31"/>
                <a:gd name="T18" fmla="*/ 16961061 w 42"/>
                <a:gd name="T19" fmla="*/ 5763526 h 31"/>
                <a:gd name="T20" fmla="*/ 9422964 w 42"/>
                <a:gd name="T21" fmla="*/ 13449612 h 31"/>
                <a:gd name="T22" fmla="*/ 5653230 w 42"/>
                <a:gd name="T23" fmla="*/ 38427657 h 31"/>
                <a:gd name="T24" fmla="*/ 3769735 w 42"/>
                <a:gd name="T25" fmla="*/ 5764079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0" name="Freeform 92"/>
            <p:cNvSpPr>
              <a:spLocks noChangeArrowheads="1"/>
            </p:cNvSpPr>
            <p:nvPr/>
          </p:nvSpPr>
          <p:spPr bwMode="auto">
            <a:xfrm>
              <a:off x="2947409" y="1768176"/>
              <a:ext cx="59281" cy="42970"/>
            </a:xfrm>
            <a:custGeom>
              <a:avLst/>
              <a:gdLst>
                <a:gd name="T0" fmla="*/ 63295225 w 40"/>
                <a:gd name="T1" fmla="*/ 17291961 h 31"/>
                <a:gd name="T2" fmla="*/ 55622743 w 40"/>
                <a:gd name="T3" fmla="*/ 15370786 h 31"/>
                <a:gd name="T4" fmla="*/ 51786502 w 40"/>
                <a:gd name="T5" fmla="*/ 9607261 h 31"/>
                <a:gd name="T6" fmla="*/ 42195890 w 40"/>
                <a:gd name="T7" fmla="*/ 1921175 h 31"/>
                <a:gd name="T8" fmla="*/ 36442913 w 40"/>
                <a:gd name="T9" fmla="*/ 7686086 h 31"/>
                <a:gd name="T10" fmla="*/ 28770432 w 40"/>
                <a:gd name="T11" fmla="*/ 17291961 h 31"/>
                <a:gd name="T12" fmla="*/ 26852311 w 40"/>
                <a:gd name="T13" fmla="*/ 23056875 h 31"/>
                <a:gd name="T14" fmla="*/ 19179824 w 40"/>
                <a:gd name="T15" fmla="*/ 34583922 h 31"/>
                <a:gd name="T16" fmla="*/ 3836242 w 40"/>
                <a:gd name="T17" fmla="*/ 36505096 h 31"/>
                <a:gd name="T18" fmla="*/ 5754364 w 40"/>
                <a:gd name="T19" fmla="*/ 46112365 h 31"/>
                <a:gd name="T20" fmla="*/ 15343584 w 40"/>
                <a:gd name="T21" fmla="*/ 49954714 h 31"/>
                <a:gd name="T22" fmla="*/ 32606673 w 40"/>
                <a:gd name="T23" fmla="*/ 55719623 h 31"/>
                <a:gd name="T24" fmla="*/ 49868382 w 40"/>
                <a:gd name="T25" fmla="*/ 59561972 h 31"/>
                <a:gd name="T26" fmla="*/ 72884442 w 40"/>
                <a:gd name="T27" fmla="*/ 49954714 h 31"/>
                <a:gd name="T28" fmla="*/ 70966321 w 40"/>
                <a:gd name="T29" fmla="*/ 46112365 h 31"/>
                <a:gd name="T30" fmla="*/ 67130081 w 40"/>
                <a:gd name="T31" fmla="*/ 34583922 h 31"/>
                <a:gd name="T32" fmla="*/ 67130081 w 40"/>
                <a:gd name="T33" fmla="*/ 28820399 h 31"/>
                <a:gd name="T34" fmla="*/ 63295225 w 40"/>
                <a:gd name="T35" fmla="*/ 17291961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1" name="Freeform 93"/>
            <p:cNvSpPr>
              <a:spLocks noChangeArrowheads="1"/>
            </p:cNvSpPr>
            <p:nvPr/>
          </p:nvSpPr>
          <p:spPr bwMode="auto">
            <a:xfrm>
              <a:off x="2644953" y="1617782"/>
              <a:ext cx="152438" cy="118732"/>
            </a:xfrm>
            <a:custGeom>
              <a:avLst/>
              <a:gdLst>
                <a:gd name="T0" fmla="*/ 13388918 w 103"/>
                <a:gd name="T1" fmla="*/ 134630909 h 85"/>
                <a:gd name="T2" fmla="*/ 21039726 w 103"/>
                <a:gd name="T3" fmla="*/ 159996245 h 85"/>
                <a:gd name="T4" fmla="*/ 32515942 w 103"/>
                <a:gd name="T5" fmla="*/ 161947640 h 85"/>
                <a:gd name="T6" fmla="*/ 43992154 w 103"/>
                <a:gd name="T7" fmla="*/ 159996245 h 85"/>
                <a:gd name="T8" fmla="*/ 49730270 w 103"/>
                <a:gd name="T9" fmla="*/ 150240669 h 85"/>
                <a:gd name="T10" fmla="*/ 63119183 w 103"/>
                <a:gd name="T11" fmla="*/ 150240669 h 85"/>
                <a:gd name="T12" fmla="*/ 89897009 w 103"/>
                <a:gd name="T13" fmla="*/ 136582303 h 85"/>
                <a:gd name="T14" fmla="*/ 112850836 w 103"/>
                <a:gd name="T15" fmla="*/ 93657208 h 85"/>
                <a:gd name="T16" fmla="*/ 130065153 w 103"/>
                <a:gd name="T17" fmla="*/ 81950216 h 85"/>
                <a:gd name="T18" fmla="*/ 147279469 w 103"/>
                <a:gd name="T19" fmla="*/ 74144637 h 85"/>
                <a:gd name="T20" fmla="*/ 170231892 w 103"/>
                <a:gd name="T21" fmla="*/ 68291850 h 85"/>
                <a:gd name="T22" fmla="*/ 195097059 w 103"/>
                <a:gd name="T23" fmla="*/ 48779300 h 85"/>
                <a:gd name="T24" fmla="*/ 187446252 w 103"/>
                <a:gd name="T25" fmla="*/ 42926502 h 85"/>
                <a:gd name="T26" fmla="*/ 181708146 w 103"/>
                <a:gd name="T27" fmla="*/ 37072319 h 85"/>
                <a:gd name="T28" fmla="*/ 170231892 w 103"/>
                <a:gd name="T29" fmla="*/ 21462553 h 85"/>
                <a:gd name="T30" fmla="*/ 154930277 w 103"/>
                <a:gd name="T31" fmla="*/ 19511158 h 85"/>
                <a:gd name="T32" fmla="*/ 149192171 w 103"/>
                <a:gd name="T33" fmla="*/ 27316742 h 85"/>
                <a:gd name="T34" fmla="*/ 145366768 w 103"/>
                <a:gd name="T35" fmla="*/ 21462553 h 85"/>
                <a:gd name="T36" fmla="*/ 139628662 w 103"/>
                <a:gd name="T37" fmla="*/ 17561160 h 85"/>
                <a:gd name="T38" fmla="*/ 126239749 w 103"/>
                <a:gd name="T39" fmla="*/ 11706976 h 85"/>
                <a:gd name="T40" fmla="*/ 110938134 w 103"/>
                <a:gd name="T41" fmla="*/ 15609766 h 85"/>
                <a:gd name="T42" fmla="*/ 118588942 w 103"/>
                <a:gd name="T43" fmla="*/ 5854187 h 85"/>
                <a:gd name="T44" fmla="*/ 116676240 w 103"/>
                <a:gd name="T45" fmla="*/ 1951395 h 85"/>
                <a:gd name="T46" fmla="*/ 91809733 w 103"/>
                <a:gd name="T47" fmla="*/ 3902791 h 85"/>
                <a:gd name="T48" fmla="*/ 72682692 w 103"/>
                <a:gd name="T49" fmla="*/ 11706976 h 85"/>
                <a:gd name="T50" fmla="*/ 53555674 w 103"/>
                <a:gd name="T51" fmla="*/ 23413953 h 85"/>
                <a:gd name="T52" fmla="*/ 57381077 w 103"/>
                <a:gd name="T53" fmla="*/ 25365348 h 85"/>
                <a:gd name="T54" fmla="*/ 55468376 w 103"/>
                <a:gd name="T55" fmla="*/ 33169529 h 85"/>
                <a:gd name="T56" fmla="*/ 57381077 w 103"/>
                <a:gd name="T57" fmla="*/ 39023713 h 85"/>
                <a:gd name="T58" fmla="*/ 53555674 w 103"/>
                <a:gd name="T59" fmla="*/ 46827906 h 85"/>
                <a:gd name="T60" fmla="*/ 42079452 w 103"/>
                <a:gd name="T61" fmla="*/ 52682090 h 85"/>
                <a:gd name="T62" fmla="*/ 28690539 w 103"/>
                <a:gd name="T63" fmla="*/ 78047426 h 85"/>
                <a:gd name="T64" fmla="*/ 22952433 w 103"/>
                <a:gd name="T65" fmla="*/ 85851608 h 85"/>
                <a:gd name="T66" fmla="*/ 19127024 w 103"/>
                <a:gd name="T67" fmla="*/ 91705814 h 85"/>
                <a:gd name="T68" fmla="*/ 7650810 w 103"/>
                <a:gd name="T69" fmla="*/ 115119756 h 85"/>
                <a:gd name="T70" fmla="*/ 1912703 w 103"/>
                <a:gd name="T71" fmla="*/ 124875332 h 85"/>
                <a:gd name="T72" fmla="*/ 13388918 w 103"/>
                <a:gd name="T73" fmla="*/ 134630909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2" name="Freeform 94"/>
            <p:cNvSpPr>
              <a:spLocks noChangeArrowheads="1"/>
            </p:cNvSpPr>
            <p:nvPr/>
          </p:nvSpPr>
          <p:spPr bwMode="auto">
            <a:xfrm>
              <a:off x="2722382" y="1658490"/>
              <a:ext cx="221398" cy="149264"/>
            </a:xfrm>
            <a:custGeom>
              <a:avLst/>
              <a:gdLst>
                <a:gd name="T0" fmla="*/ 45658309 w 150"/>
                <a:gd name="T1" fmla="*/ 28651780 h 108"/>
                <a:gd name="T2" fmla="*/ 22828465 w 150"/>
                <a:gd name="T3" fmla="*/ 40113317 h 108"/>
                <a:gd name="T4" fmla="*/ 26633897 w 150"/>
                <a:gd name="T5" fmla="*/ 53483509 h 108"/>
                <a:gd name="T6" fmla="*/ 1902027 w 150"/>
                <a:gd name="T7" fmla="*/ 72585149 h 108"/>
                <a:gd name="T8" fmla="*/ 7609487 w 150"/>
                <a:gd name="T9" fmla="*/ 84045304 h 108"/>
                <a:gd name="T10" fmla="*/ 19024407 w 150"/>
                <a:gd name="T11" fmla="*/ 91686811 h 108"/>
                <a:gd name="T12" fmla="*/ 49462362 w 150"/>
                <a:gd name="T13" fmla="*/ 87865356 h 108"/>
                <a:gd name="T14" fmla="*/ 41852866 w 150"/>
                <a:gd name="T15" fmla="*/ 93596837 h 108"/>
                <a:gd name="T16" fmla="*/ 9511514 w 150"/>
                <a:gd name="T17" fmla="*/ 103146966 h 108"/>
                <a:gd name="T18" fmla="*/ 19024407 w 150"/>
                <a:gd name="T19" fmla="*/ 126068658 h 108"/>
                <a:gd name="T20" fmla="*/ 38048813 w 150"/>
                <a:gd name="T21" fmla="*/ 124158633 h 108"/>
                <a:gd name="T22" fmla="*/ 79901679 w 150"/>
                <a:gd name="T23" fmla="*/ 120338581 h 108"/>
                <a:gd name="T24" fmla="*/ 112243045 w 150"/>
                <a:gd name="T25" fmla="*/ 127978684 h 108"/>
                <a:gd name="T26" fmla="*/ 100828129 w 150"/>
                <a:gd name="T27" fmla="*/ 137528813 h 108"/>
                <a:gd name="T28" fmla="*/ 77998274 w 150"/>
                <a:gd name="T29" fmla="*/ 143260273 h 108"/>
                <a:gd name="T30" fmla="*/ 30437949 w 150"/>
                <a:gd name="T31" fmla="*/ 145170299 h 108"/>
                <a:gd name="T32" fmla="*/ 9511514 w 150"/>
                <a:gd name="T33" fmla="*/ 162360531 h 108"/>
                <a:gd name="T34" fmla="*/ 22828465 w 150"/>
                <a:gd name="T35" fmla="*/ 181462215 h 108"/>
                <a:gd name="T36" fmla="*/ 55169820 w 150"/>
                <a:gd name="T37" fmla="*/ 191012344 h 108"/>
                <a:gd name="T38" fmla="*/ 66584736 w 150"/>
                <a:gd name="T39" fmla="*/ 206293933 h 108"/>
                <a:gd name="T40" fmla="*/ 112243045 w 150"/>
                <a:gd name="T41" fmla="*/ 204383907 h 108"/>
                <a:gd name="T42" fmla="*/ 161705385 w 150"/>
                <a:gd name="T43" fmla="*/ 189102318 h 108"/>
                <a:gd name="T44" fmla="*/ 186435909 w 150"/>
                <a:gd name="T45" fmla="*/ 187192292 h 108"/>
                <a:gd name="T46" fmla="*/ 197850825 w 150"/>
                <a:gd name="T47" fmla="*/ 196743804 h 108"/>
                <a:gd name="T48" fmla="*/ 233996222 w 150"/>
                <a:gd name="T49" fmla="*/ 198653829 h 108"/>
                <a:gd name="T50" fmla="*/ 264435540 w 150"/>
                <a:gd name="T51" fmla="*/ 181462215 h 108"/>
                <a:gd name="T52" fmla="*/ 253020624 w 150"/>
                <a:gd name="T53" fmla="*/ 170002017 h 108"/>
                <a:gd name="T54" fmla="*/ 233996222 w 150"/>
                <a:gd name="T55" fmla="*/ 173822068 h 108"/>
                <a:gd name="T56" fmla="*/ 233996222 w 150"/>
                <a:gd name="T57" fmla="*/ 168091991 h 108"/>
                <a:gd name="T58" fmla="*/ 233996222 w 150"/>
                <a:gd name="T59" fmla="*/ 158540480 h 108"/>
                <a:gd name="T60" fmla="*/ 249216571 w 150"/>
                <a:gd name="T61" fmla="*/ 164270557 h 108"/>
                <a:gd name="T62" fmla="*/ 258728082 w 150"/>
                <a:gd name="T63" fmla="*/ 158540480 h 108"/>
                <a:gd name="T64" fmla="*/ 277752483 w 150"/>
                <a:gd name="T65" fmla="*/ 162360531 h 108"/>
                <a:gd name="T66" fmla="*/ 277752483 w 150"/>
                <a:gd name="T67" fmla="*/ 150900376 h 108"/>
                <a:gd name="T68" fmla="*/ 273947051 w 150"/>
                <a:gd name="T69" fmla="*/ 143260273 h 108"/>
                <a:gd name="T70" fmla="*/ 258728082 w 150"/>
                <a:gd name="T71" fmla="*/ 137528813 h 108"/>
                <a:gd name="T72" fmla="*/ 233996222 w 150"/>
                <a:gd name="T73" fmla="*/ 110787070 h 108"/>
                <a:gd name="T74" fmla="*/ 251118597 w 150"/>
                <a:gd name="T75" fmla="*/ 38201909 h 108"/>
                <a:gd name="T76" fmla="*/ 237801654 w 150"/>
                <a:gd name="T77" fmla="*/ 13371568 h 108"/>
                <a:gd name="T78" fmla="*/ 220679279 w 150"/>
                <a:gd name="T79" fmla="*/ 9550132 h 108"/>
                <a:gd name="T80" fmla="*/ 209265742 w 150"/>
                <a:gd name="T81" fmla="*/ 13371568 h 108"/>
                <a:gd name="T82" fmla="*/ 207363716 w 150"/>
                <a:gd name="T83" fmla="*/ 34381858 h 108"/>
                <a:gd name="T84" fmla="*/ 197850825 w 150"/>
                <a:gd name="T85" fmla="*/ 80225253 h 108"/>
                <a:gd name="T86" fmla="*/ 182631856 w 150"/>
                <a:gd name="T87" fmla="*/ 80225253 h 108"/>
                <a:gd name="T88" fmla="*/ 176924355 w 150"/>
                <a:gd name="T89" fmla="*/ 19101646 h 108"/>
                <a:gd name="T90" fmla="*/ 161705385 w 150"/>
                <a:gd name="T91" fmla="*/ 19101646 h 108"/>
                <a:gd name="T92" fmla="*/ 169314870 w 150"/>
                <a:gd name="T93" fmla="*/ 38201909 h 108"/>
                <a:gd name="T94" fmla="*/ 131266067 w 150"/>
                <a:gd name="T95" fmla="*/ 42023343 h 108"/>
                <a:gd name="T96" fmla="*/ 142680984 w 150"/>
                <a:gd name="T97" fmla="*/ 17191620 h 108"/>
                <a:gd name="T98" fmla="*/ 127462015 w 150"/>
                <a:gd name="T99" fmla="*/ 19101646 h 108"/>
                <a:gd name="T100" fmla="*/ 106535587 w 150"/>
                <a:gd name="T101" fmla="*/ 34381858 h 108"/>
                <a:gd name="T102" fmla="*/ 106535587 w 150"/>
                <a:gd name="T103" fmla="*/ 21011672 h 108"/>
                <a:gd name="T104" fmla="*/ 112243045 w 150"/>
                <a:gd name="T105" fmla="*/ 1910027 h 108"/>
                <a:gd name="T106" fmla="*/ 81803706 w 150"/>
                <a:gd name="T107" fmla="*/ 11460160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3" name="Freeform 95"/>
            <p:cNvSpPr>
              <a:spLocks noChangeArrowheads="1"/>
            </p:cNvSpPr>
            <p:nvPr/>
          </p:nvSpPr>
          <p:spPr bwMode="auto">
            <a:xfrm>
              <a:off x="2899016" y="1640397"/>
              <a:ext cx="43554" cy="36185"/>
            </a:xfrm>
            <a:custGeom>
              <a:avLst/>
              <a:gdLst>
                <a:gd name="T0" fmla="*/ 15757919 w 29"/>
                <a:gd name="T1" fmla="*/ 27116485 h 26"/>
                <a:gd name="T2" fmla="*/ 23635477 w 29"/>
                <a:gd name="T3" fmla="*/ 42612011 h 26"/>
                <a:gd name="T4" fmla="*/ 31514434 w 29"/>
                <a:gd name="T5" fmla="*/ 38738825 h 26"/>
                <a:gd name="T6" fmla="*/ 39393390 w 29"/>
                <a:gd name="T7" fmla="*/ 32926959 h 26"/>
                <a:gd name="T8" fmla="*/ 51211836 w 29"/>
                <a:gd name="T9" fmla="*/ 17432820 h 26"/>
                <a:gd name="T10" fmla="*/ 55151314 w 29"/>
                <a:gd name="T11" fmla="*/ 3873187 h 26"/>
                <a:gd name="T12" fmla="*/ 15757919 w 29"/>
                <a:gd name="T13" fmla="*/ 3873187 h 26"/>
                <a:gd name="T14" fmla="*/ 3939480 w 29"/>
                <a:gd name="T15" fmla="*/ 15495531 h 26"/>
                <a:gd name="T16" fmla="*/ 15757919 w 29"/>
                <a:gd name="T17" fmla="*/ 2711648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4" name="Freeform 96"/>
            <p:cNvSpPr>
              <a:spLocks noChangeArrowheads="1"/>
            </p:cNvSpPr>
            <p:nvPr/>
          </p:nvSpPr>
          <p:spPr bwMode="auto">
            <a:xfrm>
              <a:off x="2493725" y="1779484"/>
              <a:ext cx="12099" cy="10177"/>
            </a:xfrm>
            <a:custGeom>
              <a:avLst/>
              <a:gdLst>
                <a:gd name="T0" fmla="*/ 11982947 w 8"/>
                <a:gd name="T1" fmla="*/ 11328273 h 8"/>
                <a:gd name="T2" fmla="*/ 9986022 w 8"/>
                <a:gd name="T3" fmla="*/ 0 h 8"/>
                <a:gd name="T4" fmla="*/ 1996922 w 8"/>
                <a:gd name="T5" fmla="*/ 9710128 h 8"/>
                <a:gd name="T6" fmla="*/ 11982947 w 8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5" name="Freeform 97"/>
            <p:cNvSpPr>
              <a:spLocks noChangeArrowheads="1"/>
            </p:cNvSpPr>
            <p:nvPr/>
          </p:nvSpPr>
          <p:spPr bwMode="auto">
            <a:xfrm>
              <a:off x="3033307" y="1632482"/>
              <a:ext cx="87107" cy="74632"/>
            </a:xfrm>
            <a:custGeom>
              <a:avLst/>
              <a:gdLst>
                <a:gd name="T0" fmla="*/ 51393761 w 59"/>
                <a:gd name="T1" fmla="*/ 5730080 h 54"/>
                <a:gd name="T2" fmla="*/ 34262504 w 59"/>
                <a:gd name="T3" fmla="*/ 3820053 h 54"/>
                <a:gd name="T4" fmla="*/ 32358572 w 59"/>
                <a:gd name="T5" fmla="*/ 13371568 h 54"/>
                <a:gd name="T6" fmla="*/ 24745604 w 59"/>
                <a:gd name="T7" fmla="*/ 22921703 h 54"/>
                <a:gd name="T8" fmla="*/ 20937736 w 59"/>
                <a:gd name="T9" fmla="*/ 19101646 h 54"/>
                <a:gd name="T10" fmla="*/ 15227320 w 59"/>
                <a:gd name="T11" fmla="*/ 32471832 h 54"/>
                <a:gd name="T12" fmla="*/ 13324768 w 59"/>
                <a:gd name="T13" fmla="*/ 47753432 h 54"/>
                <a:gd name="T14" fmla="*/ 7614350 w 59"/>
                <a:gd name="T15" fmla="*/ 51573483 h 54"/>
                <a:gd name="T16" fmla="*/ 9516902 w 59"/>
                <a:gd name="T17" fmla="*/ 66855072 h 54"/>
                <a:gd name="T18" fmla="*/ 3806485 w 59"/>
                <a:gd name="T19" fmla="*/ 70675124 h 54"/>
                <a:gd name="T20" fmla="*/ 7614350 w 59"/>
                <a:gd name="T21" fmla="*/ 74495175 h 54"/>
                <a:gd name="T22" fmla="*/ 13324768 w 59"/>
                <a:gd name="T23" fmla="*/ 80225253 h 54"/>
                <a:gd name="T24" fmla="*/ 9516902 w 59"/>
                <a:gd name="T25" fmla="*/ 93596837 h 54"/>
                <a:gd name="T26" fmla="*/ 15227320 w 59"/>
                <a:gd name="T27" fmla="*/ 99326915 h 54"/>
                <a:gd name="T28" fmla="*/ 11420836 w 59"/>
                <a:gd name="T29" fmla="*/ 101236941 h 54"/>
                <a:gd name="T30" fmla="*/ 26648156 w 59"/>
                <a:gd name="T31" fmla="*/ 103146966 h 54"/>
                <a:gd name="T32" fmla="*/ 34262504 w 59"/>
                <a:gd name="T33" fmla="*/ 93596837 h 54"/>
                <a:gd name="T34" fmla="*/ 30456020 w 59"/>
                <a:gd name="T35" fmla="*/ 80225253 h 54"/>
                <a:gd name="T36" fmla="*/ 30456020 w 59"/>
                <a:gd name="T37" fmla="*/ 72585149 h 54"/>
                <a:gd name="T38" fmla="*/ 45683345 w 59"/>
                <a:gd name="T39" fmla="*/ 66855072 h 54"/>
                <a:gd name="T40" fmla="*/ 51393761 w 59"/>
                <a:gd name="T41" fmla="*/ 66855072 h 54"/>
                <a:gd name="T42" fmla="*/ 66621076 w 59"/>
                <a:gd name="T43" fmla="*/ 64945046 h 54"/>
                <a:gd name="T44" fmla="*/ 81848390 w 59"/>
                <a:gd name="T45" fmla="*/ 53483509 h 54"/>
                <a:gd name="T46" fmla="*/ 85656254 w 59"/>
                <a:gd name="T47" fmla="*/ 42023343 h 54"/>
                <a:gd name="T48" fmla="*/ 98979658 w 59"/>
                <a:gd name="T49" fmla="*/ 28651780 h 54"/>
                <a:gd name="T50" fmla="*/ 110400489 w 59"/>
                <a:gd name="T51" fmla="*/ 13371568 h 54"/>
                <a:gd name="T52" fmla="*/ 106594005 w 59"/>
                <a:gd name="T53" fmla="*/ 7640106 h 54"/>
                <a:gd name="T54" fmla="*/ 97077106 w 59"/>
                <a:gd name="T55" fmla="*/ 3820053 h 54"/>
                <a:gd name="T56" fmla="*/ 87558806 w 59"/>
                <a:gd name="T57" fmla="*/ 5730080 h 54"/>
                <a:gd name="T58" fmla="*/ 81848390 w 59"/>
                <a:gd name="T59" fmla="*/ 9550132 h 54"/>
                <a:gd name="T60" fmla="*/ 76137975 w 59"/>
                <a:gd name="T61" fmla="*/ 1910027 h 54"/>
                <a:gd name="T62" fmla="*/ 57104176 w 59"/>
                <a:gd name="T63" fmla="*/ 1910027 h 54"/>
                <a:gd name="T64" fmla="*/ 51393761 w 59"/>
                <a:gd name="T65" fmla="*/ 5730080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6" name="Freeform 98"/>
            <p:cNvSpPr>
              <a:spLocks noChangeArrowheads="1"/>
            </p:cNvSpPr>
            <p:nvPr/>
          </p:nvSpPr>
          <p:spPr bwMode="auto">
            <a:xfrm>
              <a:off x="2947409" y="1635874"/>
              <a:ext cx="82268" cy="92724"/>
            </a:xfrm>
            <a:custGeom>
              <a:avLst/>
              <a:gdLst>
                <a:gd name="T0" fmla="*/ 1884884 w 56"/>
                <a:gd name="T1" fmla="*/ 68950664 h 67"/>
                <a:gd name="T2" fmla="*/ 0 w 56"/>
                <a:gd name="T3" fmla="*/ 76612154 h 67"/>
                <a:gd name="T4" fmla="*/ 9423046 w 56"/>
                <a:gd name="T5" fmla="*/ 93849144 h 67"/>
                <a:gd name="T6" fmla="*/ 16961209 w 56"/>
                <a:gd name="T7" fmla="*/ 91933771 h 67"/>
                <a:gd name="T8" fmla="*/ 20730976 w 56"/>
                <a:gd name="T9" fmla="*/ 101510634 h 67"/>
                <a:gd name="T10" fmla="*/ 28269142 w 56"/>
                <a:gd name="T11" fmla="*/ 101510634 h 67"/>
                <a:gd name="T12" fmla="*/ 35808675 w 56"/>
                <a:gd name="T13" fmla="*/ 113001485 h 67"/>
                <a:gd name="T14" fmla="*/ 37692186 w 56"/>
                <a:gd name="T15" fmla="*/ 126409093 h 67"/>
                <a:gd name="T16" fmla="*/ 47116613 w 56"/>
                <a:gd name="T17" fmla="*/ 124493720 h 67"/>
                <a:gd name="T18" fmla="*/ 56539657 w 56"/>
                <a:gd name="T19" fmla="*/ 118747603 h 67"/>
                <a:gd name="T20" fmla="*/ 69731094 w 56"/>
                <a:gd name="T21" fmla="*/ 113001485 h 67"/>
                <a:gd name="T22" fmla="*/ 77270627 w 56"/>
                <a:gd name="T23" fmla="*/ 107256751 h 67"/>
                <a:gd name="T24" fmla="*/ 86693671 w 56"/>
                <a:gd name="T25" fmla="*/ 105341379 h 67"/>
                <a:gd name="T26" fmla="*/ 94231853 w 56"/>
                <a:gd name="T27" fmla="*/ 99595261 h 67"/>
                <a:gd name="T28" fmla="*/ 92346970 w 56"/>
                <a:gd name="T29" fmla="*/ 88103005 h 67"/>
                <a:gd name="T30" fmla="*/ 103654897 w 56"/>
                <a:gd name="T31" fmla="*/ 80441515 h 67"/>
                <a:gd name="T32" fmla="*/ 101770013 w 56"/>
                <a:gd name="T33" fmla="*/ 63204546 h 67"/>
                <a:gd name="T34" fmla="*/ 92346970 w 56"/>
                <a:gd name="T35" fmla="*/ 59373801 h 67"/>
                <a:gd name="T36" fmla="*/ 90462086 w 56"/>
                <a:gd name="T37" fmla="*/ 47882950 h 67"/>
                <a:gd name="T38" fmla="*/ 82923904 w 56"/>
                <a:gd name="T39" fmla="*/ 57458429 h 67"/>
                <a:gd name="T40" fmla="*/ 75385744 w 56"/>
                <a:gd name="T41" fmla="*/ 47882950 h 67"/>
                <a:gd name="T42" fmla="*/ 79155511 w 56"/>
                <a:gd name="T43" fmla="*/ 44052194 h 67"/>
                <a:gd name="T44" fmla="*/ 84808788 w 56"/>
                <a:gd name="T45" fmla="*/ 32559959 h 67"/>
                <a:gd name="T46" fmla="*/ 92346970 w 56"/>
                <a:gd name="T47" fmla="*/ 32559959 h 67"/>
                <a:gd name="T48" fmla="*/ 98001620 w 56"/>
                <a:gd name="T49" fmla="*/ 28729214 h 67"/>
                <a:gd name="T50" fmla="*/ 94231853 w 56"/>
                <a:gd name="T51" fmla="*/ 19152346 h 67"/>
                <a:gd name="T52" fmla="*/ 101770013 w 56"/>
                <a:gd name="T53" fmla="*/ 15322985 h 67"/>
                <a:gd name="T54" fmla="*/ 96116736 w 56"/>
                <a:gd name="T55" fmla="*/ 3830746 h 67"/>
                <a:gd name="T56" fmla="*/ 88578554 w 56"/>
                <a:gd name="T57" fmla="*/ 7661493 h 67"/>
                <a:gd name="T58" fmla="*/ 71615977 w 56"/>
                <a:gd name="T59" fmla="*/ 11492240 h 67"/>
                <a:gd name="T60" fmla="*/ 60308050 w 56"/>
                <a:gd name="T61" fmla="*/ 7661493 h 67"/>
                <a:gd name="T62" fmla="*/ 64077817 w 56"/>
                <a:gd name="T63" fmla="*/ 1915373 h 67"/>
                <a:gd name="T64" fmla="*/ 50885007 w 56"/>
                <a:gd name="T65" fmla="*/ 3830746 h 67"/>
                <a:gd name="T66" fmla="*/ 39577069 w 56"/>
                <a:gd name="T67" fmla="*/ 1915373 h 67"/>
                <a:gd name="T68" fmla="*/ 30154025 w 56"/>
                <a:gd name="T69" fmla="*/ 21067719 h 67"/>
                <a:gd name="T70" fmla="*/ 30154025 w 56"/>
                <a:gd name="T71" fmla="*/ 30644587 h 67"/>
                <a:gd name="T72" fmla="*/ 41461952 w 56"/>
                <a:gd name="T73" fmla="*/ 34475332 h 67"/>
                <a:gd name="T74" fmla="*/ 39577069 w 56"/>
                <a:gd name="T75" fmla="*/ 47882950 h 67"/>
                <a:gd name="T76" fmla="*/ 43346836 w 56"/>
                <a:gd name="T77" fmla="*/ 55543056 h 67"/>
                <a:gd name="T78" fmla="*/ 33923792 w 56"/>
                <a:gd name="T79" fmla="*/ 61289174 h 67"/>
                <a:gd name="T80" fmla="*/ 24500748 w 56"/>
                <a:gd name="T81" fmla="*/ 59373801 h 67"/>
                <a:gd name="T82" fmla="*/ 16961209 w 56"/>
                <a:gd name="T83" fmla="*/ 51712311 h 67"/>
                <a:gd name="T84" fmla="*/ 22615865 w 56"/>
                <a:gd name="T85" fmla="*/ 45967578 h 67"/>
                <a:gd name="T86" fmla="*/ 15077699 w 56"/>
                <a:gd name="T87" fmla="*/ 38306077 h 67"/>
                <a:gd name="T88" fmla="*/ 5653280 w 56"/>
                <a:gd name="T89" fmla="*/ 45967578 h 67"/>
                <a:gd name="T90" fmla="*/ 1884884 w 56"/>
                <a:gd name="T91" fmla="*/ 53627684 h 67"/>
                <a:gd name="T92" fmla="*/ 1884884 w 56"/>
                <a:gd name="T93" fmla="*/ 68950664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7" name="Freeform 99"/>
            <p:cNvSpPr>
              <a:spLocks noChangeArrowheads="1"/>
            </p:cNvSpPr>
            <p:nvPr/>
          </p:nvSpPr>
          <p:spPr bwMode="auto">
            <a:xfrm>
              <a:off x="2947409" y="1583858"/>
              <a:ext cx="14518" cy="13569"/>
            </a:xfrm>
            <a:custGeom>
              <a:avLst/>
              <a:gdLst>
                <a:gd name="T0" fmla="*/ 3680727 w 10"/>
                <a:gd name="T1" fmla="*/ 12887837 h 10"/>
                <a:gd name="T2" fmla="*/ 5521768 w 10"/>
                <a:gd name="T3" fmla="*/ 16570462 h 10"/>
                <a:gd name="T4" fmla="*/ 16565306 w 10"/>
                <a:gd name="T5" fmla="*/ 11046521 h 10"/>
                <a:gd name="T6" fmla="*/ 14725621 w 10"/>
                <a:gd name="T7" fmla="*/ 1841313 h 10"/>
                <a:gd name="T8" fmla="*/ 9202495 w 10"/>
                <a:gd name="T9" fmla="*/ 0 h 10"/>
                <a:gd name="T10" fmla="*/ 0 w 10"/>
                <a:gd name="T11" fmla="*/ 12887837 h 10"/>
                <a:gd name="T12" fmla="*/ 3680727 w 10"/>
                <a:gd name="T13" fmla="*/ 1288783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8" name="Freeform 100"/>
            <p:cNvSpPr>
              <a:spLocks noChangeArrowheads="1"/>
            </p:cNvSpPr>
            <p:nvPr/>
          </p:nvSpPr>
          <p:spPr bwMode="auto">
            <a:xfrm>
              <a:off x="5498933" y="1549935"/>
              <a:ext cx="25407" cy="11308"/>
            </a:xfrm>
            <a:custGeom>
              <a:avLst/>
              <a:gdLst>
                <a:gd name="T0" fmla="*/ 3900671 w 17"/>
                <a:gd name="T1" fmla="*/ 11987893 h 8"/>
                <a:gd name="T2" fmla="*/ 27306092 w 17"/>
                <a:gd name="T3" fmla="*/ 9989202 h 8"/>
                <a:gd name="T4" fmla="*/ 31206761 w 17"/>
                <a:gd name="T5" fmla="*/ 0 h 8"/>
                <a:gd name="T6" fmla="*/ 11703410 w 17"/>
                <a:gd name="T7" fmla="*/ 5993240 h 8"/>
                <a:gd name="T8" fmla="*/ 3900671 w 17"/>
                <a:gd name="T9" fmla="*/ 1198789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9" name="Freeform 101"/>
            <p:cNvSpPr>
              <a:spLocks noChangeArrowheads="1"/>
            </p:cNvSpPr>
            <p:nvPr/>
          </p:nvSpPr>
          <p:spPr bwMode="auto">
            <a:xfrm>
              <a:off x="5495303" y="1522796"/>
              <a:ext cx="19357" cy="12439"/>
            </a:xfrm>
            <a:custGeom>
              <a:avLst/>
              <a:gdLst>
                <a:gd name="T0" fmla="*/ 19362187 w 13"/>
                <a:gd name="T1" fmla="*/ 13371925 h 9"/>
                <a:gd name="T2" fmla="*/ 25170151 w 13"/>
                <a:gd name="T3" fmla="*/ 1910077 h 9"/>
                <a:gd name="T4" fmla="*/ 17425273 w 13"/>
                <a:gd name="T5" fmla="*/ 7640310 h 9"/>
                <a:gd name="T6" fmla="*/ 3872438 w 13"/>
                <a:gd name="T7" fmla="*/ 13371925 h 9"/>
                <a:gd name="T8" fmla="*/ 19362187 w 13"/>
                <a:gd name="T9" fmla="*/ 133719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0" name="Freeform 102"/>
            <p:cNvSpPr>
              <a:spLocks noChangeArrowheads="1"/>
            </p:cNvSpPr>
            <p:nvPr/>
          </p:nvSpPr>
          <p:spPr bwMode="auto">
            <a:xfrm>
              <a:off x="4920636" y="1781746"/>
              <a:ext cx="21777" cy="22616"/>
            </a:xfrm>
            <a:custGeom>
              <a:avLst/>
              <a:gdLst>
                <a:gd name="T0" fmla="*/ 11043267 w 15"/>
                <a:gd name="T1" fmla="*/ 29969024 h 16"/>
                <a:gd name="T2" fmla="*/ 27608170 w 15"/>
                <a:gd name="T3" fmla="*/ 11987893 h 16"/>
                <a:gd name="T4" fmla="*/ 16564901 w 15"/>
                <a:gd name="T5" fmla="*/ 1998689 h 16"/>
                <a:gd name="T6" fmla="*/ 1840997 w 15"/>
                <a:gd name="T7" fmla="*/ 5993240 h 16"/>
                <a:gd name="T8" fmla="*/ 11043267 w 15"/>
                <a:gd name="T9" fmla="*/ 2996902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1" name="Freeform 103"/>
            <p:cNvSpPr>
              <a:spLocks noChangeArrowheads="1"/>
            </p:cNvSpPr>
            <p:nvPr/>
          </p:nvSpPr>
          <p:spPr bwMode="auto">
            <a:xfrm>
              <a:off x="5052507" y="1750084"/>
              <a:ext cx="25407" cy="24877"/>
            </a:xfrm>
            <a:custGeom>
              <a:avLst/>
              <a:gdLst>
                <a:gd name="T0" fmla="*/ 21454384 w 17"/>
                <a:gd name="T1" fmla="*/ 15280005 h 18"/>
                <a:gd name="T2" fmla="*/ 9752374 w 17"/>
                <a:gd name="T3" fmla="*/ 3820001 h 18"/>
                <a:gd name="T4" fmla="*/ 1951034 w 17"/>
                <a:gd name="T5" fmla="*/ 13370005 h 18"/>
                <a:gd name="T6" fmla="*/ 13653046 w 17"/>
                <a:gd name="T7" fmla="*/ 28651392 h 18"/>
                <a:gd name="T8" fmla="*/ 23405423 w 17"/>
                <a:gd name="T9" fmla="*/ 34381392 h 18"/>
                <a:gd name="T10" fmla="*/ 31206761 w 17"/>
                <a:gd name="T11" fmla="*/ 26741392 h 18"/>
                <a:gd name="T12" fmla="*/ 21454384 w 17"/>
                <a:gd name="T13" fmla="*/ 1528000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2" name="Freeform 104"/>
            <p:cNvSpPr>
              <a:spLocks noChangeArrowheads="1"/>
            </p:cNvSpPr>
            <p:nvPr/>
          </p:nvSpPr>
          <p:spPr bwMode="auto">
            <a:xfrm>
              <a:off x="5198896" y="1653967"/>
              <a:ext cx="21777" cy="22616"/>
            </a:xfrm>
            <a:custGeom>
              <a:avLst/>
              <a:gdLst>
                <a:gd name="T0" fmla="*/ 5521633 w 15"/>
                <a:gd name="T1" fmla="*/ 23975787 h 16"/>
                <a:gd name="T2" fmla="*/ 14723905 w 15"/>
                <a:gd name="T3" fmla="*/ 25973061 h 16"/>
                <a:gd name="T4" fmla="*/ 23927535 w 15"/>
                <a:gd name="T5" fmla="*/ 11987893 h 16"/>
                <a:gd name="T6" fmla="*/ 16564901 w 15"/>
                <a:gd name="T7" fmla="*/ 1998689 h 16"/>
                <a:gd name="T8" fmla="*/ 1840997 w 15"/>
                <a:gd name="T9" fmla="*/ 7991928 h 16"/>
                <a:gd name="T10" fmla="*/ 1840997 w 15"/>
                <a:gd name="T11" fmla="*/ 27971749 h 16"/>
                <a:gd name="T12" fmla="*/ 5521633 w 15"/>
                <a:gd name="T13" fmla="*/ 2397578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3" name="Freeform 105"/>
            <p:cNvSpPr>
              <a:spLocks noChangeArrowheads="1"/>
            </p:cNvSpPr>
            <p:nvPr/>
          </p:nvSpPr>
          <p:spPr bwMode="auto">
            <a:xfrm>
              <a:off x="5250919" y="1663013"/>
              <a:ext cx="9678" cy="10177"/>
            </a:xfrm>
            <a:custGeom>
              <a:avLst/>
              <a:gdLst>
                <a:gd name="T0" fmla="*/ 6677057 w 7"/>
                <a:gd name="T1" fmla="*/ 11328273 h 8"/>
                <a:gd name="T2" fmla="*/ 10015584 w 7"/>
                <a:gd name="T3" fmla="*/ 3236286 h 8"/>
                <a:gd name="T4" fmla="*/ 3338528 w 7"/>
                <a:gd name="T5" fmla="*/ 3236286 h 8"/>
                <a:gd name="T6" fmla="*/ 6677057 w 7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4" name="Freeform 106"/>
            <p:cNvSpPr>
              <a:spLocks noChangeArrowheads="1"/>
            </p:cNvSpPr>
            <p:nvPr/>
          </p:nvSpPr>
          <p:spPr bwMode="auto">
            <a:xfrm>
              <a:off x="5292053" y="1670929"/>
              <a:ext cx="16938" cy="10177"/>
            </a:xfrm>
            <a:custGeom>
              <a:avLst/>
              <a:gdLst>
                <a:gd name="T0" fmla="*/ 12422103 w 11"/>
                <a:gd name="T1" fmla="*/ 12681998 h 7"/>
                <a:gd name="T2" fmla="*/ 8282361 w 11"/>
                <a:gd name="T3" fmla="*/ 0 h 7"/>
                <a:gd name="T4" fmla="*/ 2070590 w 11"/>
                <a:gd name="T5" fmla="*/ 8454180 h 7"/>
                <a:gd name="T6" fmla="*/ 12422103 w 11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5" name="Freeform 107"/>
            <p:cNvSpPr>
              <a:spLocks noChangeArrowheads="1"/>
            </p:cNvSpPr>
            <p:nvPr/>
          </p:nvSpPr>
          <p:spPr bwMode="auto">
            <a:xfrm>
              <a:off x="5306570" y="1657359"/>
              <a:ext cx="15727" cy="12439"/>
            </a:xfrm>
            <a:custGeom>
              <a:avLst/>
              <a:gdLst>
                <a:gd name="T0" fmla="*/ 10800824 w 10"/>
                <a:gd name="T1" fmla="*/ 17192078 h 9"/>
                <a:gd name="T2" fmla="*/ 12959815 w 10"/>
                <a:gd name="T3" fmla="*/ 1910077 h 9"/>
                <a:gd name="T4" fmla="*/ 2160459 w 10"/>
                <a:gd name="T5" fmla="*/ 11461848 h 9"/>
                <a:gd name="T6" fmla="*/ 10800824 w 10"/>
                <a:gd name="T7" fmla="*/ 17192078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6" name="Freeform 108"/>
            <p:cNvSpPr>
              <a:spLocks noChangeArrowheads="1"/>
            </p:cNvSpPr>
            <p:nvPr/>
          </p:nvSpPr>
          <p:spPr bwMode="auto">
            <a:xfrm>
              <a:off x="5721541" y="1617782"/>
              <a:ext cx="21777" cy="12439"/>
            </a:xfrm>
            <a:custGeom>
              <a:avLst/>
              <a:gdLst>
                <a:gd name="T0" fmla="*/ 5521633 w 15"/>
                <a:gd name="T1" fmla="*/ 1910077 h 9"/>
                <a:gd name="T2" fmla="*/ 0 w 15"/>
                <a:gd name="T3" fmla="*/ 11461848 h 9"/>
                <a:gd name="T4" fmla="*/ 22086533 w 15"/>
                <a:gd name="T5" fmla="*/ 15282001 h 9"/>
                <a:gd name="T6" fmla="*/ 20245537 w 15"/>
                <a:gd name="T7" fmla="*/ 3820155 h 9"/>
                <a:gd name="T8" fmla="*/ 5521633 w 15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7" name="Freeform 109"/>
            <p:cNvSpPr>
              <a:spLocks noChangeArrowheads="1"/>
            </p:cNvSpPr>
            <p:nvPr/>
          </p:nvSpPr>
          <p:spPr bwMode="auto">
            <a:xfrm>
              <a:off x="6090538" y="1647182"/>
              <a:ext cx="49603" cy="24877"/>
            </a:xfrm>
            <a:custGeom>
              <a:avLst/>
              <a:gdLst>
                <a:gd name="T0" fmla="*/ 11151984 w 34"/>
                <a:gd name="T1" fmla="*/ 24831392 h 18"/>
                <a:gd name="T2" fmla="*/ 57618138 w 34"/>
                <a:gd name="T3" fmla="*/ 32471392 h 18"/>
                <a:gd name="T4" fmla="*/ 44607937 w 34"/>
                <a:gd name="T5" fmla="*/ 7640003 h 18"/>
                <a:gd name="T6" fmla="*/ 26021755 w 34"/>
                <a:gd name="T7" fmla="*/ 1910001 h 18"/>
                <a:gd name="T8" fmla="*/ 14869768 w 34"/>
                <a:gd name="T9" fmla="*/ 1910001 h 18"/>
                <a:gd name="T10" fmla="*/ 11151984 w 34"/>
                <a:gd name="T11" fmla="*/ 13370005 h 18"/>
                <a:gd name="T12" fmla="*/ 1858210 w 34"/>
                <a:gd name="T13" fmla="*/ 24831392 h 18"/>
                <a:gd name="T14" fmla="*/ 11151984 w 34"/>
                <a:gd name="T15" fmla="*/ 2483139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8" name="Freeform 110"/>
            <p:cNvSpPr>
              <a:spLocks noChangeArrowheads="1"/>
            </p:cNvSpPr>
            <p:nvPr/>
          </p:nvSpPr>
          <p:spPr bwMode="auto">
            <a:xfrm>
              <a:off x="6083279" y="1635874"/>
              <a:ext cx="14518" cy="14700"/>
            </a:xfrm>
            <a:custGeom>
              <a:avLst/>
              <a:gdLst>
                <a:gd name="T0" fmla="*/ 18406347 w 10"/>
                <a:gd name="T1" fmla="*/ 4321800 h 10"/>
                <a:gd name="T2" fmla="*/ 9202495 w 10"/>
                <a:gd name="T3" fmla="*/ 0 h 10"/>
                <a:gd name="T4" fmla="*/ 7362811 w 10"/>
                <a:gd name="T5" fmla="*/ 17287199 h 10"/>
                <a:gd name="T6" fmla="*/ 18406347 w 10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9" name="Freeform 111"/>
            <p:cNvSpPr>
              <a:spLocks noChangeArrowheads="1"/>
            </p:cNvSpPr>
            <p:nvPr/>
          </p:nvSpPr>
          <p:spPr bwMode="auto">
            <a:xfrm>
              <a:off x="6030047" y="1564635"/>
              <a:ext cx="112514" cy="56539"/>
            </a:xfrm>
            <a:custGeom>
              <a:avLst/>
              <a:gdLst>
                <a:gd name="T0" fmla="*/ 30622606 w 76"/>
                <a:gd name="T1" fmla="*/ 70360712 h 41"/>
                <a:gd name="T2" fmla="*/ 47847913 w 76"/>
                <a:gd name="T3" fmla="*/ 77967274 h 41"/>
                <a:gd name="T4" fmla="*/ 53590601 w 76"/>
                <a:gd name="T5" fmla="*/ 68459072 h 41"/>
                <a:gd name="T6" fmla="*/ 55503908 w 76"/>
                <a:gd name="T7" fmla="*/ 60852511 h 41"/>
                <a:gd name="T8" fmla="*/ 65073209 w 76"/>
                <a:gd name="T9" fmla="*/ 66557432 h 41"/>
                <a:gd name="T10" fmla="*/ 88041193 w 76"/>
                <a:gd name="T11" fmla="*/ 62754151 h 41"/>
                <a:gd name="T12" fmla="*/ 93782519 w 76"/>
                <a:gd name="T13" fmla="*/ 62754151 h 41"/>
                <a:gd name="T14" fmla="*/ 101438514 w 76"/>
                <a:gd name="T15" fmla="*/ 68459072 h 41"/>
                <a:gd name="T16" fmla="*/ 120577117 w 76"/>
                <a:gd name="T17" fmla="*/ 66557432 h 41"/>
                <a:gd name="T18" fmla="*/ 111007815 w 76"/>
                <a:gd name="T19" fmla="*/ 60852511 h 41"/>
                <a:gd name="T20" fmla="*/ 89954500 w 76"/>
                <a:gd name="T21" fmla="*/ 39934457 h 41"/>
                <a:gd name="T22" fmla="*/ 88041193 w 76"/>
                <a:gd name="T23" fmla="*/ 30426255 h 41"/>
                <a:gd name="T24" fmla="*/ 101438514 w 76"/>
                <a:gd name="T25" fmla="*/ 28524615 h 41"/>
                <a:gd name="T26" fmla="*/ 97610517 w 76"/>
                <a:gd name="T27" fmla="*/ 38032817 h 41"/>
                <a:gd name="T28" fmla="*/ 109093125 w 76"/>
                <a:gd name="T29" fmla="*/ 55147590 h 41"/>
                <a:gd name="T30" fmla="*/ 126319805 w 76"/>
                <a:gd name="T31" fmla="*/ 60852511 h 41"/>
                <a:gd name="T32" fmla="*/ 137802413 w 76"/>
                <a:gd name="T33" fmla="*/ 53245950 h 41"/>
                <a:gd name="T34" fmla="*/ 133974416 w 76"/>
                <a:gd name="T35" fmla="*/ 39934457 h 41"/>
                <a:gd name="T36" fmla="*/ 143545101 w 76"/>
                <a:gd name="T37" fmla="*/ 34229536 h 41"/>
                <a:gd name="T38" fmla="*/ 120577117 w 76"/>
                <a:gd name="T39" fmla="*/ 22819694 h 41"/>
                <a:gd name="T40" fmla="*/ 99523824 w 76"/>
                <a:gd name="T41" fmla="*/ 20918049 h 41"/>
                <a:gd name="T42" fmla="*/ 82298506 w 76"/>
                <a:gd name="T43" fmla="*/ 11409847 h 41"/>
                <a:gd name="T44" fmla="*/ 70815897 w 76"/>
                <a:gd name="T45" fmla="*/ 3803282 h 41"/>
                <a:gd name="T46" fmla="*/ 68901207 w 76"/>
                <a:gd name="T47" fmla="*/ 9508204 h 41"/>
                <a:gd name="T48" fmla="*/ 68901207 w 76"/>
                <a:gd name="T49" fmla="*/ 22819694 h 41"/>
                <a:gd name="T50" fmla="*/ 66987900 w 76"/>
                <a:gd name="T51" fmla="*/ 30426255 h 41"/>
                <a:gd name="T52" fmla="*/ 61245212 w 76"/>
                <a:gd name="T53" fmla="*/ 22819694 h 41"/>
                <a:gd name="T54" fmla="*/ 51675910 w 76"/>
                <a:gd name="T55" fmla="*/ 20918049 h 41"/>
                <a:gd name="T56" fmla="*/ 44019905 w 76"/>
                <a:gd name="T57" fmla="*/ 15213128 h 41"/>
                <a:gd name="T58" fmla="*/ 32537296 w 76"/>
                <a:gd name="T59" fmla="*/ 5704924 h 41"/>
                <a:gd name="T60" fmla="*/ 21053299 w 76"/>
                <a:gd name="T61" fmla="*/ 5704924 h 41"/>
                <a:gd name="T62" fmla="*/ 5741307 w 76"/>
                <a:gd name="T63" fmla="*/ 13311487 h 41"/>
                <a:gd name="T64" fmla="*/ 7655997 w 76"/>
                <a:gd name="T65" fmla="*/ 22819694 h 41"/>
                <a:gd name="T66" fmla="*/ 5741307 w 76"/>
                <a:gd name="T67" fmla="*/ 26622975 h 41"/>
                <a:gd name="T68" fmla="*/ 11483997 w 76"/>
                <a:gd name="T69" fmla="*/ 43737737 h 41"/>
                <a:gd name="T70" fmla="*/ 3827999 w 76"/>
                <a:gd name="T71" fmla="*/ 43737737 h 41"/>
                <a:gd name="T72" fmla="*/ 15311995 w 76"/>
                <a:gd name="T73" fmla="*/ 57049230 h 41"/>
                <a:gd name="T74" fmla="*/ 30622606 w 76"/>
                <a:gd name="T75" fmla="*/ 70360712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0" name="Freeform 112"/>
            <p:cNvSpPr>
              <a:spLocks noChangeArrowheads="1"/>
            </p:cNvSpPr>
            <p:nvPr/>
          </p:nvSpPr>
          <p:spPr bwMode="auto">
            <a:xfrm>
              <a:off x="6151030" y="1591774"/>
              <a:ext cx="64120" cy="29400"/>
            </a:xfrm>
            <a:custGeom>
              <a:avLst/>
              <a:gdLst>
                <a:gd name="T0" fmla="*/ 25242623 w 43"/>
                <a:gd name="T1" fmla="*/ 23520002 h 21"/>
                <a:gd name="T2" fmla="*/ 46601659 w 43"/>
                <a:gd name="T3" fmla="*/ 33319999 h 21"/>
                <a:gd name="T4" fmla="*/ 58252417 w 43"/>
                <a:gd name="T5" fmla="*/ 39199997 h 21"/>
                <a:gd name="T6" fmla="*/ 62136003 w 43"/>
                <a:gd name="T7" fmla="*/ 35279998 h 21"/>
                <a:gd name="T8" fmla="*/ 71844271 w 43"/>
                <a:gd name="T9" fmla="*/ 39199997 h 21"/>
                <a:gd name="T10" fmla="*/ 81553932 w 43"/>
                <a:gd name="T11" fmla="*/ 25480002 h 21"/>
                <a:gd name="T12" fmla="*/ 75727857 w 43"/>
                <a:gd name="T13" fmla="*/ 19599998 h 21"/>
                <a:gd name="T14" fmla="*/ 54368831 w 43"/>
                <a:gd name="T15" fmla="*/ 11760001 h 21"/>
                <a:gd name="T16" fmla="*/ 42718062 w 43"/>
                <a:gd name="T17" fmla="*/ 13720000 h 21"/>
                <a:gd name="T18" fmla="*/ 40776966 w 43"/>
                <a:gd name="T19" fmla="*/ 7840000 h 21"/>
                <a:gd name="T20" fmla="*/ 31067305 w 43"/>
                <a:gd name="T21" fmla="*/ 5880001 h 21"/>
                <a:gd name="T22" fmla="*/ 15534349 w 43"/>
                <a:gd name="T23" fmla="*/ 5880001 h 21"/>
                <a:gd name="T24" fmla="*/ 1941097 w 43"/>
                <a:gd name="T25" fmla="*/ 0 h 21"/>
                <a:gd name="T26" fmla="*/ 13591859 w 43"/>
                <a:gd name="T27" fmla="*/ 11760001 h 21"/>
                <a:gd name="T28" fmla="*/ 25242623 w 43"/>
                <a:gd name="T29" fmla="*/ 23520002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1" name="Freeform 113"/>
            <p:cNvSpPr>
              <a:spLocks noChangeArrowheads="1"/>
            </p:cNvSpPr>
            <p:nvPr/>
          </p:nvSpPr>
          <p:spPr bwMode="auto">
            <a:xfrm>
              <a:off x="6023997" y="1635874"/>
              <a:ext cx="16938" cy="14700"/>
            </a:xfrm>
            <a:custGeom>
              <a:avLst/>
              <a:gdLst>
                <a:gd name="T0" fmla="*/ 17397610 w 12"/>
                <a:gd name="T1" fmla="*/ 21608997 h 10"/>
                <a:gd name="T2" fmla="*/ 5219283 w 12"/>
                <a:gd name="T3" fmla="*/ 0 h 10"/>
                <a:gd name="T4" fmla="*/ 17397610 w 12"/>
                <a:gd name="T5" fmla="*/ 2160899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2" name="Freeform 114"/>
            <p:cNvSpPr>
              <a:spLocks noChangeArrowheads="1"/>
            </p:cNvSpPr>
            <p:nvPr/>
          </p:nvSpPr>
          <p:spPr bwMode="auto">
            <a:xfrm>
              <a:off x="6489780" y="1768176"/>
              <a:ext cx="16938" cy="14700"/>
            </a:xfrm>
            <a:custGeom>
              <a:avLst/>
              <a:gdLst>
                <a:gd name="T0" fmla="*/ 16563282 w 11"/>
                <a:gd name="T1" fmla="*/ 17859163 h 11"/>
                <a:gd name="T2" fmla="*/ 22775051 w 11"/>
                <a:gd name="T3" fmla="*/ 1785382 h 11"/>
                <a:gd name="T4" fmla="*/ 6211771 w 11"/>
                <a:gd name="T5" fmla="*/ 1785382 h 11"/>
                <a:gd name="T6" fmla="*/ 4141180 w 11"/>
                <a:gd name="T7" fmla="*/ 5357481 h 11"/>
                <a:gd name="T8" fmla="*/ 16563282 w 11"/>
                <a:gd name="T9" fmla="*/ 1785916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3" name="Freeform 115"/>
            <p:cNvSpPr>
              <a:spLocks noChangeArrowheads="1"/>
            </p:cNvSpPr>
            <p:nvPr/>
          </p:nvSpPr>
          <p:spPr bwMode="auto">
            <a:xfrm>
              <a:off x="6620441" y="1727468"/>
              <a:ext cx="44764" cy="12439"/>
            </a:xfrm>
            <a:custGeom>
              <a:avLst/>
              <a:gdLst>
                <a:gd name="T0" fmla="*/ 15554162 w 30"/>
                <a:gd name="T1" fmla="*/ 13371925 h 9"/>
                <a:gd name="T2" fmla="*/ 50551378 w 30"/>
                <a:gd name="T3" fmla="*/ 15282001 h 9"/>
                <a:gd name="T4" fmla="*/ 56384012 w 30"/>
                <a:gd name="T5" fmla="*/ 7640310 h 9"/>
                <a:gd name="T6" fmla="*/ 34997211 w 30"/>
                <a:gd name="T7" fmla="*/ 3820155 h 9"/>
                <a:gd name="T8" fmla="*/ 9721525 w 30"/>
                <a:gd name="T9" fmla="*/ 3820155 h 9"/>
                <a:gd name="T10" fmla="*/ 15554162 w 30"/>
                <a:gd name="T11" fmla="*/ 1337192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4" name="Freeform 116"/>
            <p:cNvSpPr>
              <a:spLocks noChangeArrowheads="1"/>
            </p:cNvSpPr>
            <p:nvPr/>
          </p:nvSpPr>
          <p:spPr bwMode="auto">
            <a:xfrm>
              <a:off x="4959351" y="1653967"/>
              <a:ext cx="79849" cy="94986"/>
            </a:xfrm>
            <a:custGeom>
              <a:avLst/>
              <a:gdLst>
                <a:gd name="T0" fmla="*/ 7637189 w 54"/>
                <a:gd name="T1" fmla="*/ 91706192 h 68"/>
                <a:gd name="T2" fmla="*/ 22912951 w 54"/>
                <a:gd name="T3" fmla="*/ 95608997 h 68"/>
                <a:gd name="T4" fmla="*/ 26730853 w 54"/>
                <a:gd name="T5" fmla="*/ 97560400 h 68"/>
                <a:gd name="T6" fmla="*/ 32459778 w 54"/>
                <a:gd name="T7" fmla="*/ 97560400 h 68"/>
                <a:gd name="T8" fmla="*/ 38187322 w 54"/>
                <a:gd name="T9" fmla="*/ 101461808 h 68"/>
                <a:gd name="T10" fmla="*/ 38187322 w 54"/>
                <a:gd name="T11" fmla="*/ 109267419 h 68"/>
                <a:gd name="T12" fmla="*/ 36277681 w 54"/>
                <a:gd name="T13" fmla="*/ 119023036 h 68"/>
                <a:gd name="T14" fmla="*/ 59190631 w 54"/>
                <a:gd name="T15" fmla="*/ 124877244 h 68"/>
                <a:gd name="T16" fmla="*/ 68737459 w 54"/>
                <a:gd name="T17" fmla="*/ 126827250 h 68"/>
                <a:gd name="T18" fmla="*/ 72555361 w 54"/>
                <a:gd name="T19" fmla="*/ 124877244 h 68"/>
                <a:gd name="T20" fmla="*/ 80192547 w 54"/>
                <a:gd name="T21" fmla="*/ 130730055 h 68"/>
                <a:gd name="T22" fmla="*/ 85921473 w 54"/>
                <a:gd name="T23" fmla="*/ 128778652 h 68"/>
                <a:gd name="T24" fmla="*/ 93558680 w 54"/>
                <a:gd name="T25" fmla="*/ 130730055 h 68"/>
                <a:gd name="T26" fmla="*/ 101195866 w 54"/>
                <a:gd name="T27" fmla="*/ 128778652 h 68"/>
                <a:gd name="T28" fmla="*/ 99286224 w 54"/>
                <a:gd name="T29" fmla="*/ 122925841 h 68"/>
                <a:gd name="T30" fmla="*/ 97377964 w 54"/>
                <a:gd name="T31" fmla="*/ 119023036 h 68"/>
                <a:gd name="T32" fmla="*/ 89739375 w 54"/>
                <a:gd name="T33" fmla="*/ 115120230 h 68"/>
                <a:gd name="T34" fmla="*/ 80192547 w 54"/>
                <a:gd name="T35" fmla="*/ 105364614 h 68"/>
                <a:gd name="T36" fmla="*/ 76374645 w 54"/>
                <a:gd name="T37" fmla="*/ 97560400 h 68"/>
                <a:gd name="T38" fmla="*/ 68737459 w 54"/>
                <a:gd name="T39" fmla="*/ 85853359 h 68"/>
                <a:gd name="T40" fmla="*/ 64918175 w 54"/>
                <a:gd name="T41" fmla="*/ 74144943 h 68"/>
                <a:gd name="T42" fmla="*/ 68737459 w 54"/>
                <a:gd name="T43" fmla="*/ 64389326 h 68"/>
                <a:gd name="T44" fmla="*/ 64918175 w 54"/>
                <a:gd name="T45" fmla="*/ 60486521 h 68"/>
                <a:gd name="T46" fmla="*/ 63008533 w 54"/>
                <a:gd name="T47" fmla="*/ 50730904 h 68"/>
                <a:gd name="T48" fmla="*/ 63008533 w 54"/>
                <a:gd name="T49" fmla="*/ 44878082 h 68"/>
                <a:gd name="T50" fmla="*/ 68737459 w 54"/>
                <a:gd name="T51" fmla="*/ 35121069 h 68"/>
                <a:gd name="T52" fmla="*/ 66827817 w 54"/>
                <a:gd name="T53" fmla="*/ 29268257 h 68"/>
                <a:gd name="T54" fmla="*/ 74465003 w 54"/>
                <a:gd name="T55" fmla="*/ 29268257 h 68"/>
                <a:gd name="T56" fmla="*/ 74465003 w 54"/>
                <a:gd name="T57" fmla="*/ 23414049 h 68"/>
                <a:gd name="T58" fmla="*/ 80192547 w 54"/>
                <a:gd name="T59" fmla="*/ 19512635 h 68"/>
                <a:gd name="T60" fmla="*/ 80192547 w 54"/>
                <a:gd name="T61" fmla="*/ 9755619 h 68"/>
                <a:gd name="T62" fmla="*/ 70645719 w 54"/>
                <a:gd name="T63" fmla="*/ 7804217 h 68"/>
                <a:gd name="T64" fmla="*/ 61098891 w 54"/>
                <a:gd name="T65" fmla="*/ 3902807 h 68"/>
                <a:gd name="T66" fmla="*/ 51553445 w 54"/>
                <a:gd name="T67" fmla="*/ 0 h 68"/>
                <a:gd name="T68" fmla="*/ 51553445 w 54"/>
                <a:gd name="T69" fmla="*/ 5854211 h 68"/>
                <a:gd name="T70" fmla="*/ 38187322 w 54"/>
                <a:gd name="T71" fmla="*/ 5854211 h 68"/>
                <a:gd name="T72" fmla="*/ 34368039 w 54"/>
                <a:gd name="T73" fmla="*/ 19512635 h 68"/>
                <a:gd name="T74" fmla="*/ 24821211 w 54"/>
                <a:gd name="T75" fmla="*/ 21462641 h 68"/>
                <a:gd name="T76" fmla="*/ 22912951 w 54"/>
                <a:gd name="T77" fmla="*/ 27316855 h 68"/>
                <a:gd name="T78" fmla="*/ 15274377 w 54"/>
                <a:gd name="T79" fmla="*/ 29268257 h 68"/>
                <a:gd name="T80" fmla="*/ 15274377 w 54"/>
                <a:gd name="T81" fmla="*/ 35121069 h 68"/>
                <a:gd name="T82" fmla="*/ 24821211 w 54"/>
                <a:gd name="T83" fmla="*/ 37072471 h 68"/>
                <a:gd name="T84" fmla="*/ 21003303 w 54"/>
                <a:gd name="T85" fmla="*/ 42926679 h 68"/>
                <a:gd name="T86" fmla="*/ 15274377 w 54"/>
                <a:gd name="T87" fmla="*/ 58536515 h 68"/>
                <a:gd name="T88" fmla="*/ 19093661 w 54"/>
                <a:gd name="T89" fmla="*/ 64389326 h 68"/>
                <a:gd name="T90" fmla="*/ 11456475 w 54"/>
                <a:gd name="T91" fmla="*/ 62437923 h 68"/>
                <a:gd name="T92" fmla="*/ 7637189 w 54"/>
                <a:gd name="T93" fmla="*/ 64389326 h 68"/>
                <a:gd name="T94" fmla="*/ 3819285 w 54"/>
                <a:gd name="T95" fmla="*/ 66340729 h 68"/>
                <a:gd name="T96" fmla="*/ 0 w 54"/>
                <a:gd name="T97" fmla="*/ 81950553 h 68"/>
                <a:gd name="T98" fmla="*/ 7637189 w 54"/>
                <a:gd name="T99" fmla="*/ 91706192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5" name="Freeform 117"/>
            <p:cNvSpPr>
              <a:spLocks noChangeArrowheads="1"/>
            </p:cNvSpPr>
            <p:nvPr/>
          </p:nvSpPr>
          <p:spPr bwMode="auto">
            <a:xfrm>
              <a:off x="4971449" y="1726337"/>
              <a:ext cx="10888" cy="11308"/>
            </a:xfrm>
            <a:custGeom>
              <a:avLst/>
              <a:gdLst>
                <a:gd name="T0" fmla="*/ 3235650 w 8"/>
                <a:gd name="T1" fmla="*/ 0 h 8"/>
                <a:gd name="T2" fmla="*/ 3235650 w 8"/>
                <a:gd name="T3" fmla="*/ 5993240 h 8"/>
                <a:gd name="T4" fmla="*/ 11323503 w 8"/>
                <a:gd name="T5" fmla="*/ 15983856 h 8"/>
                <a:gd name="T6" fmla="*/ 9705676 w 8"/>
                <a:gd name="T7" fmla="*/ 3995964 h 8"/>
                <a:gd name="T8" fmla="*/ 3235650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6" name="Freeform 118"/>
            <p:cNvSpPr>
              <a:spLocks noChangeArrowheads="1"/>
            </p:cNvSpPr>
            <p:nvPr/>
          </p:nvSpPr>
          <p:spPr bwMode="auto">
            <a:xfrm>
              <a:off x="4976288" y="1522796"/>
              <a:ext cx="194782" cy="135694"/>
            </a:xfrm>
            <a:custGeom>
              <a:avLst/>
              <a:gdLst>
                <a:gd name="T0" fmla="*/ 17375265 w 131"/>
                <a:gd name="T1" fmla="*/ 174466472 h 98"/>
                <a:gd name="T2" fmla="*/ 40543210 w 131"/>
                <a:gd name="T3" fmla="*/ 180216850 h 98"/>
                <a:gd name="T4" fmla="*/ 63709771 w 131"/>
                <a:gd name="T5" fmla="*/ 187886371 h 98"/>
                <a:gd name="T6" fmla="*/ 69502451 w 131"/>
                <a:gd name="T7" fmla="*/ 172548757 h 98"/>
                <a:gd name="T8" fmla="*/ 77225097 w 131"/>
                <a:gd name="T9" fmla="*/ 168714710 h 98"/>
                <a:gd name="T10" fmla="*/ 81086420 w 131"/>
                <a:gd name="T11" fmla="*/ 161045232 h 98"/>
                <a:gd name="T12" fmla="*/ 83016387 w 131"/>
                <a:gd name="T13" fmla="*/ 151459423 h 98"/>
                <a:gd name="T14" fmla="*/ 86877710 w 131"/>
                <a:gd name="T15" fmla="*/ 145707661 h 98"/>
                <a:gd name="T16" fmla="*/ 92669022 w 131"/>
                <a:gd name="T17" fmla="*/ 134204137 h 98"/>
                <a:gd name="T18" fmla="*/ 94600379 w 131"/>
                <a:gd name="T19" fmla="*/ 128452374 h 98"/>
                <a:gd name="T20" fmla="*/ 104252992 w 131"/>
                <a:gd name="T21" fmla="*/ 124618328 h 98"/>
                <a:gd name="T22" fmla="*/ 108114315 w 131"/>
                <a:gd name="T23" fmla="*/ 115032519 h 98"/>
                <a:gd name="T24" fmla="*/ 125489575 w 131"/>
                <a:gd name="T25" fmla="*/ 113114803 h 98"/>
                <a:gd name="T26" fmla="*/ 135143578 w 131"/>
                <a:gd name="T27" fmla="*/ 101612664 h 98"/>
                <a:gd name="T28" fmla="*/ 144796191 w 131"/>
                <a:gd name="T29" fmla="*/ 99694948 h 98"/>
                <a:gd name="T30" fmla="*/ 166032774 w 131"/>
                <a:gd name="T31" fmla="*/ 86273686 h 98"/>
                <a:gd name="T32" fmla="*/ 193062080 w 131"/>
                <a:gd name="T33" fmla="*/ 70936115 h 98"/>
                <a:gd name="T34" fmla="*/ 223951277 w 131"/>
                <a:gd name="T35" fmla="*/ 72853831 h 98"/>
                <a:gd name="T36" fmla="*/ 243257893 w 131"/>
                <a:gd name="T37" fmla="*/ 59433975 h 98"/>
                <a:gd name="T38" fmla="*/ 247119216 w 131"/>
                <a:gd name="T39" fmla="*/ 49846782 h 98"/>
                <a:gd name="T40" fmla="*/ 250980540 w 131"/>
                <a:gd name="T41" fmla="*/ 36426915 h 98"/>
                <a:gd name="T42" fmla="*/ 250980540 w 131"/>
                <a:gd name="T43" fmla="*/ 21089339 h 98"/>
                <a:gd name="T44" fmla="*/ 243257893 w 131"/>
                <a:gd name="T45" fmla="*/ 7669481 h 98"/>
                <a:gd name="T46" fmla="*/ 227812600 w 131"/>
                <a:gd name="T47" fmla="*/ 3834048 h 98"/>
                <a:gd name="T48" fmla="*/ 214298663 w 131"/>
                <a:gd name="T49" fmla="*/ 5751765 h 98"/>
                <a:gd name="T50" fmla="*/ 208505984 w 131"/>
                <a:gd name="T51" fmla="*/ 23007060 h 98"/>
                <a:gd name="T52" fmla="*/ 187269401 w 131"/>
                <a:gd name="T53" fmla="*/ 42178678 h 98"/>
                <a:gd name="T54" fmla="*/ 156380161 w 131"/>
                <a:gd name="T55" fmla="*/ 49846782 h 98"/>
                <a:gd name="T56" fmla="*/ 146726158 w 131"/>
                <a:gd name="T57" fmla="*/ 46012735 h 98"/>
                <a:gd name="T58" fmla="*/ 131282255 w 131"/>
                <a:gd name="T59" fmla="*/ 42178678 h 98"/>
                <a:gd name="T60" fmla="*/ 117766929 w 131"/>
                <a:gd name="T61" fmla="*/ 46012735 h 98"/>
                <a:gd name="T62" fmla="*/ 113905605 w 131"/>
                <a:gd name="T63" fmla="*/ 55598544 h 98"/>
                <a:gd name="T64" fmla="*/ 90739034 w 131"/>
                <a:gd name="T65" fmla="*/ 70936115 h 98"/>
                <a:gd name="T66" fmla="*/ 86877710 w 131"/>
                <a:gd name="T67" fmla="*/ 72853831 h 98"/>
                <a:gd name="T68" fmla="*/ 67571094 w 131"/>
                <a:gd name="T69" fmla="*/ 84357355 h 98"/>
                <a:gd name="T70" fmla="*/ 63709771 w 131"/>
                <a:gd name="T71" fmla="*/ 92025470 h 98"/>
                <a:gd name="T72" fmla="*/ 50195834 w 131"/>
                <a:gd name="T73" fmla="*/ 107363041 h 98"/>
                <a:gd name="T74" fmla="*/ 38611854 w 131"/>
                <a:gd name="T75" fmla="*/ 111198472 h 98"/>
                <a:gd name="T76" fmla="*/ 38611854 w 131"/>
                <a:gd name="T77" fmla="*/ 120784281 h 98"/>
                <a:gd name="T78" fmla="*/ 36681887 w 131"/>
                <a:gd name="T79" fmla="*/ 128452374 h 98"/>
                <a:gd name="T80" fmla="*/ 32820564 w 131"/>
                <a:gd name="T81" fmla="*/ 136121852 h 98"/>
                <a:gd name="T82" fmla="*/ 38611854 w 131"/>
                <a:gd name="T83" fmla="*/ 153377139 h 98"/>
                <a:gd name="T84" fmla="*/ 21236589 w 131"/>
                <a:gd name="T85" fmla="*/ 153377139 h 98"/>
                <a:gd name="T86" fmla="*/ 5791293 w 131"/>
                <a:gd name="T87" fmla="*/ 166796995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7" name="Freeform 119"/>
            <p:cNvSpPr>
              <a:spLocks noChangeArrowheads="1"/>
            </p:cNvSpPr>
            <p:nvPr/>
          </p:nvSpPr>
          <p:spPr bwMode="auto">
            <a:xfrm>
              <a:off x="4568577" y="1737645"/>
              <a:ext cx="19357" cy="13569"/>
            </a:xfrm>
            <a:custGeom>
              <a:avLst/>
              <a:gdLst>
                <a:gd name="T0" fmla="*/ 3872438 w 13"/>
                <a:gd name="T1" fmla="*/ 18411774 h 10"/>
                <a:gd name="T2" fmla="*/ 25170151 w 13"/>
                <a:gd name="T3" fmla="*/ 7365253 h 10"/>
                <a:gd name="T4" fmla="*/ 21297709 w 13"/>
                <a:gd name="T5" fmla="*/ 0 h 10"/>
                <a:gd name="T6" fmla="*/ 3872438 w 13"/>
                <a:gd name="T7" fmla="*/ 11046521 h 10"/>
                <a:gd name="T8" fmla="*/ 3872438 w 13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8" name="Freeform 120"/>
            <p:cNvSpPr>
              <a:spLocks noChangeArrowheads="1"/>
            </p:cNvSpPr>
            <p:nvPr/>
          </p:nvSpPr>
          <p:spPr bwMode="auto">
            <a:xfrm>
              <a:off x="4498407" y="1780615"/>
              <a:ext cx="18147" cy="19223"/>
            </a:xfrm>
            <a:custGeom>
              <a:avLst/>
              <a:gdLst>
                <a:gd name="T0" fmla="*/ 3993609 w 12"/>
                <a:gd name="T1" fmla="*/ 22624102 h 14"/>
                <a:gd name="T2" fmla="*/ 21967674 w 12"/>
                <a:gd name="T3" fmla="*/ 7540909 h 14"/>
                <a:gd name="T4" fmla="*/ 15975850 w 12"/>
                <a:gd name="T5" fmla="*/ 1885227 h 14"/>
                <a:gd name="T6" fmla="*/ 9985435 w 12"/>
                <a:gd name="T7" fmla="*/ 13197964 h 14"/>
                <a:gd name="T8" fmla="*/ 3993609 w 12"/>
                <a:gd name="T9" fmla="*/ 2262410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9" name="Freeform 121"/>
            <p:cNvSpPr>
              <a:spLocks noChangeArrowheads="1"/>
            </p:cNvSpPr>
            <p:nvPr/>
          </p:nvSpPr>
          <p:spPr bwMode="auto">
            <a:xfrm>
              <a:off x="4717385" y="2465871"/>
              <a:ext cx="32665" cy="16962"/>
            </a:xfrm>
            <a:custGeom>
              <a:avLst/>
              <a:gdLst>
                <a:gd name="T0" fmla="*/ 32728349 w 22"/>
                <a:gd name="T1" fmla="*/ 17982547 h 12"/>
                <a:gd name="T2" fmla="*/ 38503122 w 22"/>
                <a:gd name="T3" fmla="*/ 1998689 h 12"/>
                <a:gd name="T4" fmla="*/ 11550939 w 22"/>
                <a:gd name="T5" fmla="*/ 9990618 h 12"/>
                <a:gd name="T6" fmla="*/ 0 w 22"/>
                <a:gd name="T7" fmla="*/ 17982547 h 12"/>
                <a:gd name="T8" fmla="*/ 32728349 w 22"/>
                <a:gd name="T9" fmla="*/ 179825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0" name="Freeform 122"/>
            <p:cNvSpPr>
              <a:spLocks noChangeArrowheads="1"/>
            </p:cNvSpPr>
            <p:nvPr/>
          </p:nvSpPr>
          <p:spPr bwMode="auto">
            <a:xfrm>
              <a:off x="2409037" y="2205790"/>
              <a:ext cx="64120" cy="42970"/>
            </a:xfrm>
            <a:custGeom>
              <a:avLst/>
              <a:gdLst>
                <a:gd name="T0" fmla="*/ 67960685 w 43"/>
                <a:gd name="T1" fmla="*/ 38427657 h 31"/>
                <a:gd name="T2" fmla="*/ 56309927 w 43"/>
                <a:gd name="T3" fmla="*/ 26899224 h 31"/>
                <a:gd name="T4" fmla="*/ 38834476 w 43"/>
                <a:gd name="T5" fmla="*/ 11528438 h 31"/>
                <a:gd name="T6" fmla="*/ 9708271 w 43"/>
                <a:gd name="T7" fmla="*/ 0 h 31"/>
                <a:gd name="T8" fmla="*/ 3883587 w 43"/>
                <a:gd name="T9" fmla="*/ 9607261 h 31"/>
                <a:gd name="T10" fmla="*/ 33009794 w 43"/>
                <a:gd name="T11" fmla="*/ 34583922 h 31"/>
                <a:gd name="T12" fmla="*/ 42718062 w 43"/>
                <a:gd name="T13" fmla="*/ 42270005 h 31"/>
                <a:gd name="T14" fmla="*/ 52427735 w 43"/>
                <a:gd name="T15" fmla="*/ 49954714 h 31"/>
                <a:gd name="T16" fmla="*/ 73786760 w 43"/>
                <a:gd name="T17" fmla="*/ 57640797 h 31"/>
                <a:gd name="T18" fmla="*/ 67960685 w 43"/>
                <a:gd name="T19" fmla="*/ 3842765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1" name="Freeform 123"/>
            <p:cNvSpPr>
              <a:spLocks noChangeArrowheads="1"/>
            </p:cNvSpPr>
            <p:nvPr/>
          </p:nvSpPr>
          <p:spPr bwMode="auto">
            <a:xfrm>
              <a:off x="2380001" y="2099496"/>
              <a:ext cx="31455" cy="27139"/>
            </a:xfrm>
            <a:custGeom>
              <a:avLst/>
              <a:gdLst>
                <a:gd name="T0" fmla="*/ 29388401 w 21"/>
                <a:gd name="T1" fmla="*/ 20253833 h 20"/>
                <a:gd name="T2" fmla="*/ 19591799 w 21"/>
                <a:gd name="T3" fmla="*/ 14731049 h 20"/>
                <a:gd name="T4" fmla="*/ 9796599 w 21"/>
                <a:gd name="T5" fmla="*/ 0 h 20"/>
                <a:gd name="T6" fmla="*/ 3917800 w 21"/>
                <a:gd name="T7" fmla="*/ 18413810 h 20"/>
                <a:gd name="T8" fmla="*/ 1959600 w 21"/>
                <a:gd name="T9" fmla="*/ 29460741 h 20"/>
                <a:gd name="T10" fmla="*/ 19591799 w 21"/>
                <a:gd name="T11" fmla="*/ 34984882 h 20"/>
                <a:gd name="T12" fmla="*/ 39183598 w 21"/>
                <a:gd name="T13" fmla="*/ 23936599 h 20"/>
                <a:gd name="T14" fmla="*/ 29388401 w 21"/>
                <a:gd name="T15" fmla="*/ 2025383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2" name="Freeform 124"/>
            <p:cNvSpPr>
              <a:spLocks noChangeArrowheads="1"/>
            </p:cNvSpPr>
            <p:nvPr/>
          </p:nvSpPr>
          <p:spPr bwMode="auto">
            <a:xfrm>
              <a:off x="2373952" y="2136812"/>
              <a:ext cx="20567" cy="35054"/>
            </a:xfrm>
            <a:custGeom>
              <a:avLst/>
              <a:gdLst>
                <a:gd name="T0" fmla="*/ 22613904 w 14"/>
                <a:gd name="T1" fmla="*/ 7271009 h 26"/>
                <a:gd name="T2" fmla="*/ 13192472 w 14"/>
                <a:gd name="T3" fmla="*/ 5453593 h 26"/>
                <a:gd name="T4" fmla="*/ 7537967 w 14"/>
                <a:gd name="T5" fmla="*/ 1817415 h 26"/>
                <a:gd name="T6" fmla="*/ 1884835 w 14"/>
                <a:gd name="T7" fmla="*/ 23630444 h 26"/>
                <a:gd name="T8" fmla="*/ 5653133 w 14"/>
                <a:gd name="T9" fmla="*/ 45443474 h 26"/>
                <a:gd name="T10" fmla="*/ 15075934 w 14"/>
                <a:gd name="T11" fmla="*/ 25447859 h 26"/>
                <a:gd name="T12" fmla="*/ 22613904 w 14"/>
                <a:gd name="T13" fmla="*/ 727100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3" name="Freeform 125"/>
            <p:cNvSpPr>
              <a:spLocks noChangeArrowheads="1"/>
            </p:cNvSpPr>
            <p:nvPr/>
          </p:nvSpPr>
          <p:spPr bwMode="auto">
            <a:xfrm>
              <a:off x="2357014" y="2061050"/>
              <a:ext cx="18147" cy="40708"/>
            </a:xfrm>
            <a:custGeom>
              <a:avLst/>
              <a:gdLst>
                <a:gd name="T0" fmla="*/ 17974067 w 12"/>
                <a:gd name="T1" fmla="*/ 17734652 h 29"/>
                <a:gd name="T2" fmla="*/ 11982242 w 12"/>
                <a:gd name="T3" fmla="*/ 7881912 h 29"/>
                <a:gd name="T4" fmla="*/ 3993609 w 12"/>
                <a:gd name="T5" fmla="*/ 1970829 h 29"/>
                <a:gd name="T6" fmla="*/ 9985435 w 12"/>
                <a:gd name="T7" fmla="*/ 19704076 h 29"/>
                <a:gd name="T8" fmla="*/ 13979046 w 12"/>
                <a:gd name="T9" fmla="*/ 51231728 h 29"/>
                <a:gd name="T10" fmla="*/ 23964484 w 12"/>
                <a:gd name="T11" fmla="*/ 29556819 h 29"/>
                <a:gd name="T12" fmla="*/ 17974067 w 12"/>
                <a:gd name="T13" fmla="*/ 1773465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4" name="Freeform 126"/>
            <p:cNvSpPr>
              <a:spLocks noChangeArrowheads="1"/>
            </p:cNvSpPr>
            <p:nvPr/>
          </p:nvSpPr>
          <p:spPr bwMode="auto">
            <a:xfrm>
              <a:off x="2375161" y="2064442"/>
              <a:ext cx="16938" cy="20354"/>
            </a:xfrm>
            <a:custGeom>
              <a:avLst/>
              <a:gdLst>
                <a:gd name="T0" fmla="*/ 4141180 w 11"/>
                <a:gd name="T1" fmla="*/ 0 h 15"/>
                <a:gd name="T2" fmla="*/ 8282361 w 11"/>
                <a:gd name="T3" fmla="*/ 11048151 h 15"/>
                <a:gd name="T4" fmla="*/ 6211771 w 11"/>
                <a:gd name="T5" fmla="*/ 22094945 h 15"/>
                <a:gd name="T6" fmla="*/ 20704461 w 11"/>
                <a:gd name="T7" fmla="*/ 9206793 h 15"/>
                <a:gd name="T8" fmla="*/ 4141180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5" name="Freeform 127"/>
            <p:cNvSpPr>
              <a:spLocks noChangeArrowheads="1"/>
            </p:cNvSpPr>
            <p:nvPr/>
          </p:nvSpPr>
          <p:spPr bwMode="auto">
            <a:xfrm>
              <a:off x="2383630" y="2079142"/>
              <a:ext cx="10888" cy="15831"/>
            </a:xfrm>
            <a:custGeom>
              <a:avLst/>
              <a:gdLst>
                <a:gd name="T0" fmla="*/ 8451065 w 7"/>
                <a:gd name="T1" fmla="*/ 20712703 h 11"/>
                <a:gd name="T2" fmla="*/ 4225532 w 7"/>
                <a:gd name="T3" fmla="*/ 6214388 h 11"/>
                <a:gd name="T4" fmla="*/ 2113493 w 7"/>
                <a:gd name="T5" fmla="*/ 18641721 h 11"/>
                <a:gd name="T6" fmla="*/ 8451065 w 7"/>
                <a:gd name="T7" fmla="*/ 20712703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6" name="Freeform 128"/>
            <p:cNvSpPr>
              <a:spLocks noChangeArrowheads="1"/>
            </p:cNvSpPr>
            <p:nvPr/>
          </p:nvSpPr>
          <p:spPr bwMode="auto">
            <a:xfrm>
              <a:off x="2089643" y="2063311"/>
              <a:ext cx="39924" cy="33924"/>
            </a:xfrm>
            <a:custGeom>
              <a:avLst/>
              <a:gdLst>
                <a:gd name="T0" fmla="*/ 45823905 w 27"/>
                <a:gd name="T1" fmla="*/ 11048368 h 25"/>
                <a:gd name="T2" fmla="*/ 42004662 w 27"/>
                <a:gd name="T3" fmla="*/ 3682790 h 25"/>
                <a:gd name="T4" fmla="*/ 40095045 w 27"/>
                <a:gd name="T5" fmla="*/ 9206973 h 25"/>
                <a:gd name="T6" fmla="*/ 26730494 w 27"/>
                <a:gd name="T7" fmla="*/ 11048368 h 25"/>
                <a:gd name="T8" fmla="*/ 22911262 w 27"/>
                <a:gd name="T9" fmla="*/ 16572553 h 25"/>
                <a:gd name="T10" fmla="*/ 13364556 w 27"/>
                <a:gd name="T11" fmla="*/ 16572553 h 25"/>
                <a:gd name="T12" fmla="*/ 1909617 w 27"/>
                <a:gd name="T13" fmla="*/ 27619566 h 25"/>
                <a:gd name="T14" fmla="*/ 9546703 w 27"/>
                <a:gd name="T15" fmla="*/ 33143748 h 25"/>
                <a:gd name="T16" fmla="*/ 9546703 w 27"/>
                <a:gd name="T17" fmla="*/ 40509325 h 25"/>
                <a:gd name="T18" fmla="*/ 24820878 w 27"/>
                <a:gd name="T19" fmla="*/ 31302354 h 25"/>
                <a:gd name="T20" fmla="*/ 30548345 w 27"/>
                <a:gd name="T21" fmla="*/ 34985143 h 25"/>
                <a:gd name="T22" fmla="*/ 45823905 w 27"/>
                <a:gd name="T23" fmla="*/ 20255341 h 25"/>
                <a:gd name="T24" fmla="*/ 45823905 w 27"/>
                <a:gd name="T25" fmla="*/ 11048368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7" name="Freeform 129"/>
            <p:cNvSpPr>
              <a:spLocks noChangeArrowheads="1"/>
            </p:cNvSpPr>
            <p:nvPr/>
          </p:nvSpPr>
          <p:spPr bwMode="auto">
            <a:xfrm>
              <a:off x="2127147" y="2058788"/>
              <a:ext cx="16938" cy="6785"/>
            </a:xfrm>
            <a:custGeom>
              <a:avLst/>
              <a:gdLst>
                <a:gd name="T0" fmla="*/ 5219283 w 12"/>
                <a:gd name="T1" fmla="*/ 0 h 5"/>
                <a:gd name="T2" fmla="*/ 6959044 w 12"/>
                <a:gd name="T3" fmla="*/ 9207244 h 5"/>
                <a:gd name="T4" fmla="*/ 17397610 w 12"/>
                <a:gd name="T5" fmla="*/ 5524346 h 5"/>
                <a:gd name="T6" fmla="*/ 5219283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8" name="Freeform 130"/>
            <p:cNvSpPr>
              <a:spLocks noChangeArrowheads="1"/>
            </p:cNvSpPr>
            <p:nvPr/>
          </p:nvSpPr>
          <p:spPr bwMode="auto">
            <a:xfrm>
              <a:off x="1928736" y="2124374"/>
              <a:ext cx="21777" cy="12439"/>
            </a:xfrm>
            <a:custGeom>
              <a:avLst/>
              <a:gdLst>
                <a:gd name="T0" fmla="*/ 12884265 w 15"/>
                <a:gd name="T1" fmla="*/ 5730233 h 9"/>
                <a:gd name="T2" fmla="*/ 1840997 w 15"/>
                <a:gd name="T3" fmla="*/ 15282001 h 9"/>
                <a:gd name="T4" fmla="*/ 23927535 w 15"/>
                <a:gd name="T5" fmla="*/ 11461848 h 9"/>
                <a:gd name="T6" fmla="*/ 25767174 w 15"/>
                <a:gd name="T7" fmla="*/ 1910077 h 9"/>
                <a:gd name="T8" fmla="*/ 12884265 w 15"/>
                <a:gd name="T9" fmla="*/ 573023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9" name="Freeform 131"/>
            <p:cNvSpPr>
              <a:spLocks noChangeArrowheads="1"/>
            </p:cNvSpPr>
            <p:nvPr/>
          </p:nvSpPr>
          <p:spPr bwMode="auto">
            <a:xfrm>
              <a:off x="1885182" y="2145858"/>
              <a:ext cx="14518" cy="12439"/>
            </a:xfrm>
            <a:custGeom>
              <a:avLst/>
              <a:gdLst>
                <a:gd name="T0" fmla="*/ 12884580 w 10"/>
                <a:gd name="T1" fmla="*/ 1910077 h 9"/>
                <a:gd name="T2" fmla="*/ 0 w 10"/>
                <a:gd name="T3" fmla="*/ 15282001 h 9"/>
                <a:gd name="T4" fmla="*/ 14725621 w 10"/>
                <a:gd name="T5" fmla="*/ 7640310 h 9"/>
                <a:gd name="T6" fmla="*/ 12884580 w 10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0" name="Freeform 132"/>
            <p:cNvSpPr>
              <a:spLocks noChangeArrowheads="1"/>
            </p:cNvSpPr>
            <p:nvPr/>
          </p:nvSpPr>
          <p:spPr bwMode="auto">
            <a:xfrm>
              <a:off x="1857356" y="2156036"/>
              <a:ext cx="21777" cy="12439"/>
            </a:xfrm>
            <a:custGeom>
              <a:avLst/>
              <a:gdLst>
                <a:gd name="T0" fmla="*/ 20245537 w 15"/>
                <a:gd name="T1" fmla="*/ 0 h 9"/>
                <a:gd name="T2" fmla="*/ 1840997 w 15"/>
                <a:gd name="T3" fmla="*/ 13371925 h 9"/>
                <a:gd name="T4" fmla="*/ 2024553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1" name="Freeform 133"/>
            <p:cNvSpPr>
              <a:spLocks noChangeArrowheads="1"/>
            </p:cNvSpPr>
            <p:nvPr/>
          </p:nvSpPr>
          <p:spPr bwMode="auto">
            <a:xfrm>
              <a:off x="1942044" y="2011295"/>
              <a:ext cx="24196" cy="15831"/>
            </a:xfrm>
            <a:custGeom>
              <a:avLst/>
              <a:gdLst>
                <a:gd name="T0" fmla="*/ 5306934 w 17"/>
                <a:gd name="T1" fmla="*/ 10356352 h 11"/>
                <a:gd name="T2" fmla="*/ 12382847 w 17"/>
                <a:gd name="T3" fmla="*/ 20712703 h 11"/>
                <a:gd name="T4" fmla="*/ 24767025 w 17"/>
                <a:gd name="T5" fmla="*/ 18641721 h 11"/>
                <a:gd name="T6" fmla="*/ 26536002 w 17"/>
                <a:gd name="T7" fmla="*/ 4141965 h 11"/>
                <a:gd name="T8" fmla="*/ 5306934 w 17"/>
                <a:gd name="T9" fmla="*/ 103563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2" name="Freeform 134"/>
            <p:cNvSpPr>
              <a:spLocks noChangeArrowheads="1"/>
            </p:cNvSpPr>
            <p:nvPr/>
          </p:nvSpPr>
          <p:spPr bwMode="auto">
            <a:xfrm>
              <a:off x="3078070" y="2157166"/>
              <a:ext cx="27826" cy="13569"/>
            </a:xfrm>
            <a:custGeom>
              <a:avLst/>
              <a:gdLst>
                <a:gd name="T0" fmla="*/ 29217259 w 18"/>
                <a:gd name="T1" fmla="*/ 18411774 h 10"/>
                <a:gd name="T2" fmla="*/ 22956311 w 18"/>
                <a:gd name="T3" fmla="*/ 7365253 h 10"/>
                <a:gd name="T4" fmla="*/ 2087463 w 18"/>
                <a:gd name="T5" fmla="*/ 1841313 h 10"/>
                <a:gd name="T6" fmla="*/ 4173481 w 18"/>
                <a:gd name="T7" fmla="*/ 11046521 h 10"/>
                <a:gd name="T8" fmla="*/ 29217259 w 18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3" name="Freeform 135"/>
            <p:cNvSpPr>
              <a:spLocks noChangeArrowheads="1"/>
            </p:cNvSpPr>
            <p:nvPr/>
          </p:nvSpPr>
          <p:spPr bwMode="auto">
            <a:xfrm>
              <a:off x="4404040" y="2107412"/>
              <a:ext cx="29035" cy="21485"/>
            </a:xfrm>
            <a:custGeom>
              <a:avLst/>
              <a:gdLst>
                <a:gd name="T0" fmla="*/ 18405669 w 20"/>
                <a:gd name="T1" fmla="*/ 7212245 h 16"/>
                <a:gd name="T2" fmla="*/ 3680591 w 20"/>
                <a:gd name="T3" fmla="*/ 10819038 h 16"/>
                <a:gd name="T4" fmla="*/ 11043129 w 20"/>
                <a:gd name="T5" fmla="*/ 18031283 h 16"/>
                <a:gd name="T6" fmla="*/ 20245286 w 20"/>
                <a:gd name="T7" fmla="*/ 28850323 h 16"/>
                <a:gd name="T8" fmla="*/ 31288418 w 20"/>
                <a:gd name="T9" fmla="*/ 27046927 h 16"/>
                <a:gd name="T10" fmla="*/ 29447444 w 20"/>
                <a:gd name="T11" fmla="*/ 14425833 h 16"/>
                <a:gd name="T12" fmla="*/ 33129391 w 20"/>
                <a:gd name="T13" fmla="*/ 1803397 h 16"/>
                <a:gd name="T14" fmla="*/ 18405669 w 20"/>
                <a:gd name="T15" fmla="*/ 7212245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4" name="Freeform 136"/>
            <p:cNvSpPr>
              <a:spLocks noChangeArrowheads="1"/>
            </p:cNvSpPr>
            <p:nvPr/>
          </p:nvSpPr>
          <p:spPr bwMode="auto">
            <a:xfrm>
              <a:off x="4511715" y="2070096"/>
              <a:ext cx="19357" cy="23746"/>
            </a:xfrm>
            <a:custGeom>
              <a:avLst/>
              <a:gdLst>
                <a:gd name="T0" fmla="*/ 17425273 w 13"/>
                <a:gd name="T1" fmla="*/ 17559466 h 17"/>
                <a:gd name="T2" fmla="*/ 23234629 w 13"/>
                <a:gd name="T3" fmla="*/ 3902725 h 17"/>
                <a:gd name="T4" fmla="*/ 7744875 w 13"/>
                <a:gd name="T5" fmla="*/ 9755414 h 17"/>
                <a:gd name="T6" fmla="*/ 3872438 w 13"/>
                <a:gd name="T7" fmla="*/ 29266244 h 17"/>
                <a:gd name="T8" fmla="*/ 17425273 w 13"/>
                <a:gd name="T9" fmla="*/ 1755946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5" name="Freeform 137"/>
            <p:cNvSpPr>
              <a:spLocks noChangeArrowheads="1"/>
            </p:cNvSpPr>
            <p:nvPr/>
          </p:nvSpPr>
          <p:spPr bwMode="auto">
            <a:xfrm>
              <a:off x="4562527" y="2054265"/>
              <a:ext cx="20567" cy="12439"/>
            </a:xfrm>
            <a:custGeom>
              <a:avLst/>
              <a:gdLst>
                <a:gd name="T0" fmla="*/ 9422801 w 14"/>
                <a:gd name="T1" fmla="*/ 17192078 h 9"/>
                <a:gd name="T2" fmla="*/ 24498738 w 14"/>
                <a:gd name="T3" fmla="*/ 5730233 h 9"/>
                <a:gd name="T4" fmla="*/ 16960768 w 14"/>
                <a:gd name="T5" fmla="*/ 1910077 h 9"/>
                <a:gd name="T6" fmla="*/ 3769670 w 14"/>
                <a:gd name="T7" fmla="*/ 3820155 h 9"/>
                <a:gd name="T8" fmla="*/ 9422801 w 14"/>
                <a:gd name="T9" fmla="*/ 1719207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6" name="Freeform 138"/>
            <p:cNvSpPr>
              <a:spLocks noChangeArrowheads="1"/>
            </p:cNvSpPr>
            <p:nvPr/>
          </p:nvSpPr>
          <p:spPr bwMode="auto">
            <a:xfrm>
              <a:off x="4566157" y="2045219"/>
              <a:ext cx="10888" cy="5654"/>
            </a:xfrm>
            <a:custGeom>
              <a:avLst/>
              <a:gdLst>
                <a:gd name="T0" fmla="*/ 10564557 w 7"/>
                <a:gd name="T1" fmla="*/ 1998689 h 4"/>
                <a:gd name="T2" fmla="*/ 6339026 w 7"/>
                <a:gd name="T3" fmla="*/ 7991928 h 4"/>
                <a:gd name="T4" fmla="*/ 10564557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7" name="Freeform 139"/>
            <p:cNvSpPr>
              <a:spLocks noChangeArrowheads="1"/>
            </p:cNvSpPr>
            <p:nvPr/>
          </p:nvSpPr>
          <p:spPr bwMode="auto">
            <a:xfrm>
              <a:off x="5119048" y="3337706"/>
              <a:ext cx="14518" cy="13569"/>
            </a:xfrm>
            <a:custGeom>
              <a:avLst/>
              <a:gdLst>
                <a:gd name="T0" fmla="*/ 5521768 w 10"/>
                <a:gd name="T1" fmla="*/ 3682627 h 10"/>
                <a:gd name="T2" fmla="*/ 14725621 w 10"/>
                <a:gd name="T3" fmla="*/ 14729149 h 10"/>
                <a:gd name="T4" fmla="*/ 5521768 w 10"/>
                <a:gd name="T5" fmla="*/ 368262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8" name="Freeform 140"/>
            <p:cNvSpPr>
              <a:spLocks noChangeArrowheads="1"/>
            </p:cNvSpPr>
            <p:nvPr/>
          </p:nvSpPr>
          <p:spPr bwMode="auto">
            <a:xfrm>
              <a:off x="6830951" y="3143211"/>
              <a:ext cx="26616" cy="11308"/>
            </a:xfrm>
            <a:custGeom>
              <a:avLst/>
              <a:gdLst>
                <a:gd name="T0" fmla="*/ 15274170 w 18"/>
                <a:gd name="T1" fmla="*/ 11987893 h 8"/>
                <a:gd name="T2" fmla="*/ 32457957 w 18"/>
                <a:gd name="T3" fmla="*/ 11987893 h 8"/>
                <a:gd name="T4" fmla="*/ 3819234 w 18"/>
                <a:gd name="T5" fmla="*/ 0 h 8"/>
                <a:gd name="T6" fmla="*/ 15274170 w 18"/>
                <a:gd name="T7" fmla="*/ 1198789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9" name="Freeform 141"/>
            <p:cNvSpPr>
              <a:spLocks noChangeArrowheads="1"/>
            </p:cNvSpPr>
            <p:nvPr/>
          </p:nvSpPr>
          <p:spPr bwMode="auto">
            <a:xfrm>
              <a:off x="6876925" y="3162435"/>
              <a:ext cx="15727" cy="7915"/>
            </a:xfrm>
            <a:custGeom>
              <a:avLst/>
              <a:gdLst>
                <a:gd name="T0" fmla="*/ 1785017 w 11"/>
                <a:gd name="T1" fmla="*/ 5011778 h 5"/>
                <a:gd name="T2" fmla="*/ 17851510 w 11"/>
                <a:gd name="T3" fmla="*/ 7517667 h 5"/>
                <a:gd name="T4" fmla="*/ 1785017 w 11"/>
                <a:gd name="T5" fmla="*/ 5011778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0" name="Freeform 142"/>
            <p:cNvSpPr>
              <a:spLocks noChangeArrowheads="1"/>
            </p:cNvSpPr>
            <p:nvPr/>
          </p:nvSpPr>
          <p:spPr bwMode="auto">
            <a:xfrm>
              <a:off x="6797077" y="3116072"/>
              <a:ext cx="36295" cy="18093"/>
            </a:xfrm>
            <a:custGeom>
              <a:avLst/>
              <a:gdLst>
                <a:gd name="T0" fmla="*/ 12884391 w 25"/>
                <a:gd name="T1" fmla="*/ 0 h 13"/>
                <a:gd name="T2" fmla="*/ 40492826 w 25"/>
                <a:gd name="T3" fmla="*/ 19370644 h 13"/>
                <a:gd name="T4" fmla="*/ 12884391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1" name="Freeform 143"/>
            <p:cNvSpPr>
              <a:spLocks noChangeArrowheads="1"/>
            </p:cNvSpPr>
            <p:nvPr/>
          </p:nvSpPr>
          <p:spPr bwMode="auto">
            <a:xfrm>
              <a:off x="4446385" y="2463609"/>
              <a:ext cx="10888" cy="5654"/>
            </a:xfrm>
            <a:custGeom>
              <a:avLst/>
              <a:gdLst>
                <a:gd name="T0" fmla="*/ 2113493 w 7"/>
                <a:gd name="T1" fmla="*/ 3995964 h 4"/>
                <a:gd name="T2" fmla="*/ 12676599 w 7"/>
                <a:gd name="T3" fmla="*/ 3995964 h 4"/>
                <a:gd name="T4" fmla="*/ 2113493 w 7"/>
                <a:gd name="T5" fmla="*/ 3995964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2" name="Freeform 144"/>
            <p:cNvSpPr>
              <a:spLocks noChangeArrowheads="1"/>
            </p:cNvSpPr>
            <p:nvPr/>
          </p:nvSpPr>
          <p:spPr bwMode="auto">
            <a:xfrm>
              <a:off x="3840261" y="2782491"/>
              <a:ext cx="10888" cy="6785"/>
            </a:xfrm>
            <a:custGeom>
              <a:avLst/>
              <a:gdLst>
                <a:gd name="T0" fmla="*/ 4853474 w 8"/>
                <a:gd name="T1" fmla="*/ 3682898 h 5"/>
                <a:gd name="T2" fmla="*/ 9705676 w 8"/>
                <a:gd name="T3" fmla="*/ 5524346 h 5"/>
                <a:gd name="T4" fmla="*/ 4853474 w 8"/>
                <a:gd name="T5" fmla="*/ 3682898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3" name="Freeform 145"/>
            <p:cNvSpPr>
              <a:spLocks noChangeArrowheads="1"/>
            </p:cNvSpPr>
            <p:nvPr/>
          </p:nvSpPr>
          <p:spPr bwMode="auto">
            <a:xfrm>
              <a:off x="4333870" y="2952108"/>
              <a:ext cx="12099" cy="6785"/>
            </a:xfrm>
            <a:custGeom>
              <a:avLst/>
              <a:gdLst>
                <a:gd name="T0" fmla="*/ 11982947 w 8"/>
                <a:gd name="T1" fmla="*/ 7365796 h 5"/>
                <a:gd name="T2" fmla="*/ 7989101 w 8"/>
                <a:gd name="T3" fmla="*/ 1841449 h 5"/>
                <a:gd name="T4" fmla="*/ 11982947 w 8"/>
                <a:gd name="T5" fmla="*/ 7365796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4" name="Freeform 146"/>
            <p:cNvSpPr>
              <a:spLocks noChangeArrowheads="1"/>
            </p:cNvSpPr>
            <p:nvPr/>
          </p:nvSpPr>
          <p:spPr bwMode="auto">
            <a:xfrm>
              <a:off x="4307254" y="2992817"/>
              <a:ext cx="7259" cy="5654"/>
            </a:xfrm>
            <a:custGeom>
              <a:avLst/>
              <a:gdLst>
                <a:gd name="T0" fmla="*/ 3680456 w 5"/>
                <a:gd name="T1" fmla="*/ 1998689 h 4"/>
                <a:gd name="T2" fmla="*/ 5521361 w 5"/>
                <a:gd name="T3" fmla="*/ 7991928 h 4"/>
                <a:gd name="T4" fmla="*/ 3680456 w 5"/>
                <a:gd name="T5" fmla="*/ 1998689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5" name="Freeform 147"/>
            <p:cNvSpPr>
              <a:spLocks noChangeArrowheads="1"/>
            </p:cNvSpPr>
            <p:nvPr/>
          </p:nvSpPr>
          <p:spPr bwMode="auto">
            <a:xfrm>
              <a:off x="5100901" y="3061795"/>
              <a:ext cx="12099" cy="7915"/>
            </a:xfrm>
            <a:custGeom>
              <a:avLst/>
              <a:gdLst>
                <a:gd name="T0" fmla="*/ 13981281 w 8"/>
                <a:gd name="T1" fmla="*/ 6961243 h 6"/>
                <a:gd name="T2" fmla="*/ 7989101 w 8"/>
                <a:gd name="T3" fmla="*/ 3479962 h 6"/>
                <a:gd name="T4" fmla="*/ 13981281 w 8"/>
                <a:gd name="T5" fmla="*/ 6961243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6" name="Freeform 148"/>
            <p:cNvSpPr>
              <a:spLocks noChangeArrowheads="1"/>
            </p:cNvSpPr>
            <p:nvPr/>
          </p:nvSpPr>
          <p:spPr bwMode="auto">
            <a:xfrm>
              <a:off x="4998065" y="2606088"/>
              <a:ext cx="4839" cy="6785"/>
            </a:xfrm>
            <a:custGeom>
              <a:avLst/>
              <a:gdLst>
                <a:gd name="T0" fmla="*/ 1278595 w 4"/>
                <a:gd name="T1" fmla="*/ 3682898 h 5"/>
                <a:gd name="T2" fmla="*/ 5112121 w 4"/>
                <a:gd name="T3" fmla="*/ 7365796 h 5"/>
                <a:gd name="T4" fmla="*/ 1278595 w 4"/>
                <a:gd name="T5" fmla="*/ 3682898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7" name="Freeform 149"/>
            <p:cNvSpPr>
              <a:spLocks noChangeArrowheads="1"/>
            </p:cNvSpPr>
            <p:nvPr/>
          </p:nvSpPr>
          <p:spPr bwMode="auto">
            <a:xfrm>
              <a:off x="4902488" y="3183919"/>
              <a:ext cx="19357" cy="9046"/>
            </a:xfrm>
            <a:custGeom>
              <a:avLst/>
              <a:gdLst>
                <a:gd name="T0" fmla="*/ 9680398 w 13"/>
                <a:gd name="T1" fmla="*/ 0 h 7"/>
                <a:gd name="T2" fmla="*/ 15489751 w 13"/>
                <a:gd name="T3" fmla="*/ 11690018 h 7"/>
                <a:gd name="T4" fmla="*/ 9680398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8" name="Freeform 150"/>
            <p:cNvSpPr>
              <a:spLocks noChangeArrowheads="1"/>
            </p:cNvSpPr>
            <p:nvPr/>
          </p:nvSpPr>
          <p:spPr bwMode="auto">
            <a:xfrm>
              <a:off x="3241397" y="2840161"/>
              <a:ext cx="13308" cy="13569"/>
            </a:xfrm>
            <a:custGeom>
              <a:avLst/>
              <a:gdLst>
                <a:gd name="T0" fmla="*/ 1909617 w 9"/>
                <a:gd name="T1" fmla="*/ 9206566 h 10"/>
                <a:gd name="T2" fmla="*/ 13364554 w 9"/>
                <a:gd name="T3" fmla="*/ 11046521 h 10"/>
                <a:gd name="T4" fmla="*/ 1909617 w 9"/>
                <a:gd name="T5" fmla="*/ 9206566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9" name="Freeform 151"/>
            <p:cNvSpPr>
              <a:spLocks noChangeArrowheads="1"/>
            </p:cNvSpPr>
            <p:nvPr/>
          </p:nvSpPr>
          <p:spPr bwMode="auto">
            <a:xfrm>
              <a:off x="6365169" y="2324523"/>
              <a:ext cx="15727" cy="12439"/>
            </a:xfrm>
            <a:custGeom>
              <a:avLst/>
              <a:gdLst>
                <a:gd name="T0" fmla="*/ 4319448 w 10"/>
                <a:gd name="T1" fmla="*/ 15282001 h 9"/>
                <a:gd name="T2" fmla="*/ 19439720 w 10"/>
                <a:gd name="T3" fmla="*/ 1910077 h 9"/>
                <a:gd name="T4" fmla="*/ 4319448 w 10"/>
                <a:gd name="T5" fmla="*/ 15282001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0" name="Freeform 152"/>
            <p:cNvSpPr>
              <a:spLocks noChangeArrowheads="1"/>
            </p:cNvSpPr>
            <p:nvPr/>
          </p:nvSpPr>
          <p:spPr bwMode="auto">
            <a:xfrm>
              <a:off x="6382106" y="2306430"/>
              <a:ext cx="25407" cy="18093"/>
            </a:xfrm>
            <a:custGeom>
              <a:avLst/>
              <a:gdLst>
                <a:gd name="T0" fmla="*/ 31206761 w 17"/>
                <a:gd name="T1" fmla="*/ 0 h 13"/>
                <a:gd name="T2" fmla="*/ 19504748 w 17"/>
                <a:gd name="T3" fmla="*/ 7747980 h 13"/>
                <a:gd name="T4" fmla="*/ 7801341 w 17"/>
                <a:gd name="T5" fmla="*/ 25181284 h 13"/>
                <a:gd name="T6" fmla="*/ 31206761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1" name="Freeform 153"/>
            <p:cNvSpPr>
              <a:spLocks noChangeArrowheads="1"/>
            </p:cNvSpPr>
            <p:nvPr/>
          </p:nvSpPr>
          <p:spPr bwMode="auto">
            <a:xfrm>
              <a:off x="6413561" y="2291730"/>
              <a:ext cx="13308" cy="12439"/>
            </a:xfrm>
            <a:custGeom>
              <a:avLst/>
              <a:gdLst>
                <a:gd name="T0" fmla="*/ 13364554 w 9"/>
                <a:gd name="T1" fmla="*/ 3820155 h 9"/>
                <a:gd name="T2" fmla="*/ 3819234 w 9"/>
                <a:gd name="T3" fmla="*/ 15282001 h 9"/>
                <a:gd name="T4" fmla="*/ 13364554 w 9"/>
                <a:gd name="T5" fmla="*/ 3820155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2" name="Freeform 154"/>
            <p:cNvSpPr>
              <a:spLocks noChangeArrowheads="1"/>
            </p:cNvSpPr>
            <p:nvPr/>
          </p:nvSpPr>
          <p:spPr bwMode="auto">
            <a:xfrm>
              <a:off x="6435338" y="2275899"/>
              <a:ext cx="9678" cy="9046"/>
            </a:xfrm>
            <a:custGeom>
              <a:avLst/>
              <a:gdLst>
                <a:gd name="T0" fmla="*/ 10015584 w 7"/>
                <a:gd name="T1" fmla="*/ 2273561 h 6"/>
                <a:gd name="T2" fmla="*/ 3338528 w 7"/>
                <a:gd name="T3" fmla="*/ 9092738 h 6"/>
                <a:gd name="T4" fmla="*/ 10015584 w 7"/>
                <a:gd name="T5" fmla="*/ 227356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3" name="Freeform 155"/>
            <p:cNvSpPr>
              <a:spLocks noChangeArrowheads="1"/>
            </p:cNvSpPr>
            <p:nvPr/>
          </p:nvSpPr>
          <p:spPr bwMode="auto">
            <a:xfrm>
              <a:off x="6469214" y="2212575"/>
              <a:ext cx="16938" cy="12439"/>
            </a:xfrm>
            <a:custGeom>
              <a:avLst/>
              <a:gdLst>
                <a:gd name="T0" fmla="*/ 18633872 w 11"/>
                <a:gd name="T1" fmla="*/ 1910077 h 9"/>
                <a:gd name="T2" fmla="*/ 6211771 w 11"/>
                <a:gd name="T3" fmla="*/ 7640310 h 9"/>
                <a:gd name="T4" fmla="*/ 6211771 w 11"/>
                <a:gd name="T5" fmla="*/ 17192078 h 9"/>
                <a:gd name="T6" fmla="*/ 18633872 w 11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4" name="Freeform 156"/>
            <p:cNvSpPr>
              <a:spLocks noChangeArrowheads="1"/>
            </p:cNvSpPr>
            <p:nvPr/>
          </p:nvSpPr>
          <p:spPr bwMode="auto">
            <a:xfrm>
              <a:off x="6461955" y="2245368"/>
              <a:ext cx="4839" cy="3392"/>
            </a:xfrm>
            <a:custGeom>
              <a:avLst/>
              <a:gdLst>
                <a:gd name="T0" fmla="*/ 2271551 w 3"/>
                <a:gd name="T1" fmla="*/ 5752831 h 2"/>
                <a:gd name="T2" fmla="*/ 4544610 w 3"/>
                <a:gd name="T3" fmla="*/ 0 h 2"/>
                <a:gd name="T4" fmla="*/ 2271551 w 3"/>
                <a:gd name="T5" fmla="*/ 5752831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5" name="Freeform 157"/>
            <p:cNvSpPr>
              <a:spLocks noChangeArrowheads="1"/>
            </p:cNvSpPr>
            <p:nvPr/>
          </p:nvSpPr>
          <p:spPr bwMode="auto">
            <a:xfrm>
              <a:off x="6112315" y="2641142"/>
              <a:ext cx="3630" cy="2262"/>
            </a:xfrm>
            <a:custGeom>
              <a:avLst/>
              <a:gdLst>
                <a:gd name="T0" fmla="*/ 2876415 w 2"/>
                <a:gd name="T1" fmla="*/ 1279161 h 2"/>
                <a:gd name="T2" fmla="*/ 2876415 w 2"/>
                <a:gd name="T3" fmla="*/ 2558322 h 2"/>
                <a:gd name="T4" fmla="*/ 2876415 w 2"/>
                <a:gd name="T5" fmla="*/ 1279161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6" name="Freeform 158"/>
            <p:cNvSpPr>
              <a:spLocks noChangeArrowheads="1"/>
            </p:cNvSpPr>
            <p:nvPr/>
          </p:nvSpPr>
          <p:spPr bwMode="auto">
            <a:xfrm>
              <a:off x="4458482" y="3693904"/>
              <a:ext cx="32665" cy="39577"/>
            </a:xfrm>
            <a:custGeom>
              <a:avLst/>
              <a:gdLst>
                <a:gd name="T0" fmla="*/ 7700625 w 22"/>
                <a:gd name="T1" fmla="*/ 46561667 h 29"/>
                <a:gd name="T2" fmla="*/ 36578661 w 22"/>
                <a:gd name="T3" fmla="*/ 13037212 h 29"/>
                <a:gd name="T4" fmla="*/ 42353434 w 22"/>
                <a:gd name="T5" fmla="*/ 0 h 29"/>
                <a:gd name="T6" fmla="*/ 9626474 w 22"/>
                <a:gd name="T7" fmla="*/ 0 h 29"/>
                <a:gd name="T8" fmla="*/ 7700625 w 22"/>
                <a:gd name="T9" fmla="*/ 4656166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</p:grpSp>
      <p:sp>
        <p:nvSpPr>
          <p:cNvPr id="159" name="TextBox 158"/>
          <p:cNvSpPr txBox="1"/>
          <p:nvPr/>
        </p:nvSpPr>
        <p:spPr>
          <a:xfrm>
            <a:off x="-499754" y="1662794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“</a:t>
            </a:r>
            <a:endParaRPr lang="zh-CN" altLang="en-US" sz="22135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9501566" y="3583058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”</a:t>
            </a:r>
            <a:endParaRPr lang="zh-CN" altLang="en-US" sz="22135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2590130" y="3458139"/>
            <a:ext cx="6858048" cy="748988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dist"/>
            <a:r>
              <a:rPr lang="zh-CN" altLang="en-US" sz="4265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请在此处添加一个关键句</a:t>
            </a:r>
          </a:p>
        </p:txBody>
      </p:sp>
      <p:grpSp>
        <p:nvGrpSpPr>
          <p:cNvPr id="162" name="组合 16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63" name="文本框 16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5" name="矩形 16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5828265" y="3308937"/>
            <a:ext cx="4887079" cy="11849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spcBef>
                <a:spcPts val="450"/>
              </a:spcBef>
            </a:pPr>
            <a:r>
              <a:rPr lang="en-US" altLang="zh-CN" sz="1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 A designer can use default text to simulate what text would look like. A designer can use default text to simulate what text would look like. </a:t>
            </a:r>
          </a:p>
        </p:txBody>
      </p:sp>
      <p:sp>
        <p:nvSpPr>
          <p:cNvPr id="4" name="矩形 3"/>
          <p:cNvSpPr/>
          <p:nvPr/>
        </p:nvSpPr>
        <p:spPr>
          <a:xfrm>
            <a:off x="6475002" y="2688210"/>
            <a:ext cx="33566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800">
                <a:solidFill>
                  <a:srgbClr val="000000"/>
                </a:solidFill>
              </a:defRPr>
            </a:pPr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这里可以是标题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椭圆 31"/>
          <p:cNvSpPr/>
          <p:nvPr/>
        </p:nvSpPr>
        <p:spPr>
          <a:xfrm rot="16200000">
            <a:off x="6967413" y="916747"/>
            <a:ext cx="2597319" cy="54680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983330" y="2036344"/>
            <a:ext cx="4735751" cy="3377204"/>
            <a:chOff x="775946" y="1904320"/>
            <a:chExt cx="5320054" cy="3793888"/>
          </a:xfrm>
        </p:grpSpPr>
        <p:sp>
          <p:nvSpPr>
            <p:cNvPr id="8" name="任意多边形 7"/>
            <p:cNvSpPr/>
            <p:nvPr/>
          </p:nvSpPr>
          <p:spPr>
            <a:xfrm>
              <a:off x="1598994" y="2145314"/>
              <a:ext cx="3611880" cy="1927860"/>
            </a:xfrm>
            <a:custGeom>
              <a:avLst/>
              <a:gdLst>
                <a:gd name="connsiteX0" fmla="*/ 7620 w 3611880"/>
                <a:gd name="connsiteY0" fmla="*/ 0 h 1927860"/>
                <a:gd name="connsiteX1" fmla="*/ 0 w 3611880"/>
                <a:gd name="connsiteY1" fmla="*/ 1859280 h 1927860"/>
                <a:gd name="connsiteX2" fmla="*/ 15240 w 3611880"/>
                <a:gd name="connsiteY2" fmla="*/ 1927860 h 1927860"/>
                <a:gd name="connsiteX3" fmla="*/ 3581400 w 3611880"/>
                <a:gd name="connsiteY3" fmla="*/ 1912620 h 1927860"/>
                <a:gd name="connsiteX4" fmla="*/ 3611880 w 3611880"/>
                <a:gd name="connsiteY4" fmla="*/ 1844040 h 1927860"/>
                <a:gd name="connsiteX5" fmla="*/ 3581400 w 3611880"/>
                <a:gd name="connsiteY5" fmla="*/ 15240 h 1927860"/>
                <a:gd name="connsiteX6" fmla="*/ 7620 w 3611880"/>
                <a:gd name="connsiteY6" fmla="*/ 0 h 19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1880" h="1927860">
                  <a:moveTo>
                    <a:pt x="7620" y="0"/>
                  </a:moveTo>
                  <a:lnTo>
                    <a:pt x="0" y="1859280"/>
                  </a:lnTo>
                  <a:lnTo>
                    <a:pt x="15240" y="1927860"/>
                  </a:lnTo>
                  <a:lnTo>
                    <a:pt x="3581400" y="1912620"/>
                  </a:lnTo>
                  <a:lnTo>
                    <a:pt x="3611880" y="1844040"/>
                  </a:lnTo>
                  <a:lnTo>
                    <a:pt x="3581400" y="15240"/>
                  </a:lnTo>
                  <a:lnTo>
                    <a:pt x="7620" y="0"/>
                  </a:lnTo>
                  <a:close/>
                </a:path>
              </a:pathLst>
            </a:custGeom>
            <a:blipFill>
              <a:blip r:embed="rId2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775946" y="1904320"/>
              <a:ext cx="5320054" cy="3793888"/>
              <a:chOff x="3154364" y="2608264"/>
              <a:chExt cx="4337050" cy="3062288"/>
            </a:xfrm>
            <a:solidFill>
              <a:schemeClr val="bg1"/>
            </a:solidFill>
          </p:grpSpPr>
          <p:sp>
            <p:nvSpPr>
              <p:cNvPr id="10" name="Freeform 28"/>
              <p:cNvSpPr>
                <a:spLocks noEditPoints="1"/>
              </p:cNvSpPr>
              <p:nvPr/>
            </p:nvSpPr>
            <p:spPr bwMode="auto">
              <a:xfrm>
                <a:off x="3775076" y="2779714"/>
                <a:ext cx="3013075" cy="1584325"/>
              </a:xfrm>
              <a:custGeom>
                <a:avLst/>
                <a:gdLst>
                  <a:gd name="T0" fmla="*/ 1641 w 1898"/>
                  <a:gd name="T1" fmla="*/ 31 h 998"/>
                  <a:gd name="T2" fmla="*/ 1035 w 1898"/>
                  <a:gd name="T3" fmla="*/ 28 h 998"/>
                  <a:gd name="T4" fmla="*/ 376 w 1898"/>
                  <a:gd name="T5" fmla="*/ 23 h 998"/>
                  <a:gd name="T6" fmla="*/ 101 w 1898"/>
                  <a:gd name="T7" fmla="*/ 1 h 998"/>
                  <a:gd name="T8" fmla="*/ 462 w 1898"/>
                  <a:gd name="T9" fmla="*/ 3 h 998"/>
                  <a:gd name="T10" fmla="*/ 1135 w 1898"/>
                  <a:gd name="T11" fmla="*/ 6 h 998"/>
                  <a:gd name="T12" fmla="*/ 1712 w 1898"/>
                  <a:gd name="T13" fmla="*/ 11 h 998"/>
                  <a:gd name="T14" fmla="*/ 1850 w 1898"/>
                  <a:gd name="T15" fmla="*/ 84 h 998"/>
                  <a:gd name="T16" fmla="*/ 1853 w 1898"/>
                  <a:gd name="T17" fmla="*/ 54 h 998"/>
                  <a:gd name="T18" fmla="*/ 1851 w 1898"/>
                  <a:gd name="T19" fmla="*/ 38 h 998"/>
                  <a:gd name="T20" fmla="*/ 1839 w 1898"/>
                  <a:gd name="T21" fmla="*/ 34 h 998"/>
                  <a:gd name="T22" fmla="*/ 1849 w 1898"/>
                  <a:gd name="T23" fmla="*/ 11 h 998"/>
                  <a:gd name="T24" fmla="*/ 1881 w 1898"/>
                  <a:gd name="T25" fmla="*/ 16 h 998"/>
                  <a:gd name="T26" fmla="*/ 1891 w 1898"/>
                  <a:gd name="T27" fmla="*/ 31 h 998"/>
                  <a:gd name="T28" fmla="*/ 1888 w 1898"/>
                  <a:gd name="T29" fmla="*/ 59 h 998"/>
                  <a:gd name="T30" fmla="*/ 1861 w 1898"/>
                  <a:gd name="T31" fmla="*/ 959 h 998"/>
                  <a:gd name="T32" fmla="*/ 1859 w 1898"/>
                  <a:gd name="T33" fmla="*/ 752 h 998"/>
                  <a:gd name="T34" fmla="*/ 1854 w 1898"/>
                  <a:gd name="T35" fmla="*/ 412 h 998"/>
                  <a:gd name="T36" fmla="*/ 1850 w 1898"/>
                  <a:gd name="T37" fmla="*/ 135 h 998"/>
                  <a:gd name="T38" fmla="*/ 1887 w 1898"/>
                  <a:gd name="T39" fmla="*/ 122 h 998"/>
                  <a:gd name="T40" fmla="*/ 1891 w 1898"/>
                  <a:gd name="T41" fmla="*/ 398 h 998"/>
                  <a:gd name="T42" fmla="*/ 1896 w 1898"/>
                  <a:gd name="T43" fmla="*/ 739 h 998"/>
                  <a:gd name="T44" fmla="*/ 1898 w 1898"/>
                  <a:gd name="T45" fmla="*/ 946 h 998"/>
                  <a:gd name="T46" fmla="*/ 1833 w 1898"/>
                  <a:gd name="T47" fmla="*/ 974 h 998"/>
                  <a:gd name="T48" fmla="*/ 1866 w 1898"/>
                  <a:gd name="T49" fmla="*/ 977 h 998"/>
                  <a:gd name="T50" fmla="*/ 1857 w 1898"/>
                  <a:gd name="T51" fmla="*/ 983 h 998"/>
                  <a:gd name="T52" fmla="*/ 1860 w 1898"/>
                  <a:gd name="T53" fmla="*/ 972 h 998"/>
                  <a:gd name="T54" fmla="*/ 1894 w 1898"/>
                  <a:gd name="T55" fmla="*/ 971 h 998"/>
                  <a:gd name="T56" fmla="*/ 1860 w 1898"/>
                  <a:gd name="T57" fmla="*/ 997 h 998"/>
                  <a:gd name="T58" fmla="*/ 1829 w 1898"/>
                  <a:gd name="T59" fmla="*/ 997 h 998"/>
                  <a:gd name="T60" fmla="*/ 1794 w 1898"/>
                  <a:gd name="T61" fmla="*/ 996 h 998"/>
                  <a:gd name="T62" fmla="*/ 235 w 1898"/>
                  <a:gd name="T63" fmla="*/ 974 h 998"/>
                  <a:gd name="T64" fmla="*/ 813 w 1898"/>
                  <a:gd name="T65" fmla="*/ 974 h 998"/>
                  <a:gd name="T66" fmla="*/ 1475 w 1898"/>
                  <a:gd name="T67" fmla="*/ 974 h 998"/>
                  <a:gd name="T68" fmla="*/ 1818 w 1898"/>
                  <a:gd name="T69" fmla="*/ 974 h 998"/>
                  <a:gd name="T70" fmla="*/ 1514 w 1898"/>
                  <a:gd name="T71" fmla="*/ 996 h 998"/>
                  <a:gd name="T72" fmla="*/ 867 w 1898"/>
                  <a:gd name="T73" fmla="*/ 996 h 998"/>
                  <a:gd name="T74" fmla="*/ 259 w 1898"/>
                  <a:gd name="T75" fmla="*/ 996 h 998"/>
                  <a:gd name="T76" fmla="*/ 7 w 1898"/>
                  <a:gd name="T77" fmla="*/ 936 h 998"/>
                  <a:gd name="T78" fmla="*/ 47 w 1898"/>
                  <a:gd name="T79" fmla="*/ 949 h 998"/>
                  <a:gd name="T80" fmla="*/ 50 w 1898"/>
                  <a:gd name="T81" fmla="*/ 967 h 998"/>
                  <a:gd name="T82" fmla="*/ 66 w 1898"/>
                  <a:gd name="T83" fmla="*/ 973 h 998"/>
                  <a:gd name="T84" fmla="*/ 71 w 1898"/>
                  <a:gd name="T85" fmla="*/ 996 h 998"/>
                  <a:gd name="T86" fmla="*/ 28 w 1898"/>
                  <a:gd name="T87" fmla="*/ 992 h 998"/>
                  <a:gd name="T88" fmla="*/ 11 w 1898"/>
                  <a:gd name="T89" fmla="*/ 978 h 998"/>
                  <a:gd name="T90" fmla="*/ 9 w 1898"/>
                  <a:gd name="T91" fmla="*/ 953 h 998"/>
                  <a:gd name="T92" fmla="*/ 46 w 1898"/>
                  <a:gd name="T93" fmla="*/ 50 h 998"/>
                  <a:gd name="T94" fmla="*/ 40 w 1898"/>
                  <a:gd name="T95" fmla="*/ 234 h 998"/>
                  <a:gd name="T96" fmla="*/ 38 w 1898"/>
                  <a:gd name="T97" fmla="*/ 565 h 998"/>
                  <a:gd name="T98" fmla="*/ 42 w 1898"/>
                  <a:gd name="T99" fmla="*/ 851 h 998"/>
                  <a:gd name="T100" fmla="*/ 6 w 1898"/>
                  <a:gd name="T101" fmla="*/ 904 h 998"/>
                  <a:gd name="T102" fmla="*/ 1 w 1898"/>
                  <a:gd name="T103" fmla="*/ 652 h 998"/>
                  <a:gd name="T104" fmla="*/ 1 w 1898"/>
                  <a:gd name="T105" fmla="*/ 314 h 998"/>
                  <a:gd name="T106" fmla="*/ 6 w 1898"/>
                  <a:gd name="T107" fmla="*/ 81 h 998"/>
                  <a:gd name="T108" fmla="*/ 65 w 1898"/>
                  <a:gd name="T109" fmla="*/ 23 h 998"/>
                  <a:gd name="T110" fmla="*/ 31 w 1898"/>
                  <a:gd name="T111" fmla="*/ 22 h 998"/>
                  <a:gd name="T112" fmla="*/ 52 w 1898"/>
                  <a:gd name="T113" fmla="*/ 12 h 998"/>
                  <a:gd name="T114" fmla="*/ 48 w 1898"/>
                  <a:gd name="T115" fmla="*/ 36 h 998"/>
                  <a:gd name="T116" fmla="*/ 12 w 1898"/>
                  <a:gd name="T117" fmla="*/ 41 h 998"/>
                  <a:gd name="T118" fmla="*/ 16 w 1898"/>
                  <a:gd name="T119" fmla="*/ 19 h 998"/>
                  <a:gd name="T120" fmla="*/ 58 w 1898"/>
                  <a:gd name="T121" fmla="*/ 0 h 998"/>
                  <a:gd name="T122" fmla="*/ 101 w 1898"/>
                  <a:gd name="T123" fmla="*/ 1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8" h="998">
                    <a:moveTo>
                      <a:pt x="1839" y="11"/>
                    </a:moveTo>
                    <a:lnTo>
                      <a:pt x="1816" y="32"/>
                    </a:lnTo>
                    <a:lnTo>
                      <a:pt x="1816" y="32"/>
                    </a:lnTo>
                    <a:lnTo>
                      <a:pt x="1806" y="32"/>
                    </a:lnTo>
                    <a:lnTo>
                      <a:pt x="1788" y="32"/>
                    </a:lnTo>
                    <a:lnTo>
                      <a:pt x="1762" y="32"/>
                    </a:lnTo>
                    <a:lnTo>
                      <a:pt x="1728" y="32"/>
                    </a:lnTo>
                    <a:lnTo>
                      <a:pt x="1688" y="31"/>
                    </a:lnTo>
                    <a:lnTo>
                      <a:pt x="1641" y="31"/>
                    </a:lnTo>
                    <a:lnTo>
                      <a:pt x="1589" y="31"/>
                    </a:lnTo>
                    <a:lnTo>
                      <a:pt x="1532" y="31"/>
                    </a:lnTo>
                    <a:lnTo>
                      <a:pt x="1469" y="30"/>
                    </a:lnTo>
                    <a:lnTo>
                      <a:pt x="1404" y="30"/>
                    </a:lnTo>
                    <a:lnTo>
                      <a:pt x="1335" y="29"/>
                    </a:lnTo>
                    <a:lnTo>
                      <a:pt x="1263" y="29"/>
                    </a:lnTo>
                    <a:lnTo>
                      <a:pt x="1188" y="29"/>
                    </a:lnTo>
                    <a:lnTo>
                      <a:pt x="1111" y="28"/>
                    </a:lnTo>
                    <a:lnTo>
                      <a:pt x="1035" y="28"/>
                    </a:lnTo>
                    <a:lnTo>
                      <a:pt x="956" y="26"/>
                    </a:lnTo>
                    <a:lnTo>
                      <a:pt x="879" y="26"/>
                    </a:lnTo>
                    <a:lnTo>
                      <a:pt x="801" y="25"/>
                    </a:lnTo>
                    <a:lnTo>
                      <a:pt x="724" y="25"/>
                    </a:lnTo>
                    <a:lnTo>
                      <a:pt x="650" y="25"/>
                    </a:lnTo>
                    <a:lnTo>
                      <a:pt x="576" y="24"/>
                    </a:lnTo>
                    <a:lnTo>
                      <a:pt x="506" y="24"/>
                    </a:lnTo>
                    <a:lnTo>
                      <a:pt x="439" y="24"/>
                    </a:lnTo>
                    <a:lnTo>
                      <a:pt x="376" y="23"/>
                    </a:lnTo>
                    <a:lnTo>
                      <a:pt x="318" y="23"/>
                    </a:lnTo>
                    <a:lnTo>
                      <a:pt x="264" y="23"/>
                    </a:lnTo>
                    <a:lnTo>
                      <a:pt x="216" y="23"/>
                    </a:lnTo>
                    <a:lnTo>
                      <a:pt x="175" y="23"/>
                    </a:lnTo>
                    <a:lnTo>
                      <a:pt x="139" y="22"/>
                    </a:lnTo>
                    <a:lnTo>
                      <a:pt x="110" y="22"/>
                    </a:lnTo>
                    <a:lnTo>
                      <a:pt x="90" y="22"/>
                    </a:lnTo>
                    <a:lnTo>
                      <a:pt x="78" y="23"/>
                    </a:lnTo>
                    <a:lnTo>
                      <a:pt x="101" y="1"/>
                    </a:lnTo>
                    <a:lnTo>
                      <a:pt x="114" y="1"/>
                    </a:lnTo>
                    <a:lnTo>
                      <a:pt x="134" y="0"/>
                    </a:lnTo>
                    <a:lnTo>
                      <a:pt x="161" y="1"/>
                    </a:lnTo>
                    <a:lnTo>
                      <a:pt x="197" y="1"/>
                    </a:lnTo>
                    <a:lnTo>
                      <a:pt x="239" y="1"/>
                    </a:lnTo>
                    <a:lnTo>
                      <a:pt x="288" y="1"/>
                    </a:lnTo>
                    <a:lnTo>
                      <a:pt x="340" y="1"/>
                    </a:lnTo>
                    <a:lnTo>
                      <a:pt x="400" y="1"/>
                    </a:lnTo>
                    <a:lnTo>
                      <a:pt x="462" y="3"/>
                    </a:lnTo>
                    <a:lnTo>
                      <a:pt x="529" y="3"/>
                    </a:lnTo>
                    <a:lnTo>
                      <a:pt x="599" y="3"/>
                    </a:lnTo>
                    <a:lnTo>
                      <a:pt x="672" y="4"/>
                    </a:lnTo>
                    <a:lnTo>
                      <a:pt x="747" y="4"/>
                    </a:lnTo>
                    <a:lnTo>
                      <a:pt x="824" y="5"/>
                    </a:lnTo>
                    <a:lnTo>
                      <a:pt x="901" y="5"/>
                    </a:lnTo>
                    <a:lnTo>
                      <a:pt x="980" y="5"/>
                    </a:lnTo>
                    <a:lnTo>
                      <a:pt x="1058" y="6"/>
                    </a:lnTo>
                    <a:lnTo>
                      <a:pt x="1135" y="6"/>
                    </a:lnTo>
                    <a:lnTo>
                      <a:pt x="1212" y="7"/>
                    </a:lnTo>
                    <a:lnTo>
                      <a:pt x="1286" y="7"/>
                    </a:lnTo>
                    <a:lnTo>
                      <a:pt x="1358" y="9"/>
                    </a:lnTo>
                    <a:lnTo>
                      <a:pt x="1428" y="9"/>
                    </a:lnTo>
                    <a:lnTo>
                      <a:pt x="1493" y="9"/>
                    </a:lnTo>
                    <a:lnTo>
                      <a:pt x="1555" y="10"/>
                    </a:lnTo>
                    <a:lnTo>
                      <a:pt x="1613" y="10"/>
                    </a:lnTo>
                    <a:lnTo>
                      <a:pt x="1665" y="10"/>
                    </a:lnTo>
                    <a:lnTo>
                      <a:pt x="1712" y="11"/>
                    </a:lnTo>
                    <a:lnTo>
                      <a:pt x="1751" y="11"/>
                    </a:lnTo>
                    <a:lnTo>
                      <a:pt x="1785" y="11"/>
                    </a:lnTo>
                    <a:lnTo>
                      <a:pt x="1811" y="11"/>
                    </a:lnTo>
                    <a:lnTo>
                      <a:pt x="1830" y="11"/>
                    </a:lnTo>
                    <a:lnTo>
                      <a:pt x="1839" y="11"/>
                    </a:lnTo>
                    <a:lnTo>
                      <a:pt x="1839" y="11"/>
                    </a:lnTo>
                    <a:lnTo>
                      <a:pt x="1839" y="11"/>
                    </a:lnTo>
                    <a:close/>
                    <a:moveTo>
                      <a:pt x="1887" y="71"/>
                    </a:moveTo>
                    <a:lnTo>
                      <a:pt x="1850" y="84"/>
                    </a:lnTo>
                    <a:lnTo>
                      <a:pt x="1850" y="84"/>
                    </a:lnTo>
                    <a:lnTo>
                      <a:pt x="1850" y="79"/>
                    </a:lnTo>
                    <a:lnTo>
                      <a:pt x="1850" y="75"/>
                    </a:lnTo>
                    <a:lnTo>
                      <a:pt x="1851" y="71"/>
                    </a:lnTo>
                    <a:lnTo>
                      <a:pt x="1851" y="67"/>
                    </a:lnTo>
                    <a:lnTo>
                      <a:pt x="1851" y="63"/>
                    </a:lnTo>
                    <a:lnTo>
                      <a:pt x="1853" y="60"/>
                    </a:lnTo>
                    <a:lnTo>
                      <a:pt x="1853" y="57"/>
                    </a:lnTo>
                    <a:lnTo>
                      <a:pt x="1853" y="54"/>
                    </a:lnTo>
                    <a:lnTo>
                      <a:pt x="1854" y="52"/>
                    </a:lnTo>
                    <a:lnTo>
                      <a:pt x="1854" y="49"/>
                    </a:lnTo>
                    <a:lnTo>
                      <a:pt x="1854" y="47"/>
                    </a:lnTo>
                    <a:lnTo>
                      <a:pt x="1854" y="44"/>
                    </a:lnTo>
                    <a:lnTo>
                      <a:pt x="1854" y="43"/>
                    </a:lnTo>
                    <a:lnTo>
                      <a:pt x="1853" y="42"/>
                    </a:lnTo>
                    <a:lnTo>
                      <a:pt x="1853" y="40"/>
                    </a:lnTo>
                    <a:lnTo>
                      <a:pt x="1853" y="38"/>
                    </a:lnTo>
                    <a:lnTo>
                      <a:pt x="1851" y="38"/>
                    </a:lnTo>
                    <a:lnTo>
                      <a:pt x="1851" y="37"/>
                    </a:lnTo>
                    <a:lnTo>
                      <a:pt x="1850" y="36"/>
                    </a:lnTo>
                    <a:lnTo>
                      <a:pt x="1849" y="36"/>
                    </a:lnTo>
                    <a:lnTo>
                      <a:pt x="1849" y="35"/>
                    </a:lnTo>
                    <a:lnTo>
                      <a:pt x="1848" y="35"/>
                    </a:lnTo>
                    <a:lnTo>
                      <a:pt x="1845" y="35"/>
                    </a:lnTo>
                    <a:lnTo>
                      <a:pt x="1844" y="34"/>
                    </a:lnTo>
                    <a:lnTo>
                      <a:pt x="1842" y="34"/>
                    </a:lnTo>
                    <a:lnTo>
                      <a:pt x="1839" y="34"/>
                    </a:lnTo>
                    <a:lnTo>
                      <a:pt x="1837" y="34"/>
                    </a:lnTo>
                    <a:lnTo>
                      <a:pt x="1833" y="32"/>
                    </a:lnTo>
                    <a:lnTo>
                      <a:pt x="1830" y="32"/>
                    </a:lnTo>
                    <a:lnTo>
                      <a:pt x="1825" y="32"/>
                    </a:lnTo>
                    <a:lnTo>
                      <a:pt x="1822" y="32"/>
                    </a:lnTo>
                    <a:lnTo>
                      <a:pt x="1816" y="32"/>
                    </a:lnTo>
                    <a:lnTo>
                      <a:pt x="1839" y="11"/>
                    </a:lnTo>
                    <a:lnTo>
                      <a:pt x="1844" y="11"/>
                    </a:lnTo>
                    <a:lnTo>
                      <a:pt x="1849" y="11"/>
                    </a:lnTo>
                    <a:lnTo>
                      <a:pt x="1854" y="11"/>
                    </a:lnTo>
                    <a:lnTo>
                      <a:pt x="1859" y="11"/>
                    </a:lnTo>
                    <a:lnTo>
                      <a:pt x="1862" y="12"/>
                    </a:lnTo>
                    <a:lnTo>
                      <a:pt x="1866" y="12"/>
                    </a:lnTo>
                    <a:lnTo>
                      <a:pt x="1869" y="12"/>
                    </a:lnTo>
                    <a:lnTo>
                      <a:pt x="1873" y="13"/>
                    </a:lnTo>
                    <a:lnTo>
                      <a:pt x="1876" y="13"/>
                    </a:lnTo>
                    <a:lnTo>
                      <a:pt x="1879" y="14"/>
                    </a:lnTo>
                    <a:lnTo>
                      <a:pt x="1881" y="16"/>
                    </a:lnTo>
                    <a:lnTo>
                      <a:pt x="1884" y="17"/>
                    </a:lnTo>
                    <a:lnTo>
                      <a:pt x="1885" y="18"/>
                    </a:lnTo>
                    <a:lnTo>
                      <a:pt x="1887" y="19"/>
                    </a:lnTo>
                    <a:lnTo>
                      <a:pt x="1888" y="22"/>
                    </a:lnTo>
                    <a:lnTo>
                      <a:pt x="1890" y="23"/>
                    </a:lnTo>
                    <a:lnTo>
                      <a:pt x="1890" y="25"/>
                    </a:lnTo>
                    <a:lnTo>
                      <a:pt x="1891" y="26"/>
                    </a:lnTo>
                    <a:lnTo>
                      <a:pt x="1891" y="29"/>
                    </a:lnTo>
                    <a:lnTo>
                      <a:pt x="1891" y="31"/>
                    </a:lnTo>
                    <a:lnTo>
                      <a:pt x="1891" y="34"/>
                    </a:lnTo>
                    <a:lnTo>
                      <a:pt x="1891" y="36"/>
                    </a:lnTo>
                    <a:lnTo>
                      <a:pt x="1891" y="38"/>
                    </a:lnTo>
                    <a:lnTo>
                      <a:pt x="1891" y="42"/>
                    </a:lnTo>
                    <a:lnTo>
                      <a:pt x="1890" y="44"/>
                    </a:lnTo>
                    <a:lnTo>
                      <a:pt x="1890" y="48"/>
                    </a:lnTo>
                    <a:lnTo>
                      <a:pt x="1890" y="52"/>
                    </a:lnTo>
                    <a:lnTo>
                      <a:pt x="1888" y="55"/>
                    </a:lnTo>
                    <a:lnTo>
                      <a:pt x="1888" y="59"/>
                    </a:lnTo>
                    <a:lnTo>
                      <a:pt x="1888" y="62"/>
                    </a:lnTo>
                    <a:lnTo>
                      <a:pt x="1887" y="67"/>
                    </a:lnTo>
                    <a:lnTo>
                      <a:pt x="1887" y="71"/>
                    </a:lnTo>
                    <a:lnTo>
                      <a:pt x="1887" y="71"/>
                    </a:lnTo>
                    <a:lnTo>
                      <a:pt x="1887" y="71"/>
                    </a:lnTo>
                    <a:close/>
                    <a:moveTo>
                      <a:pt x="1898" y="952"/>
                    </a:moveTo>
                    <a:lnTo>
                      <a:pt x="1861" y="965"/>
                    </a:lnTo>
                    <a:lnTo>
                      <a:pt x="1861" y="965"/>
                    </a:lnTo>
                    <a:lnTo>
                      <a:pt x="1861" y="959"/>
                    </a:lnTo>
                    <a:lnTo>
                      <a:pt x="1861" y="949"/>
                    </a:lnTo>
                    <a:lnTo>
                      <a:pt x="1861" y="935"/>
                    </a:lnTo>
                    <a:lnTo>
                      <a:pt x="1861" y="917"/>
                    </a:lnTo>
                    <a:lnTo>
                      <a:pt x="1861" y="897"/>
                    </a:lnTo>
                    <a:lnTo>
                      <a:pt x="1860" y="873"/>
                    </a:lnTo>
                    <a:lnTo>
                      <a:pt x="1860" y="847"/>
                    </a:lnTo>
                    <a:lnTo>
                      <a:pt x="1860" y="817"/>
                    </a:lnTo>
                    <a:lnTo>
                      <a:pt x="1860" y="786"/>
                    </a:lnTo>
                    <a:lnTo>
                      <a:pt x="1859" y="752"/>
                    </a:lnTo>
                    <a:lnTo>
                      <a:pt x="1859" y="718"/>
                    </a:lnTo>
                    <a:lnTo>
                      <a:pt x="1857" y="682"/>
                    </a:lnTo>
                    <a:lnTo>
                      <a:pt x="1857" y="644"/>
                    </a:lnTo>
                    <a:lnTo>
                      <a:pt x="1856" y="605"/>
                    </a:lnTo>
                    <a:lnTo>
                      <a:pt x="1856" y="567"/>
                    </a:lnTo>
                    <a:lnTo>
                      <a:pt x="1855" y="528"/>
                    </a:lnTo>
                    <a:lnTo>
                      <a:pt x="1855" y="488"/>
                    </a:lnTo>
                    <a:lnTo>
                      <a:pt x="1854" y="450"/>
                    </a:lnTo>
                    <a:lnTo>
                      <a:pt x="1854" y="412"/>
                    </a:lnTo>
                    <a:lnTo>
                      <a:pt x="1853" y="374"/>
                    </a:lnTo>
                    <a:lnTo>
                      <a:pt x="1853" y="338"/>
                    </a:lnTo>
                    <a:lnTo>
                      <a:pt x="1851" y="302"/>
                    </a:lnTo>
                    <a:lnTo>
                      <a:pt x="1851" y="269"/>
                    </a:lnTo>
                    <a:lnTo>
                      <a:pt x="1850" y="237"/>
                    </a:lnTo>
                    <a:lnTo>
                      <a:pt x="1850" y="208"/>
                    </a:lnTo>
                    <a:lnTo>
                      <a:pt x="1850" y="180"/>
                    </a:lnTo>
                    <a:lnTo>
                      <a:pt x="1850" y="157"/>
                    </a:lnTo>
                    <a:lnTo>
                      <a:pt x="1850" y="135"/>
                    </a:lnTo>
                    <a:lnTo>
                      <a:pt x="1850" y="116"/>
                    </a:lnTo>
                    <a:lnTo>
                      <a:pt x="1850" y="102"/>
                    </a:lnTo>
                    <a:lnTo>
                      <a:pt x="1850" y="91"/>
                    </a:lnTo>
                    <a:lnTo>
                      <a:pt x="1850" y="84"/>
                    </a:lnTo>
                    <a:lnTo>
                      <a:pt x="1887" y="71"/>
                    </a:lnTo>
                    <a:lnTo>
                      <a:pt x="1887" y="78"/>
                    </a:lnTo>
                    <a:lnTo>
                      <a:pt x="1887" y="89"/>
                    </a:lnTo>
                    <a:lnTo>
                      <a:pt x="1887" y="103"/>
                    </a:lnTo>
                    <a:lnTo>
                      <a:pt x="1887" y="122"/>
                    </a:lnTo>
                    <a:lnTo>
                      <a:pt x="1887" y="142"/>
                    </a:lnTo>
                    <a:lnTo>
                      <a:pt x="1887" y="167"/>
                    </a:lnTo>
                    <a:lnTo>
                      <a:pt x="1887" y="195"/>
                    </a:lnTo>
                    <a:lnTo>
                      <a:pt x="1888" y="223"/>
                    </a:lnTo>
                    <a:lnTo>
                      <a:pt x="1888" y="256"/>
                    </a:lnTo>
                    <a:lnTo>
                      <a:pt x="1890" y="289"/>
                    </a:lnTo>
                    <a:lnTo>
                      <a:pt x="1890" y="324"/>
                    </a:lnTo>
                    <a:lnTo>
                      <a:pt x="1890" y="361"/>
                    </a:lnTo>
                    <a:lnTo>
                      <a:pt x="1891" y="398"/>
                    </a:lnTo>
                    <a:lnTo>
                      <a:pt x="1891" y="437"/>
                    </a:lnTo>
                    <a:lnTo>
                      <a:pt x="1892" y="475"/>
                    </a:lnTo>
                    <a:lnTo>
                      <a:pt x="1893" y="515"/>
                    </a:lnTo>
                    <a:lnTo>
                      <a:pt x="1893" y="554"/>
                    </a:lnTo>
                    <a:lnTo>
                      <a:pt x="1894" y="592"/>
                    </a:lnTo>
                    <a:lnTo>
                      <a:pt x="1894" y="631"/>
                    </a:lnTo>
                    <a:lnTo>
                      <a:pt x="1896" y="668"/>
                    </a:lnTo>
                    <a:lnTo>
                      <a:pt x="1896" y="705"/>
                    </a:lnTo>
                    <a:lnTo>
                      <a:pt x="1896" y="739"/>
                    </a:lnTo>
                    <a:lnTo>
                      <a:pt x="1897" y="773"/>
                    </a:lnTo>
                    <a:lnTo>
                      <a:pt x="1897" y="804"/>
                    </a:lnTo>
                    <a:lnTo>
                      <a:pt x="1898" y="832"/>
                    </a:lnTo>
                    <a:lnTo>
                      <a:pt x="1898" y="860"/>
                    </a:lnTo>
                    <a:lnTo>
                      <a:pt x="1898" y="884"/>
                    </a:lnTo>
                    <a:lnTo>
                      <a:pt x="1898" y="904"/>
                    </a:lnTo>
                    <a:lnTo>
                      <a:pt x="1898" y="922"/>
                    </a:lnTo>
                    <a:lnTo>
                      <a:pt x="1898" y="936"/>
                    </a:lnTo>
                    <a:lnTo>
                      <a:pt x="1898" y="946"/>
                    </a:lnTo>
                    <a:lnTo>
                      <a:pt x="1898" y="952"/>
                    </a:lnTo>
                    <a:lnTo>
                      <a:pt x="1898" y="952"/>
                    </a:lnTo>
                    <a:lnTo>
                      <a:pt x="1898" y="952"/>
                    </a:lnTo>
                    <a:close/>
                    <a:moveTo>
                      <a:pt x="1794" y="996"/>
                    </a:moveTo>
                    <a:lnTo>
                      <a:pt x="1818" y="974"/>
                    </a:lnTo>
                    <a:lnTo>
                      <a:pt x="1818" y="974"/>
                    </a:lnTo>
                    <a:lnTo>
                      <a:pt x="1823" y="974"/>
                    </a:lnTo>
                    <a:lnTo>
                      <a:pt x="1829" y="974"/>
                    </a:lnTo>
                    <a:lnTo>
                      <a:pt x="1833" y="974"/>
                    </a:lnTo>
                    <a:lnTo>
                      <a:pt x="1838" y="974"/>
                    </a:lnTo>
                    <a:lnTo>
                      <a:pt x="1843" y="974"/>
                    </a:lnTo>
                    <a:lnTo>
                      <a:pt x="1847" y="976"/>
                    </a:lnTo>
                    <a:lnTo>
                      <a:pt x="1850" y="976"/>
                    </a:lnTo>
                    <a:lnTo>
                      <a:pt x="1854" y="976"/>
                    </a:lnTo>
                    <a:lnTo>
                      <a:pt x="1857" y="976"/>
                    </a:lnTo>
                    <a:lnTo>
                      <a:pt x="1861" y="977"/>
                    </a:lnTo>
                    <a:lnTo>
                      <a:pt x="1863" y="977"/>
                    </a:lnTo>
                    <a:lnTo>
                      <a:pt x="1866" y="977"/>
                    </a:lnTo>
                    <a:lnTo>
                      <a:pt x="1868" y="977"/>
                    </a:lnTo>
                    <a:lnTo>
                      <a:pt x="1869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68" y="977"/>
                    </a:lnTo>
                    <a:lnTo>
                      <a:pt x="1864" y="979"/>
                    </a:lnTo>
                    <a:lnTo>
                      <a:pt x="1861" y="980"/>
                    </a:lnTo>
                    <a:lnTo>
                      <a:pt x="1857" y="983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7" y="983"/>
                    </a:lnTo>
                    <a:lnTo>
                      <a:pt x="1857" y="982"/>
                    </a:lnTo>
                    <a:lnTo>
                      <a:pt x="1859" y="979"/>
                    </a:lnTo>
                    <a:lnTo>
                      <a:pt x="1859" y="977"/>
                    </a:lnTo>
                    <a:lnTo>
                      <a:pt x="1860" y="974"/>
                    </a:lnTo>
                    <a:lnTo>
                      <a:pt x="1860" y="972"/>
                    </a:lnTo>
                    <a:lnTo>
                      <a:pt x="1860" y="968"/>
                    </a:lnTo>
                    <a:lnTo>
                      <a:pt x="1861" y="965"/>
                    </a:lnTo>
                    <a:lnTo>
                      <a:pt x="1898" y="952"/>
                    </a:lnTo>
                    <a:lnTo>
                      <a:pt x="1898" y="956"/>
                    </a:lnTo>
                    <a:lnTo>
                      <a:pt x="1897" y="959"/>
                    </a:lnTo>
                    <a:lnTo>
                      <a:pt x="1897" y="962"/>
                    </a:lnTo>
                    <a:lnTo>
                      <a:pt x="1896" y="966"/>
                    </a:lnTo>
                    <a:lnTo>
                      <a:pt x="1896" y="968"/>
                    </a:lnTo>
                    <a:lnTo>
                      <a:pt x="1894" y="971"/>
                    </a:lnTo>
                    <a:lnTo>
                      <a:pt x="1893" y="973"/>
                    </a:lnTo>
                    <a:lnTo>
                      <a:pt x="1892" y="976"/>
                    </a:lnTo>
                    <a:lnTo>
                      <a:pt x="1891" y="979"/>
                    </a:lnTo>
                    <a:lnTo>
                      <a:pt x="1888" y="982"/>
                    </a:lnTo>
                    <a:lnTo>
                      <a:pt x="1884" y="985"/>
                    </a:lnTo>
                    <a:lnTo>
                      <a:pt x="1879" y="989"/>
                    </a:lnTo>
                    <a:lnTo>
                      <a:pt x="1872" y="992"/>
                    </a:lnTo>
                    <a:lnTo>
                      <a:pt x="1864" y="995"/>
                    </a:lnTo>
                    <a:lnTo>
                      <a:pt x="1860" y="997"/>
                    </a:lnTo>
                    <a:lnTo>
                      <a:pt x="1855" y="997"/>
                    </a:lnTo>
                    <a:lnTo>
                      <a:pt x="1851" y="998"/>
                    </a:lnTo>
                    <a:lnTo>
                      <a:pt x="1848" y="998"/>
                    </a:lnTo>
                    <a:lnTo>
                      <a:pt x="1844" y="998"/>
                    </a:lnTo>
                    <a:lnTo>
                      <a:pt x="1841" y="998"/>
                    </a:lnTo>
                    <a:lnTo>
                      <a:pt x="1838" y="998"/>
                    </a:lnTo>
                    <a:lnTo>
                      <a:pt x="1835" y="997"/>
                    </a:lnTo>
                    <a:lnTo>
                      <a:pt x="1831" y="997"/>
                    </a:lnTo>
                    <a:lnTo>
                      <a:pt x="1829" y="997"/>
                    </a:lnTo>
                    <a:lnTo>
                      <a:pt x="1825" y="997"/>
                    </a:lnTo>
                    <a:lnTo>
                      <a:pt x="1820" y="997"/>
                    </a:lnTo>
                    <a:lnTo>
                      <a:pt x="1817" y="996"/>
                    </a:lnTo>
                    <a:lnTo>
                      <a:pt x="1813" y="996"/>
                    </a:lnTo>
                    <a:lnTo>
                      <a:pt x="1808" y="996"/>
                    </a:lnTo>
                    <a:lnTo>
                      <a:pt x="1804" y="996"/>
                    </a:lnTo>
                    <a:lnTo>
                      <a:pt x="1800" y="996"/>
                    </a:lnTo>
                    <a:lnTo>
                      <a:pt x="1794" y="996"/>
                    </a:lnTo>
                    <a:lnTo>
                      <a:pt x="1794" y="996"/>
                    </a:lnTo>
                    <a:lnTo>
                      <a:pt x="1794" y="996"/>
                    </a:lnTo>
                    <a:close/>
                    <a:moveTo>
                      <a:pt x="78" y="996"/>
                    </a:moveTo>
                    <a:lnTo>
                      <a:pt x="102" y="974"/>
                    </a:lnTo>
                    <a:lnTo>
                      <a:pt x="102" y="974"/>
                    </a:lnTo>
                    <a:lnTo>
                      <a:pt x="112" y="974"/>
                    </a:lnTo>
                    <a:lnTo>
                      <a:pt x="133" y="974"/>
                    </a:lnTo>
                    <a:lnTo>
                      <a:pt x="160" y="974"/>
                    </a:lnTo>
                    <a:lnTo>
                      <a:pt x="195" y="974"/>
                    </a:lnTo>
                    <a:lnTo>
                      <a:pt x="235" y="974"/>
                    </a:lnTo>
                    <a:lnTo>
                      <a:pt x="283" y="974"/>
                    </a:lnTo>
                    <a:lnTo>
                      <a:pt x="336" y="974"/>
                    </a:lnTo>
                    <a:lnTo>
                      <a:pt x="393" y="974"/>
                    </a:lnTo>
                    <a:lnTo>
                      <a:pt x="455" y="974"/>
                    </a:lnTo>
                    <a:lnTo>
                      <a:pt x="522" y="974"/>
                    </a:lnTo>
                    <a:lnTo>
                      <a:pt x="591" y="974"/>
                    </a:lnTo>
                    <a:lnTo>
                      <a:pt x="663" y="974"/>
                    </a:lnTo>
                    <a:lnTo>
                      <a:pt x="737" y="974"/>
                    </a:lnTo>
                    <a:lnTo>
                      <a:pt x="813" y="974"/>
                    </a:lnTo>
                    <a:lnTo>
                      <a:pt x="889" y="974"/>
                    </a:lnTo>
                    <a:lnTo>
                      <a:pt x="967" y="974"/>
                    </a:lnTo>
                    <a:lnTo>
                      <a:pt x="1043" y="974"/>
                    </a:lnTo>
                    <a:lnTo>
                      <a:pt x="1121" y="974"/>
                    </a:lnTo>
                    <a:lnTo>
                      <a:pt x="1196" y="974"/>
                    </a:lnTo>
                    <a:lnTo>
                      <a:pt x="1270" y="974"/>
                    </a:lnTo>
                    <a:lnTo>
                      <a:pt x="1341" y="974"/>
                    </a:lnTo>
                    <a:lnTo>
                      <a:pt x="1410" y="974"/>
                    </a:lnTo>
                    <a:lnTo>
                      <a:pt x="1475" y="974"/>
                    </a:lnTo>
                    <a:lnTo>
                      <a:pt x="1536" y="974"/>
                    </a:lnTo>
                    <a:lnTo>
                      <a:pt x="1592" y="974"/>
                    </a:lnTo>
                    <a:lnTo>
                      <a:pt x="1645" y="974"/>
                    </a:lnTo>
                    <a:lnTo>
                      <a:pt x="1690" y="974"/>
                    </a:lnTo>
                    <a:lnTo>
                      <a:pt x="1731" y="974"/>
                    </a:lnTo>
                    <a:lnTo>
                      <a:pt x="1764" y="974"/>
                    </a:lnTo>
                    <a:lnTo>
                      <a:pt x="1789" y="974"/>
                    </a:lnTo>
                    <a:lnTo>
                      <a:pt x="1808" y="974"/>
                    </a:lnTo>
                    <a:lnTo>
                      <a:pt x="1818" y="974"/>
                    </a:lnTo>
                    <a:lnTo>
                      <a:pt x="1794" y="996"/>
                    </a:lnTo>
                    <a:lnTo>
                      <a:pt x="1785" y="996"/>
                    </a:lnTo>
                    <a:lnTo>
                      <a:pt x="1767" y="996"/>
                    </a:lnTo>
                    <a:lnTo>
                      <a:pt x="1740" y="996"/>
                    </a:lnTo>
                    <a:lnTo>
                      <a:pt x="1708" y="996"/>
                    </a:lnTo>
                    <a:lnTo>
                      <a:pt x="1668" y="996"/>
                    </a:lnTo>
                    <a:lnTo>
                      <a:pt x="1621" y="996"/>
                    </a:lnTo>
                    <a:lnTo>
                      <a:pt x="1570" y="996"/>
                    </a:lnTo>
                    <a:lnTo>
                      <a:pt x="1514" y="996"/>
                    </a:lnTo>
                    <a:lnTo>
                      <a:pt x="1452" y="996"/>
                    </a:lnTo>
                    <a:lnTo>
                      <a:pt x="1387" y="996"/>
                    </a:lnTo>
                    <a:lnTo>
                      <a:pt x="1318" y="996"/>
                    </a:lnTo>
                    <a:lnTo>
                      <a:pt x="1246" y="996"/>
                    </a:lnTo>
                    <a:lnTo>
                      <a:pt x="1172" y="996"/>
                    </a:lnTo>
                    <a:lnTo>
                      <a:pt x="1097" y="996"/>
                    </a:lnTo>
                    <a:lnTo>
                      <a:pt x="1021" y="996"/>
                    </a:lnTo>
                    <a:lnTo>
                      <a:pt x="943" y="996"/>
                    </a:lnTo>
                    <a:lnTo>
                      <a:pt x="867" y="996"/>
                    </a:lnTo>
                    <a:lnTo>
                      <a:pt x="789" y="996"/>
                    </a:lnTo>
                    <a:lnTo>
                      <a:pt x="714" y="996"/>
                    </a:lnTo>
                    <a:lnTo>
                      <a:pt x="640" y="996"/>
                    </a:lnTo>
                    <a:lnTo>
                      <a:pt x="567" y="996"/>
                    </a:lnTo>
                    <a:lnTo>
                      <a:pt x="498" y="996"/>
                    </a:lnTo>
                    <a:lnTo>
                      <a:pt x="432" y="996"/>
                    </a:lnTo>
                    <a:lnTo>
                      <a:pt x="370" y="996"/>
                    </a:lnTo>
                    <a:lnTo>
                      <a:pt x="313" y="996"/>
                    </a:lnTo>
                    <a:lnTo>
                      <a:pt x="259" y="996"/>
                    </a:lnTo>
                    <a:lnTo>
                      <a:pt x="213" y="996"/>
                    </a:lnTo>
                    <a:lnTo>
                      <a:pt x="171" y="996"/>
                    </a:lnTo>
                    <a:lnTo>
                      <a:pt x="136" y="996"/>
                    </a:lnTo>
                    <a:lnTo>
                      <a:pt x="109" y="996"/>
                    </a:lnTo>
                    <a:lnTo>
                      <a:pt x="90" y="996"/>
                    </a:lnTo>
                    <a:lnTo>
                      <a:pt x="78" y="996"/>
                    </a:lnTo>
                    <a:lnTo>
                      <a:pt x="78" y="996"/>
                    </a:lnTo>
                    <a:lnTo>
                      <a:pt x="78" y="996"/>
                    </a:lnTo>
                    <a:close/>
                    <a:moveTo>
                      <a:pt x="7" y="936"/>
                    </a:moveTo>
                    <a:lnTo>
                      <a:pt x="44" y="922"/>
                    </a:lnTo>
                    <a:lnTo>
                      <a:pt x="44" y="922"/>
                    </a:lnTo>
                    <a:lnTo>
                      <a:pt x="46" y="927"/>
                    </a:lnTo>
                    <a:lnTo>
                      <a:pt x="46" y="931"/>
                    </a:lnTo>
                    <a:lnTo>
                      <a:pt x="46" y="935"/>
                    </a:lnTo>
                    <a:lnTo>
                      <a:pt x="47" y="939"/>
                    </a:lnTo>
                    <a:lnTo>
                      <a:pt x="47" y="942"/>
                    </a:lnTo>
                    <a:lnTo>
                      <a:pt x="47" y="946"/>
                    </a:lnTo>
                    <a:lnTo>
                      <a:pt x="47" y="949"/>
                    </a:lnTo>
                    <a:lnTo>
                      <a:pt x="47" y="952"/>
                    </a:lnTo>
                    <a:lnTo>
                      <a:pt x="47" y="955"/>
                    </a:lnTo>
                    <a:lnTo>
                      <a:pt x="47" y="958"/>
                    </a:lnTo>
                    <a:lnTo>
                      <a:pt x="47" y="959"/>
                    </a:lnTo>
                    <a:lnTo>
                      <a:pt x="48" y="961"/>
                    </a:lnTo>
                    <a:lnTo>
                      <a:pt x="48" y="964"/>
                    </a:lnTo>
                    <a:lnTo>
                      <a:pt x="48" y="965"/>
                    </a:lnTo>
                    <a:lnTo>
                      <a:pt x="49" y="966"/>
                    </a:lnTo>
                    <a:lnTo>
                      <a:pt x="50" y="967"/>
                    </a:lnTo>
                    <a:lnTo>
                      <a:pt x="50" y="968"/>
                    </a:lnTo>
                    <a:lnTo>
                      <a:pt x="52" y="968"/>
                    </a:lnTo>
                    <a:lnTo>
                      <a:pt x="53" y="970"/>
                    </a:lnTo>
                    <a:lnTo>
                      <a:pt x="54" y="971"/>
                    </a:lnTo>
                    <a:lnTo>
                      <a:pt x="55" y="971"/>
                    </a:lnTo>
                    <a:lnTo>
                      <a:pt x="58" y="972"/>
                    </a:lnTo>
                    <a:lnTo>
                      <a:pt x="60" y="972"/>
                    </a:lnTo>
                    <a:lnTo>
                      <a:pt x="62" y="972"/>
                    </a:lnTo>
                    <a:lnTo>
                      <a:pt x="66" y="973"/>
                    </a:lnTo>
                    <a:lnTo>
                      <a:pt x="69" y="973"/>
                    </a:lnTo>
                    <a:lnTo>
                      <a:pt x="73" y="973"/>
                    </a:lnTo>
                    <a:lnTo>
                      <a:pt x="78" y="973"/>
                    </a:lnTo>
                    <a:lnTo>
                      <a:pt x="83" y="974"/>
                    </a:lnTo>
                    <a:lnTo>
                      <a:pt x="89" y="974"/>
                    </a:lnTo>
                    <a:lnTo>
                      <a:pt x="95" y="974"/>
                    </a:lnTo>
                    <a:lnTo>
                      <a:pt x="102" y="974"/>
                    </a:lnTo>
                    <a:lnTo>
                      <a:pt x="78" y="996"/>
                    </a:lnTo>
                    <a:lnTo>
                      <a:pt x="71" y="996"/>
                    </a:lnTo>
                    <a:lnTo>
                      <a:pt x="65" y="996"/>
                    </a:lnTo>
                    <a:lnTo>
                      <a:pt x="59" y="996"/>
                    </a:lnTo>
                    <a:lnTo>
                      <a:pt x="53" y="995"/>
                    </a:lnTo>
                    <a:lnTo>
                      <a:pt x="48" y="995"/>
                    </a:lnTo>
                    <a:lnTo>
                      <a:pt x="43" y="995"/>
                    </a:lnTo>
                    <a:lnTo>
                      <a:pt x="38" y="995"/>
                    </a:lnTo>
                    <a:lnTo>
                      <a:pt x="35" y="994"/>
                    </a:lnTo>
                    <a:lnTo>
                      <a:pt x="31" y="994"/>
                    </a:lnTo>
                    <a:lnTo>
                      <a:pt x="28" y="992"/>
                    </a:lnTo>
                    <a:lnTo>
                      <a:pt x="24" y="991"/>
                    </a:lnTo>
                    <a:lnTo>
                      <a:pt x="22" y="990"/>
                    </a:lnTo>
                    <a:lnTo>
                      <a:pt x="19" y="989"/>
                    </a:lnTo>
                    <a:lnTo>
                      <a:pt x="17" y="988"/>
                    </a:lnTo>
                    <a:lnTo>
                      <a:pt x="15" y="986"/>
                    </a:lnTo>
                    <a:lnTo>
                      <a:pt x="13" y="984"/>
                    </a:lnTo>
                    <a:lnTo>
                      <a:pt x="12" y="983"/>
                    </a:lnTo>
                    <a:lnTo>
                      <a:pt x="12" y="980"/>
                    </a:lnTo>
                    <a:lnTo>
                      <a:pt x="11" y="978"/>
                    </a:lnTo>
                    <a:lnTo>
                      <a:pt x="11" y="976"/>
                    </a:lnTo>
                    <a:lnTo>
                      <a:pt x="10" y="973"/>
                    </a:lnTo>
                    <a:lnTo>
                      <a:pt x="10" y="971"/>
                    </a:lnTo>
                    <a:lnTo>
                      <a:pt x="10" y="968"/>
                    </a:lnTo>
                    <a:lnTo>
                      <a:pt x="10" y="966"/>
                    </a:lnTo>
                    <a:lnTo>
                      <a:pt x="10" y="962"/>
                    </a:lnTo>
                    <a:lnTo>
                      <a:pt x="10" y="960"/>
                    </a:lnTo>
                    <a:lnTo>
                      <a:pt x="9" y="956"/>
                    </a:lnTo>
                    <a:lnTo>
                      <a:pt x="9" y="953"/>
                    </a:lnTo>
                    <a:lnTo>
                      <a:pt x="9" y="949"/>
                    </a:lnTo>
                    <a:lnTo>
                      <a:pt x="9" y="945"/>
                    </a:lnTo>
                    <a:lnTo>
                      <a:pt x="9" y="941"/>
                    </a:lnTo>
                    <a:lnTo>
                      <a:pt x="7" y="936"/>
                    </a:lnTo>
                    <a:lnTo>
                      <a:pt x="7" y="936"/>
                    </a:lnTo>
                    <a:lnTo>
                      <a:pt x="7" y="936"/>
                    </a:lnTo>
                    <a:close/>
                    <a:moveTo>
                      <a:pt x="9" y="62"/>
                    </a:moveTo>
                    <a:lnTo>
                      <a:pt x="46" y="50"/>
                    </a:lnTo>
                    <a:lnTo>
                      <a:pt x="46" y="50"/>
                    </a:lnTo>
                    <a:lnTo>
                      <a:pt x="44" y="57"/>
                    </a:lnTo>
                    <a:lnTo>
                      <a:pt x="43" y="68"/>
                    </a:lnTo>
                    <a:lnTo>
                      <a:pt x="43" y="83"/>
                    </a:lnTo>
                    <a:lnTo>
                      <a:pt x="42" y="102"/>
                    </a:lnTo>
                    <a:lnTo>
                      <a:pt x="41" y="122"/>
                    </a:lnTo>
                    <a:lnTo>
                      <a:pt x="41" y="147"/>
                    </a:lnTo>
                    <a:lnTo>
                      <a:pt x="40" y="173"/>
                    </a:lnTo>
                    <a:lnTo>
                      <a:pt x="40" y="203"/>
                    </a:lnTo>
                    <a:lnTo>
                      <a:pt x="40" y="234"/>
                    </a:lnTo>
                    <a:lnTo>
                      <a:pt x="38" y="266"/>
                    </a:lnTo>
                    <a:lnTo>
                      <a:pt x="38" y="301"/>
                    </a:lnTo>
                    <a:lnTo>
                      <a:pt x="38" y="337"/>
                    </a:lnTo>
                    <a:lnTo>
                      <a:pt x="38" y="374"/>
                    </a:lnTo>
                    <a:lnTo>
                      <a:pt x="38" y="412"/>
                    </a:lnTo>
                    <a:lnTo>
                      <a:pt x="38" y="450"/>
                    </a:lnTo>
                    <a:lnTo>
                      <a:pt x="38" y="488"/>
                    </a:lnTo>
                    <a:lnTo>
                      <a:pt x="38" y="527"/>
                    </a:lnTo>
                    <a:lnTo>
                      <a:pt x="38" y="565"/>
                    </a:lnTo>
                    <a:lnTo>
                      <a:pt x="38" y="602"/>
                    </a:lnTo>
                    <a:lnTo>
                      <a:pt x="40" y="639"/>
                    </a:lnTo>
                    <a:lnTo>
                      <a:pt x="40" y="675"/>
                    </a:lnTo>
                    <a:lnTo>
                      <a:pt x="40" y="709"/>
                    </a:lnTo>
                    <a:lnTo>
                      <a:pt x="40" y="742"/>
                    </a:lnTo>
                    <a:lnTo>
                      <a:pt x="41" y="773"/>
                    </a:lnTo>
                    <a:lnTo>
                      <a:pt x="41" y="801"/>
                    </a:lnTo>
                    <a:lnTo>
                      <a:pt x="42" y="828"/>
                    </a:lnTo>
                    <a:lnTo>
                      <a:pt x="42" y="851"/>
                    </a:lnTo>
                    <a:lnTo>
                      <a:pt x="43" y="873"/>
                    </a:lnTo>
                    <a:lnTo>
                      <a:pt x="43" y="891"/>
                    </a:lnTo>
                    <a:lnTo>
                      <a:pt x="43" y="905"/>
                    </a:lnTo>
                    <a:lnTo>
                      <a:pt x="44" y="916"/>
                    </a:lnTo>
                    <a:lnTo>
                      <a:pt x="44" y="922"/>
                    </a:lnTo>
                    <a:lnTo>
                      <a:pt x="7" y="936"/>
                    </a:lnTo>
                    <a:lnTo>
                      <a:pt x="7" y="929"/>
                    </a:lnTo>
                    <a:lnTo>
                      <a:pt x="6" y="918"/>
                    </a:lnTo>
                    <a:lnTo>
                      <a:pt x="6" y="904"/>
                    </a:lnTo>
                    <a:lnTo>
                      <a:pt x="5" y="886"/>
                    </a:lnTo>
                    <a:lnTo>
                      <a:pt x="5" y="866"/>
                    </a:lnTo>
                    <a:lnTo>
                      <a:pt x="4" y="842"/>
                    </a:lnTo>
                    <a:lnTo>
                      <a:pt x="4" y="816"/>
                    </a:lnTo>
                    <a:lnTo>
                      <a:pt x="4" y="786"/>
                    </a:lnTo>
                    <a:lnTo>
                      <a:pt x="3" y="755"/>
                    </a:lnTo>
                    <a:lnTo>
                      <a:pt x="3" y="722"/>
                    </a:lnTo>
                    <a:lnTo>
                      <a:pt x="3" y="688"/>
                    </a:lnTo>
                    <a:lnTo>
                      <a:pt x="1" y="652"/>
                    </a:lnTo>
                    <a:lnTo>
                      <a:pt x="1" y="615"/>
                    </a:lnTo>
                    <a:lnTo>
                      <a:pt x="1" y="578"/>
                    </a:lnTo>
                    <a:lnTo>
                      <a:pt x="1" y="540"/>
                    </a:lnTo>
                    <a:lnTo>
                      <a:pt x="1" y="502"/>
                    </a:lnTo>
                    <a:lnTo>
                      <a:pt x="1" y="463"/>
                    </a:lnTo>
                    <a:lnTo>
                      <a:pt x="0" y="425"/>
                    </a:lnTo>
                    <a:lnTo>
                      <a:pt x="1" y="387"/>
                    </a:lnTo>
                    <a:lnTo>
                      <a:pt x="1" y="350"/>
                    </a:lnTo>
                    <a:lnTo>
                      <a:pt x="1" y="314"/>
                    </a:lnTo>
                    <a:lnTo>
                      <a:pt x="1" y="280"/>
                    </a:lnTo>
                    <a:lnTo>
                      <a:pt x="1" y="247"/>
                    </a:lnTo>
                    <a:lnTo>
                      <a:pt x="3" y="215"/>
                    </a:lnTo>
                    <a:lnTo>
                      <a:pt x="3" y="186"/>
                    </a:lnTo>
                    <a:lnTo>
                      <a:pt x="3" y="160"/>
                    </a:lnTo>
                    <a:lnTo>
                      <a:pt x="4" y="135"/>
                    </a:lnTo>
                    <a:lnTo>
                      <a:pt x="5" y="114"/>
                    </a:lnTo>
                    <a:lnTo>
                      <a:pt x="5" y="96"/>
                    </a:lnTo>
                    <a:lnTo>
                      <a:pt x="6" y="81"/>
                    </a:lnTo>
                    <a:lnTo>
                      <a:pt x="7" y="69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2"/>
                    </a:lnTo>
                    <a:close/>
                    <a:moveTo>
                      <a:pt x="101" y="1"/>
                    </a:moveTo>
                    <a:lnTo>
                      <a:pt x="78" y="23"/>
                    </a:lnTo>
                    <a:lnTo>
                      <a:pt x="78" y="23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9" y="23"/>
                    </a:lnTo>
                    <a:lnTo>
                      <a:pt x="54" y="23"/>
                    </a:lnTo>
                    <a:lnTo>
                      <a:pt x="49" y="22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7" y="22"/>
                    </a:lnTo>
                    <a:lnTo>
                      <a:pt x="35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7" y="20"/>
                    </a:lnTo>
                    <a:lnTo>
                      <a:pt x="44" y="17"/>
                    </a:lnTo>
                    <a:lnTo>
                      <a:pt x="49" y="13"/>
                    </a:lnTo>
                    <a:lnTo>
                      <a:pt x="52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2"/>
                    </a:lnTo>
                    <a:lnTo>
                      <a:pt x="50" y="13"/>
                    </a:lnTo>
                    <a:lnTo>
                      <a:pt x="50" y="16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50" y="25"/>
                    </a:lnTo>
                    <a:lnTo>
                      <a:pt x="49" y="29"/>
                    </a:lnTo>
                    <a:lnTo>
                      <a:pt x="49" y="32"/>
                    </a:lnTo>
                    <a:lnTo>
                      <a:pt x="48" y="36"/>
                    </a:lnTo>
                    <a:lnTo>
                      <a:pt x="48" y="41"/>
                    </a:lnTo>
                    <a:lnTo>
                      <a:pt x="47" y="46"/>
                    </a:lnTo>
                    <a:lnTo>
                      <a:pt x="46" y="50"/>
                    </a:lnTo>
                    <a:lnTo>
                      <a:pt x="9" y="62"/>
                    </a:lnTo>
                    <a:lnTo>
                      <a:pt x="10" y="57"/>
                    </a:lnTo>
                    <a:lnTo>
                      <a:pt x="11" y="53"/>
                    </a:lnTo>
                    <a:lnTo>
                      <a:pt x="11" y="48"/>
                    </a:lnTo>
                    <a:lnTo>
                      <a:pt x="12" y="44"/>
                    </a:lnTo>
                    <a:lnTo>
                      <a:pt x="12" y="41"/>
                    </a:lnTo>
                    <a:lnTo>
                      <a:pt x="12" y="38"/>
                    </a:lnTo>
                    <a:lnTo>
                      <a:pt x="12" y="35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5" y="22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8" y="9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3" y="1"/>
                    </a:lnTo>
                    <a:lnTo>
                      <a:pt x="78" y="1"/>
                    </a:lnTo>
                    <a:lnTo>
                      <a:pt x="83" y="1"/>
                    </a:lnTo>
                    <a:lnTo>
                      <a:pt x="89" y="1"/>
                    </a:lnTo>
                    <a:lnTo>
                      <a:pt x="95" y="1"/>
                    </a:lnTo>
                    <a:lnTo>
                      <a:pt x="101" y="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" name="Freeform 29"/>
              <p:cNvSpPr>
                <a:spLocks noEditPoints="1"/>
              </p:cNvSpPr>
              <p:nvPr/>
            </p:nvSpPr>
            <p:spPr bwMode="auto">
              <a:xfrm>
                <a:off x="3154364" y="4465639"/>
                <a:ext cx="4337050" cy="1204913"/>
              </a:xfrm>
              <a:custGeom>
                <a:avLst/>
                <a:gdLst>
                  <a:gd name="T0" fmla="*/ 385 w 2732"/>
                  <a:gd name="T1" fmla="*/ 0 h 759"/>
                  <a:gd name="T2" fmla="*/ 391 w 2732"/>
                  <a:gd name="T3" fmla="*/ 1 h 759"/>
                  <a:gd name="T4" fmla="*/ 394 w 2732"/>
                  <a:gd name="T5" fmla="*/ 4 h 759"/>
                  <a:gd name="T6" fmla="*/ 390 w 2732"/>
                  <a:gd name="T7" fmla="*/ 9 h 759"/>
                  <a:gd name="T8" fmla="*/ 384 w 2732"/>
                  <a:gd name="T9" fmla="*/ 14 h 759"/>
                  <a:gd name="T10" fmla="*/ 376 w 2732"/>
                  <a:gd name="T11" fmla="*/ 19 h 759"/>
                  <a:gd name="T12" fmla="*/ 281 w 2732"/>
                  <a:gd name="T13" fmla="*/ 66 h 759"/>
                  <a:gd name="T14" fmla="*/ 310 w 2732"/>
                  <a:gd name="T15" fmla="*/ 20 h 759"/>
                  <a:gd name="T16" fmla="*/ 359 w 2732"/>
                  <a:gd name="T17" fmla="*/ 1 h 759"/>
                  <a:gd name="T18" fmla="*/ 381 w 2732"/>
                  <a:gd name="T19" fmla="*/ 1 h 759"/>
                  <a:gd name="T20" fmla="*/ 348 w 2732"/>
                  <a:gd name="T21" fmla="*/ 21 h 759"/>
                  <a:gd name="T22" fmla="*/ 336 w 2732"/>
                  <a:gd name="T23" fmla="*/ 22 h 759"/>
                  <a:gd name="T24" fmla="*/ 329 w 2732"/>
                  <a:gd name="T25" fmla="*/ 33 h 759"/>
                  <a:gd name="T26" fmla="*/ 15 w 2732"/>
                  <a:gd name="T27" fmla="*/ 632 h 759"/>
                  <a:gd name="T28" fmla="*/ 88 w 2732"/>
                  <a:gd name="T29" fmla="*/ 484 h 759"/>
                  <a:gd name="T30" fmla="*/ 198 w 2732"/>
                  <a:gd name="T31" fmla="*/ 254 h 759"/>
                  <a:gd name="T32" fmla="*/ 275 w 2732"/>
                  <a:gd name="T33" fmla="*/ 81 h 759"/>
                  <a:gd name="T34" fmla="*/ 281 w 2732"/>
                  <a:gd name="T35" fmla="*/ 143 h 759"/>
                  <a:gd name="T36" fmla="*/ 179 w 2732"/>
                  <a:gd name="T37" fmla="*/ 361 h 759"/>
                  <a:gd name="T38" fmla="*/ 79 w 2732"/>
                  <a:gd name="T39" fmla="*/ 569 h 759"/>
                  <a:gd name="T40" fmla="*/ 93 w 2732"/>
                  <a:gd name="T41" fmla="*/ 747 h 759"/>
                  <a:gd name="T42" fmla="*/ 26 w 2732"/>
                  <a:gd name="T43" fmla="*/ 736 h 759"/>
                  <a:gd name="T44" fmla="*/ 0 w 2732"/>
                  <a:gd name="T45" fmla="*/ 699 h 759"/>
                  <a:gd name="T46" fmla="*/ 9 w 2732"/>
                  <a:gd name="T47" fmla="*/ 644 h 759"/>
                  <a:gd name="T48" fmla="*/ 38 w 2732"/>
                  <a:gd name="T49" fmla="*/ 661 h 759"/>
                  <a:gd name="T50" fmla="*/ 45 w 2732"/>
                  <a:gd name="T51" fmla="*/ 704 h 759"/>
                  <a:gd name="T52" fmla="*/ 82 w 2732"/>
                  <a:gd name="T53" fmla="*/ 725 h 759"/>
                  <a:gd name="T54" fmla="*/ 2569 w 2732"/>
                  <a:gd name="T55" fmla="*/ 755 h 759"/>
                  <a:gd name="T56" fmla="*/ 1975 w 2732"/>
                  <a:gd name="T57" fmla="*/ 743 h 759"/>
                  <a:gd name="T58" fmla="*/ 909 w 2732"/>
                  <a:gd name="T59" fmla="*/ 739 h 759"/>
                  <a:gd name="T60" fmla="*/ 142 w 2732"/>
                  <a:gd name="T61" fmla="*/ 745 h 759"/>
                  <a:gd name="T62" fmla="*/ 463 w 2732"/>
                  <a:gd name="T63" fmla="*/ 719 h 759"/>
                  <a:gd name="T64" fmla="*/ 1476 w 2732"/>
                  <a:gd name="T65" fmla="*/ 718 h 759"/>
                  <a:gd name="T66" fmla="*/ 2403 w 2732"/>
                  <a:gd name="T67" fmla="*/ 727 h 759"/>
                  <a:gd name="T68" fmla="*/ 2721 w 2732"/>
                  <a:gd name="T69" fmla="*/ 666 h 759"/>
                  <a:gd name="T70" fmla="*/ 2728 w 2732"/>
                  <a:gd name="T71" fmla="*/ 700 h 759"/>
                  <a:gd name="T72" fmla="*/ 2679 w 2732"/>
                  <a:gd name="T73" fmla="*/ 743 h 759"/>
                  <a:gd name="T74" fmla="*/ 2590 w 2732"/>
                  <a:gd name="T75" fmla="*/ 758 h 759"/>
                  <a:gd name="T76" fmla="*/ 2651 w 2732"/>
                  <a:gd name="T77" fmla="*/ 736 h 759"/>
                  <a:gd name="T78" fmla="*/ 2683 w 2732"/>
                  <a:gd name="T79" fmla="*/ 722 h 759"/>
                  <a:gd name="T80" fmla="*/ 2693 w 2732"/>
                  <a:gd name="T81" fmla="*/ 696 h 759"/>
                  <a:gd name="T82" fmla="*/ 2402 w 2732"/>
                  <a:gd name="T83" fmla="*/ 50 h 759"/>
                  <a:gd name="T84" fmla="*/ 2477 w 2732"/>
                  <a:gd name="T85" fmla="*/ 213 h 759"/>
                  <a:gd name="T86" fmla="*/ 2612 w 2732"/>
                  <a:gd name="T87" fmla="*/ 477 h 759"/>
                  <a:gd name="T88" fmla="*/ 2714 w 2732"/>
                  <a:gd name="T89" fmla="*/ 657 h 759"/>
                  <a:gd name="T90" fmla="*/ 2636 w 2732"/>
                  <a:gd name="T91" fmla="*/ 605 h 759"/>
                  <a:gd name="T92" fmla="*/ 2506 w 2732"/>
                  <a:gd name="T93" fmla="*/ 360 h 759"/>
                  <a:gd name="T94" fmla="*/ 2390 w 2732"/>
                  <a:gd name="T95" fmla="*/ 123 h 759"/>
                  <a:gd name="T96" fmla="*/ 2310 w 2732"/>
                  <a:gd name="T97" fmla="*/ 6 h 759"/>
                  <a:gd name="T98" fmla="*/ 2353 w 2732"/>
                  <a:gd name="T99" fmla="*/ 4 h 759"/>
                  <a:gd name="T100" fmla="*/ 2384 w 2732"/>
                  <a:gd name="T101" fmla="*/ 15 h 759"/>
                  <a:gd name="T102" fmla="*/ 2401 w 2732"/>
                  <a:gd name="T103" fmla="*/ 46 h 759"/>
                  <a:gd name="T104" fmla="*/ 2353 w 2732"/>
                  <a:gd name="T105" fmla="*/ 39 h 759"/>
                  <a:gd name="T106" fmla="*/ 2335 w 2732"/>
                  <a:gd name="T107" fmla="*/ 27 h 759"/>
                  <a:gd name="T108" fmla="*/ 2303 w 2732"/>
                  <a:gd name="T109" fmla="*/ 27 h 759"/>
                  <a:gd name="T110" fmla="*/ 2281 w 2732"/>
                  <a:gd name="T111" fmla="*/ 27 h 759"/>
                  <a:gd name="T112" fmla="*/ 2276 w 2732"/>
                  <a:gd name="T113" fmla="*/ 25 h 759"/>
                  <a:gd name="T114" fmla="*/ 2276 w 2732"/>
                  <a:gd name="T115" fmla="*/ 21 h 759"/>
                  <a:gd name="T116" fmla="*/ 2279 w 2732"/>
                  <a:gd name="T117" fmla="*/ 16 h 759"/>
                  <a:gd name="T118" fmla="*/ 2287 w 2732"/>
                  <a:gd name="T119" fmla="*/ 11 h 759"/>
                  <a:gd name="T120" fmla="*/ 2296 w 2732"/>
                  <a:gd name="T121" fmla="*/ 8 h 759"/>
                  <a:gd name="T122" fmla="*/ 2304 w 2732"/>
                  <a:gd name="T123" fmla="*/ 6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2" h="759">
                    <a:moveTo>
                      <a:pt x="370" y="20"/>
                    </a:move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82" y="0"/>
                    </a:lnTo>
                    <a:lnTo>
                      <a:pt x="383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90" y="0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7"/>
                    </a:lnTo>
                    <a:lnTo>
                      <a:pt x="392" y="7"/>
                    </a:lnTo>
                    <a:lnTo>
                      <a:pt x="391" y="8"/>
                    </a:lnTo>
                    <a:lnTo>
                      <a:pt x="391" y="8"/>
                    </a:lnTo>
                    <a:lnTo>
                      <a:pt x="391" y="9"/>
                    </a:lnTo>
                    <a:lnTo>
                      <a:pt x="390" y="9"/>
                    </a:lnTo>
                    <a:lnTo>
                      <a:pt x="390" y="10"/>
                    </a:lnTo>
                    <a:lnTo>
                      <a:pt x="389" y="10"/>
                    </a:lnTo>
                    <a:lnTo>
                      <a:pt x="389" y="10"/>
                    </a:lnTo>
                    <a:lnTo>
                      <a:pt x="388" y="11"/>
                    </a:lnTo>
                    <a:lnTo>
                      <a:pt x="388" y="11"/>
                    </a:lnTo>
                    <a:lnTo>
                      <a:pt x="386" y="13"/>
                    </a:lnTo>
                    <a:lnTo>
                      <a:pt x="386" y="13"/>
                    </a:lnTo>
                    <a:lnTo>
                      <a:pt x="385" y="14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83" y="15"/>
                    </a:lnTo>
                    <a:lnTo>
                      <a:pt x="383" y="15"/>
                    </a:lnTo>
                    <a:lnTo>
                      <a:pt x="382" y="15"/>
                    </a:lnTo>
                    <a:lnTo>
                      <a:pt x="381" y="16"/>
                    </a:lnTo>
                    <a:lnTo>
                      <a:pt x="379" y="16"/>
                    </a:lnTo>
                    <a:lnTo>
                      <a:pt x="379" y="17"/>
                    </a:lnTo>
                    <a:lnTo>
                      <a:pt x="378" y="17"/>
                    </a:lnTo>
                    <a:lnTo>
                      <a:pt x="377" y="17"/>
                    </a:lnTo>
                    <a:lnTo>
                      <a:pt x="376" y="19"/>
                    </a:lnTo>
                    <a:lnTo>
                      <a:pt x="376" y="19"/>
                    </a:lnTo>
                    <a:lnTo>
                      <a:pt x="375" y="19"/>
                    </a:lnTo>
                    <a:lnTo>
                      <a:pt x="373" y="19"/>
                    </a:lnTo>
                    <a:lnTo>
                      <a:pt x="372" y="20"/>
                    </a:lnTo>
                    <a:lnTo>
                      <a:pt x="372" y="20"/>
                    </a:lnTo>
                    <a:lnTo>
                      <a:pt x="371" y="20"/>
                    </a:lnTo>
                    <a:lnTo>
                      <a:pt x="370" y="20"/>
                    </a:lnTo>
                    <a:lnTo>
                      <a:pt x="370" y="20"/>
                    </a:lnTo>
                    <a:close/>
                    <a:moveTo>
                      <a:pt x="318" y="56"/>
                    </a:moveTo>
                    <a:lnTo>
                      <a:pt x="281" y="66"/>
                    </a:lnTo>
                    <a:lnTo>
                      <a:pt x="281" y="66"/>
                    </a:lnTo>
                    <a:lnTo>
                      <a:pt x="284" y="60"/>
                    </a:lnTo>
                    <a:lnTo>
                      <a:pt x="286" y="54"/>
                    </a:lnTo>
                    <a:lnTo>
                      <a:pt x="289" y="49"/>
                    </a:lnTo>
                    <a:lnTo>
                      <a:pt x="291" y="44"/>
                    </a:lnTo>
                    <a:lnTo>
                      <a:pt x="293" y="39"/>
                    </a:lnTo>
                    <a:lnTo>
                      <a:pt x="297" y="35"/>
                    </a:lnTo>
                    <a:lnTo>
                      <a:pt x="299" y="32"/>
                    </a:lnTo>
                    <a:lnTo>
                      <a:pt x="303" y="27"/>
                    </a:lnTo>
                    <a:lnTo>
                      <a:pt x="307" y="23"/>
                    </a:lnTo>
                    <a:lnTo>
                      <a:pt x="310" y="20"/>
                    </a:lnTo>
                    <a:lnTo>
                      <a:pt x="314" y="17"/>
                    </a:lnTo>
                    <a:lnTo>
                      <a:pt x="318" y="14"/>
                    </a:lnTo>
                    <a:lnTo>
                      <a:pt x="324" y="10"/>
                    </a:lnTo>
                    <a:lnTo>
                      <a:pt x="330" y="8"/>
                    </a:lnTo>
                    <a:lnTo>
                      <a:pt x="336" y="6"/>
                    </a:lnTo>
                    <a:lnTo>
                      <a:pt x="341" y="3"/>
                    </a:lnTo>
                    <a:lnTo>
                      <a:pt x="347" y="2"/>
                    </a:lnTo>
                    <a:lnTo>
                      <a:pt x="351" y="1"/>
                    </a:lnTo>
                    <a:lnTo>
                      <a:pt x="355" y="1"/>
                    </a:lnTo>
                    <a:lnTo>
                      <a:pt x="359" y="1"/>
                    </a:lnTo>
                    <a:lnTo>
                      <a:pt x="363" y="1"/>
                    </a:lnTo>
                    <a:lnTo>
                      <a:pt x="365" y="0"/>
                    </a:lnTo>
                    <a:lnTo>
                      <a:pt x="367" y="1"/>
                    </a:lnTo>
                    <a:lnTo>
                      <a:pt x="370" y="1"/>
                    </a:lnTo>
                    <a:lnTo>
                      <a:pt x="372" y="1"/>
                    </a:lnTo>
                    <a:lnTo>
                      <a:pt x="375" y="1"/>
                    </a:lnTo>
                    <a:lnTo>
                      <a:pt x="377" y="1"/>
                    </a:lnTo>
                    <a:lnTo>
                      <a:pt x="378" y="1"/>
                    </a:ln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79" y="1"/>
                    </a:lnTo>
                    <a:lnTo>
                      <a:pt x="370" y="20"/>
                    </a:lnTo>
                    <a:lnTo>
                      <a:pt x="365" y="21"/>
                    </a:lnTo>
                    <a:lnTo>
                      <a:pt x="361" y="21"/>
                    </a:lnTo>
                    <a:lnTo>
                      <a:pt x="358" y="22"/>
                    </a:lnTo>
                    <a:lnTo>
                      <a:pt x="355" y="22"/>
                    </a:lnTo>
                    <a:lnTo>
                      <a:pt x="353" y="22"/>
                    </a:lnTo>
                    <a:lnTo>
                      <a:pt x="351" y="22"/>
                    </a:lnTo>
                    <a:lnTo>
                      <a:pt x="348" y="21"/>
                    </a:lnTo>
                    <a:lnTo>
                      <a:pt x="346" y="21"/>
                    </a:lnTo>
                    <a:lnTo>
                      <a:pt x="344" y="21"/>
                    </a:lnTo>
                    <a:lnTo>
                      <a:pt x="342" y="21"/>
                    </a:lnTo>
                    <a:lnTo>
                      <a:pt x="340" y="21"/>
                    </a:lnTo>
                    <a:lnTo>
                      <a:pt x="339" y="21"/>
                    </a:lnTo>
                    <a:lnTo>
                      <a:pt x="338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8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8" y="21"/>
                    </a:lnTo>
                    <a:lnTo>
                      <a:pt x="336" y="22"/>
                    </a:lnTo>
                    <a:lnTo>
                      <a:pt x="335" y="25"/>
                    </a:lnTo>
                    <a:lnTo>
                      <a:pt x="333" y="27"/>
                    </a:lnTo>
                    <a:lnTo>
                      <a:pt x="332" y="29"/>
                    </a:lnTo>
                    <a:lnTo>
                      <a:pt x="329" y="33"/>
                    </a:lnTo>
                    <a:lnTo>
                      <a:pt x="327" y="37"/>
                    </a:lnTo>
                    <a:lnTo>
                      <a:pt x="324" y="40"/>
                    </a:lnTo>
                    <a:lnTo>
                      <a:pt x="323" y="45"/>
                    </a:lnTo>
                    <a:lnTo>
                      <a:pt x="321" y="50"/>
                    </a:lnTo>
                    <a:lnTo>
                      <a:pt x="318" y="56"/>
                    </a:lnTo>
                    <a:lnTo>
                      <a:pt x="318" y="56"/>
                    </a:lnTo>
                    <a:lnTo>
                      <a:pt x="318" y="56"/>
                    </a:lnTo>
                    <a:close/>
                    <a:moveTo>
                      <a:pt x="51" y="624"/>
                    </a:moveTo>
                    <a:lnTo>
                      <a:pt x="15" y="632"/>
                    </a:lnTo>
                    <a:lnTo>
                      <a:pt x="15" y="632"/>
                    </a:lnTo>
                    <a:lnTo>
                      <a:pt x="19" y="625"/>
                    </a:lnTo>
                    <a:lnTo>
                      <a:pt x="24" y="616"/>
                    </a:lnTo>
                    <a:lnTo>
                      <a:pt x="30" y="605"/>
                    </a:lnTo>
                    <a:lnTo>
                      <a:pt x="36" y="592"/>
                    </a:lnTo>
                    <a:lnTo>
                      <a:pt x="43" y="577"/>
                    </a:lnTo>
                    <a:lnTo>
                      <a:pt x="51" y="561"/>
                    </a:lnTo>
                    <a:lnTo>
                      <a:pt x="59" y="543"/>
                    </a:lnTo>
                    <a:lnTo>
                      <a:pt x="69" y="525"/>
                    </a:lnTo>
                    <a:lnTo>
                      <a:pt x="79" y="505"/>
                    </a:lnTo>
                    <a:lnTo>
                      <a:pt x="88" y="484"/>
                    </a:lnTo>
                    <a:lnTo>
                      <a:pt x="99" y="462"/>
                    </a:lnTo>
                    <a:lnTo>
                      <a:pt x="110" y="440"/>
                    </a:lnTo>
                    <a:lnTo>
                      <a:pt x="120" y="417"/>
                    </a:lnTo>
                    <a:lnTo>
                      <a:pt x="131" y="394"/>
                    </a:lnTo>
                    <a:lnTo>
                      <a:pt x="143" y="370"/>
                    </a:lnTo>
                    <a:lnTo>
                      <a:pt x="154" y="347"/>
                    </a:lnTo>
                    <a:lnTo>
                      <a:pt x="164" y="323"/>
                    </a:lnTo>
                    <a:lnTo>
                      <a:pt x="176" y="299"/>
                    </a:lnTo>
                    <a:lnTo>
                      <a:pt x="187" y="277"/>
                    </a:lnTo>
                    <a:lnTo>
                      <a:pt x="198" y="254"/>
                    </a:lnTo>
                    <a:lnTo>
                      <a:pt x="207" y="231"/>
                    </a:lnTo>
                    <a:lnTo>
                      <a:pt x="218" y="210"/>
                    </a:lnTo>
                    <a:lnTo>
                      <a:pt x="228" y="189"/>
                    </a:lnTo>
                    <a:lnTo>
                      <a:pt x="236" y="170"/>
                    </a:lnTo>
                    <a:lnTo>
                      <a:pt x="244" y="151"/>
                    </a:lnTo>
                    <a:lnTo>
                      <a:pt x="253" y="134"/>
                    </a:lnTo>
                    <a:lnTo>
                      <a:pt x="260" y="119"/>
                    </a:lnTo>
                    <a:lnTo>
                      <a:pt x="266" y="105"/>
                    </a:lnTo>
                    <a:lnTo>
                      <a:pt x="271" y="91"/>
                    </a:lnTo>
                    <a:lnTo>
                      <a:pt x="275" y="81"/>
                    </a:lnTo>
                    <a:lnTo>
                      <a:pt x="279" y="72"/>
                    </a:lnTo>
                    <a:lnTo>
                      <a:pt x="281" y="66"/>
                    </a:lnTo>
                    <a:lnTo>
                      <a:pt x="318" y="56"/>
                    </a:lnTo>
                    <a:lnTo>
                      <a:pt x="316" y="63"/>
                    </a:lnTo>
                    <a:lnTo>
                      <a:pt x="312" y="72"/>
                    </a:lnTo>
                    <a:lnTo>
                      <a:pt x="308" y="83"/>
                    </a:lnTo>
                    <a:lnTo>
                      <a:pt x="302" y="95"/>
                    </a:lnTo>
                    <a:lnTo>
                      <a:pt x="296" y="109"/>
                    </a:lnTo>
                    <a:lnTo>
                      <a:pt x="289" y="126"/>
                    </a:lnTo>
                    <a:lnTo>
                      <a:pt x="281" y="143"/>
                    </a:lnTo>
                    <a:lnTo>
                      <a:pt x="273" y="161"/>
                    </a:lnTo>
                    <a:lnTo>
                      <a:pt x="264" y="181"/>
                    </a:lnTo>
                    <a:lnTo>
                      <a:pt x="254" y="201"/>
                    </a:lnTo>
                    <a:lnTo>
                      <a:pt x="244" y="223"/>
                    </a:lnTo>
                    <a:lnTo>
                      <a:pt x="234" y="245"/>
                    </a:lnTo>
                    <a:lnTo>
                      <a:pt x="223" y="268"/>
                    </a:lnTo>
                    <a:lnTo>
                      <a:pt x="212" y="291"/>
                    </a:lnTo>
                    <a:lnTo>
                      <a:pt x="201" y="315"/>
                    </a:lnTo>
                    <a:lnTo>
                      <a:pt x="190" y="337"/>
                    </a:lnTo>
                    <a:lnTo>
                      <a:pt x="179" y="361"/>
                    </a:lnTo>
                    <a:lnTo>
                      <a:pt x="168" y="385"/>
                    </a:lnTo>
                    <a:lnTo>
                      <a:pt x="156" y="408"/>
                    </a:lnTo>
                    <a:lnTo>
                      <a:pt x="145" y="432"/>
                    </a:lnTo>
                    <a:lnTo>
                      <a:pt x="135" y="453"/>
                    </a:lnTo>
                    <a:lnTo>
                      <a:pt x="124" y="475"/>
                    </a:lnTo>
                    <a:lnTo>
                      <a:pt x="114" y="496"/>
                    </a:lnTo>
                    <a:lnTo>
                      <a:pt x="105" y="515"/>
                    </a:lnTo>
                    <a:lnTo>
                      <a:pt x="95" y="534"/>
                    </a:lnTo>
                    <a:lnTo>
                      <a:pt x="87" y="552"/>
                    </a:lnTo>
                    <a:lnTo>
                      <a:pt x="79" y="569"/>
                    </a:lnTo>
                    <a:lnTo>
                      <a:pt x="71" y="583"/>
                    </a:lnTo>
                    <a:lnTo>
                      <a:pt x="65" y="597"/>
                    </a:lnTo>
                    <a:lnTo>
                      <a:pt x="59" y="607"/>
                    </a:lnTo>
                    <a:lnTo>
                      <a:pt x="55" y="617"/>
                    </a:lnTo>
                    <a:lnTo>
                      <a:pt x="51" y="624"/>
                    </a:lnTo>
                    <a:lnTo>
                      <a:pt x="51" y="624"/>
                    </a:lnTo>
                    <a:lnTo>
                      <a:pt x="51" y="624"/>
                    </a:lnTo>
                    <a:close/>
                    <a:moveTo>
                      <a:pt x="112" y="725"/>
                    </a:moveTo>
                    <a:lnTo>
                      <a:pt x="93" y="747"/>
                    </a:lnTo>
                    <a:lnTo>
                      <a:pt x="93" y="747"/>
                    </a:lnTo>
                    <a:lnTo>
                      <a:pt x="85" y="747"/>
                    </a:lnTo>
                    <a:lnTo>
                      <a:pt x="76" y="748"/>
                    </a:lnTo>
                    <a:lnTo>
                      <a:pt x="69" y="747"/>
                    </a:lnTo>
                    <a:lnTo>
                      <a:pt x="62" y="747"/>
                    </a:lnTo>
                    <a:lnTo>
                      <a:pt x="55" y="746"/>
                    </a:lnTo>
                    <a:lnTo>
                      <a:pt x="48" y="745"/>
                    </a:lnTo>
                    <a:lnTo>
                      <a:pt x="42" y="743"/>
                    </a:lnTo>
                    <a:lnTo>
                      <a:pt x="37" y="741"/>
                    </a:lnTo>
                    <a:lnTo>
                      <a:pt x="31" y="739"/>
                    </a:lnTo>
                    <a:lnTo>
                      <a:pt x="26" y="736"/>
                    </a:lnTo>
                    <a:lnTo>
                      <a:pt x="22" y="734"/>
                    </a:lnTo>
                    <a:lnTo>
                      <a:pt x="19" y="731"/>
                    </a:lnTo>
                    <a:lnTo>
                      <a:pt x="15" y="728"/>
                    </a:lnTo>
                    <a:lnTo>
                      <a:pt x="12" y="724"/>
                    </a:lnTo>
                    <a:lnTo>
                      <a:pt x="9" y="721"/>
                    </a:lnTo>
                    <a:lnTo>
                      <a:pt x="6" y="717"/>
                    </a:lnTo>
                    <a:lnTo>
                      <a:pt x="5" y="712"/>
                    </a:lnTo>
                    <a:lnTo>
                      <a:pt x="2" y="708"/>
                    </a:lnTo>
                    <a:lnTo>
                      <a:pt x="1" y="704"/>
                    </a:lnTo>
                    <a:lnTo>
                      <a:pt x="0" y="699"/>
                    </a:lnTo>
                    <a:lnTo>
                      <a:pt x="0" y="694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9"/>
                    </a:lnTo>
                    <a:lnTo>
                      <a:pt x="0" y="673"/>
                    </a:lnTo>
                    <a:lnTo>
                      <a:pt x="1" y="668"/>
                    </a:lnTo>
                    <a:lnTo>
                      <a:pt x="3" y="662"/>
                    </a:lnTo>
                    <a:lnTo>
                      <a:pt x="5" y="656"/>
                    </a:lnTo>
                    <a:lnTo>
                      <a:pt x="7" y="650"/>
                    </a:lnTo>
                    <a:lnTo>
                      <a:pt x="9" y="644"/>
                    </a:lnTo>
                    <a:lnTo>
                      <a:pt x="12" y="638"/>
                    </a:lnTo>
                    <a:lnTo>
                      <a:pt x="15" y="632"/>
                    </a:lnTo>
                    <a:lnTo>
                      <a:pt x="51" y="624"/>
                    </a:lnTo>
                    <a:lnTo>
                      <a:pt x="48" y="630"/>
                    </a:lnTo>
                    <a:lnTo>
                      <a:pt x="45" y="636"/>
                    </a:lnTo>
                    <a:lnTo>
                      <a:pt x="43" y="641"/>
                    </a:lnTo>
                    <a:lnTo>
                      <a:pt x="42" y="645"/>
                    </a:lnTo>
                    <a:lnTo>
                      <a:pt x="40" y="651"/>
                    </a:lnTo>
                    <a:lnTo>
                      <a:pt x="39" y="656"/>
                    </a:lnTo>
                    <a:lnTo>
                      <a:pt x="38" y="661"/>
                    </a:lnTo>
                    <a:lnTo>
                      <a:pt x="37" y="666"/>
                    </a:lnTo>
                    <a:lnTo>
                      <a:pt x="37" y="671"/>
                    </a:lnTo>
                    <a:lnTo>
                      <a:pt x="37" y="675"/>
                    </a:lnTo>
                    <a:lnTo>
                      <a:pt x="37" y="680"/>
                    </a:lnTo>
                    <a:lnTo>
                      <a:pt x="38" y="685"/>
                    </a:lnTo>
                    <a:lnTo>
                      <a:pt x="38" y="688"/>
                    </a:lnTo>
                    <a:lnTo>
                      <a:pt x="39" y="693"/>
                    </a:lnTo>
                    <a:lnTo>
                      <a:pt x="42" y="697"/>
                    </a:lnTo>
                    <a:lnTo>
                      <a:pt x="43" y="700"/>
                    </a:lnTo>
                    <a:lnTo>
                      <a:pt x="45" y="704"/>
                    </a:lnTo>
                    <a:lnTo>
                      <a:pt x="48" y="706"/>
                    </a:lnTo>
                    <a:lnTo>
                      <a:pt x="50" y="710"/>
                    </a:lnTo>
                    <a:lnTo>
                      <a:pt x="53" y="712"/>
                    </a:lnTo>
                    <a:lnTo>
                      <a:pt x="57" y="715"/>
                    </a:lnTo>
                    <a:lnTo>
                      <a:pt x="61" y="717"/>
                    </a:lnTo>
                    <a:lnTo>
                      <a:pt x="64" y="719"/>
                    </a:lnTo>
                    <a:lnTo>
                      <a:pt x="68" y="721"/>
                    </a:lnTo>
                    <a:lnTo>
                      <a:pt x="73" y="723"/>
                    </a:lnTo>
                    <a:lnTo>
                      <a:pt x="77" y="724"/>
                    </a:lnTo>
                    <a:lnTo>
                      <a:pt x="82" y="725"/>
                    </a:lnTo>
                    <a:lnTo>
                      <a:pt x="88" y="725"/>
                    </a:lnTo>
                    <a:lnTo>
                      <a:pt x="94" y="727"/>
                    </a:lnTo>
                    <a:lnTo>
                      <a:pt x="99" y="727"/>
                    </a:lnTo>
                    <a:lnTo>
                      <a:pt x="106" y="725"/>
                    </a:lnTo>
                    <a:lnTo>
                      <a:pt x="112" y="725"/>
                    </a:lnTo>
                    <a:lnTo>
                      <a:pt x="112" y="725"/>
                    </a:lnTo>
                    <a:lnTo>
                      <a:pt x="112" y="725"/>
                    </a:lnTo>
                    <a:close/>
                    <a:moveTo>
                      <a:pt x="2598" y="735"/>
                    </a:moveTo>
                    <a:lnTo>
                      <a:pt x="2569" y="755"/>
                    </a:lnTo>
                    <a:lnTo>
                      <a:pt x="2569" y="755"/>
                    </a:lnTo>
                    <a:lnTo>
                      <a:pt x="2554" y="754"/>
                    </a:lnTo>
                    <a:lnTo>
                      <a:pt x="2526" y="753"/>
                    </a:lnTo>
                    <a:lnTo>
                      <a:pt x="2487" y="751"/>
                    </a:lnTo>
                    <a:lnTo>
                      <a:pt x="2438" y="749"/>
                    </a:lnTo>
                    <a:lnTo>
                      <a:pt x="2380" y="748"/>
                    </a:lnTo>
                    <a:lnTo>
                      <a:pt x="2313" y="747"/>
                    </a:lnTo>
                    <a:lnTo>
                      <a:pt x="2238" y="746"/>
                    </a:lnTo>
                    <a:lnTo>
                      <a:pt x="2156" y="745"/>
                    </a:lnTo>
                    <a:lnTo>
                      <a:pt x="2068" y="743"/>
                    </a:lnTo>
                    <a:lnTo>
                      <a:pt x="1975" y="743"/>
                    </a:lnTo>
                    <a:lnTo>
                      <a:pt x="1877" y="742"/>
                    </a:lnTo>
                    <a:lnTo>
                      <a:pt x="1775" y="741"/>
                    </a:lnTo>
                    <a:lnTo>
                      <a:pt x="1669" y="741"/>
                    </a:lnTo>
                    <a:lnTo>
                      <a:pt x="1562" y="740"/>
                    </a:lnTo>
                    <a:lnTo>
                      <a:pt x="1452" y="740"/>
                    </a:lnTo>
                    <a:lnTo>
                      <a:pt x="1342" y="740"/>
                    </a:lnTo>
                    <a:lnTo>
                      <a:pt x="1233" y="739"/>
                    </a:lnTo>
                    <a:lnTo>
                      <a:pt x="1123" y="739"/>
                    </a:lnTo>
                    <a:lnTo>
                      <a:pt x="1014" y="739"/>
                    </a:lnTo>
                    <a:lnTo>
                      <a:pt x="909" y="739"/>
                    </a:lnTo>
                    <a:lnTo>
                      <a:pt x="805" y="739"/>
                    </a:lnTo>
                    <a:lnTo>
                      <a:pt x="706" y="739"/>
                    </a:lnTo>
                    <a:lnTo>
                      <a:pt x="612" y="740"/>
                    </a:lnTo>
                    <a:lnTo>
                      <a:pt x="523" y="740"/>
                    </a:lnTo>
                    <a:lnTo>
                      <a:pt x="440" y="740"/>
                    </a:lnTo>
                    <a:lnTo>
                      <a:pt x="364" y="741"/>
                    </a:lnTo>
                    <a:lnTo>
                      <a:pt x="295" y="742"/>
                    </a:lnTo>
                    <a:lnTo>
                      <a:pt x="234" y="742"/>
                    </a:lnTo>
                    <a:lnTo>
                      <a:pt x="182" y="743"/>
                    </a:lnTo>
                    <a:lnTo>
                      <a:pt x="142" y="745"/>
                    </a:lnTo>
                    <a:lnTo>
                      <a:pt x="111" y="746"/>
                    </a:lnTo>
                    <a:lnTo>
                      <a:pt x="93" y="747"/>
                    </a:lnTo>
                    <a:lnTo>
                      <a:pt x="112" y="725"/>
                    </a:lnTo>
                    <a:lnTo>
                      <a:pt x="132" y="724"/>
                    </a:lnTo>
                    <a:lnTo>
                      <a:pt x="163" y="723"/>
                    </a:lnTo>
                    <a:lnTo>
                      <a:pt x="205" y="722"/>
                    </a:lnTo>
                    <a:lnTo>
                      <a:pt x="256" y="721"/>
                    </a:lnTo>
                    <a:lnTo>
                      <a:pt x="317" y="721"/>
                    </a:lnTo>
                    <a:lnTo>
                      <a:pt x="386" y="719"/>
                    </a:lnTo>
                    <a:lnTo>
                      <a:pt x="463" y="719"/>
                    </a:lnTo>
                    <a:lnTo>
                      <a:pt x="546" y="718"/>
                    </a:lnTo>
                    <a:lnTo>
                      <a:pt x="635" y="718"/>
                    </a:lnTo>
                    <a:lnTo>
                      <a:pt x="730" y="718"/>
                    </a:lnTo>
                    <a:lnTo>
                      <a:pt x="829" y="717"/>
                    </a:lnTo>
                    <a:lnTo>
                      <a:pt x="932" y="717"/>
                    </a:lnTo>
                    <a:lnTo>
                      <a:pt x="1038" y="717"/>
                    </a:lnTo>
                    <a:lnTo>
                      <a:pt x="1146" y="717"/>
                    </a:lnTo>
                    <a:lnTo>
                      <a:pt x="1255" y="717"/>
                    </a:lnTo>
                    <a:lnTo>
                      <a:pt x="1365" y="718"/>
                    </a:lnTo>
                    <a:lnTo>
                      <a:pt x="1476" y="718"/>
                    </a:lnTo>
                    <a:lnTo>
                      <a:pt x="1585" y="718"/>
                    </a:lnTo>
                    <a:lnTo>
                      <a:pt x="1693" y="719"/>
                    </a:lnTo>
                    <a:lnTo>
                      <a:pt x="1798" y="719"/>
                    </a:lnTo>
                    <a:lnTo>
                      <a:pt x="1900" y="721"/>
                    </a:lnTo>
                    <a:lnTo>
                      <a:pt x="1999" y="722"/>
                    </a:lnTo>
                    <a:lnTo>
                      <a:pt x="2092" y="722"/>
                    </a:lnTo>
                    <a:lnTo>
                      <a:pt x="2180" y="723"/>
                    </a:lnTo>
                    <a:lnTo>
                      <a:pt x="2261" y="724"/>
                    </a:lnTo>
                    <a:lnTo>
                      <a:pt x="2337" y="725"/>
                    </a:lnTo>
                    <a:lnTo>
                      <a:pt x="2403" y="727"/>
                    </a:lnTo>
                    <a:lnTo>
                      <a:pt x="2462" y="728"/>
                    </a:lnTo>
                    <a:lnTo>
                      <a:pt x="2512" y="730"/>
                    </a:lnTo>
                    <a:lnTo>
                      <a:pt x="2551" y="731"/>
                    </a:lnTo>
                    <a:lnTo>
                      <a:pt x="2580" y="733"/>
                    </a:lnTo>
                    <a:lnTo>
                      <a:pt x="2598" y="735"/>
                    </a:lnTo>
                    <a:lnTo>
                      <a:pt x="2598" y="735"/>
                    </a:lnTo>
                    <a:lnTo>
                      <a:pt x="2598" y="735"/>
                    </a:lnTo>
                    <a:close/>
                    <a:moveTo>
                      <a:pt x="2686" y="685"/>
                    </a:moveTo>
                    <a:lnTo>
                      <a:pt x="2721" y="666"/>
                    </a:lnTo>
                    <a:lnTo>
                      <a:pt x="2721" y="666"/>
                    </a:lnTo>
                    <a:lnTo>
                      <a:pt x="2725" y="669"/>
                    </a:lnTo>
                    <a:lnTo>
                      <a:pt x="2727" y="672"/>
                    </a:lnTo>
                    <a:lnTo>
                      <a:pt x="2728" y="674"/>
                    </a:lnTo>
                    <a:lnTo>
                      <a:pt x="2729" y="678"/>
                    </a:lnTo>
                    <a:lnTo>
                      <a:pt x="2730" y="681"/>
                    </a:lnTo>
                    <a:lnTo>
                      <a:pt x="2732" y="685"/>
                    </a:lnTo>
                    <a:lnTo>
                      <a:pt x="2730" y="688"/>
                    </a:lnTo>
                    <a:lnTo>
                      <a:pt x="2730" y="692"/>
                    </a:lnTo>
                    <a:lnTo>
                      <a:pt x="2729" y="697"/>
                    </a:lnTo>
                    <a:lnTo>
                      <a:pt x="2728" y="700"/>
                    </a:lnTo>
                    <a:lnTo>
                      <a:pt x="2726" y="704"/>
                    </a:lnTo>
                    <a:lnTo>
                      <a:pt x="2723" y="709"/>
                    </a:lnTo>
                    <a:lnTo>
                      <a:pt x="2720" y="714"/>
                    </a:lnTo>
                    <a:lnTo>
                      <a:pt x="2716" y="717"/>
                    </a:lnTo>
                    <a:lnTo>
                      <a:pt x="2713" y="722"/>
                    </a:lnTo>
                    <a:lnTo>
                      <a:pt x="2707" y="727"/>
                    </a:lnTo>
                    <a:lnTo>
                      <a:pt x="2701" y="730"/>
                    </a:lnTo>
                    <a:lnTo>
                      <a:pt x="2695" y="735"/>
                    </a:lnTo>
                    <a:lnTo>
                      <a:pt x="2688" y="739"/>
                    </a:lnTo>
                    <a:lnTo>
                      <a:pt x="2679" y="743"/>
                    </a:lnTo>
                    <a:lnTo>
                      <a:pt x="2671" y="747"/>
                    </a:lnTo>
                    <a:lnTo>
                      <a:pt x="2662" y="749"/>
                    </a:lnTo>
                    <a:lnTo>
                      <a:pt x="2654" y="753"/>
                    </a:lnTo>
                    <a:lnTo>
                      <a:pt x="2645" y="754"/>
                    </a:lnTo>
                    <a:lnTo>
                      <a:pt x="2636" y="756"/>
                    </a:lnTo>
                    <a:lnTo>
                      <a:pt x="2627" y="758"/>
                    </a:lnTo>
                    <a:lnTo>
                      <a:pt x="2618" y="759"/>
                    </a:lnTo>
                    <a:lnTo>
                      <a:pt x="2609" y="759"/>
                    </a:lnTo>
                    <a:lnTo>
                      <a:pt x="2599" y="759"/>
                    </a:lnTo>
                    <a:lnTo>
                      <a:pt x="2590" y="758"/>
                    </a:lnTo>
                    <a:lnTo>
                      <a:pt x="2580" y="758"/>
                    </a:lnTo>
                    <a:lnTo>
                      <a:pt x="2569" y="755"/>
                    </a:lnTo>
                    <a:lnTo>
                      <a:pt x="2598" y="735"/>
                    </a:lnTo>
                    <a:lnTo>
                      <a:pt x="2606" y="736"/>
                    </a:lnTo>
                    <a:lnTo>
                      <a:pt x="2615" y="737"/>
                    </a:lnTo>
                    <a:lnTo>
                      <a:pt x="2623" y="737"/>
                    </a:lnTo>
                    <a:lnTo>
                      <a:pt x="2631" y="737"/>
                    </a:lnTo>
                    <a:lnTo>
                      <a:pt x="2639" y="737"/>
                    </a:lnTo>
                    <a:lnTo>
                      <a:pt x="2645" y="736"/>
                    </a:lnTo>
                    <a:lnTo>
                      <a:pt x="2651" y="736"/>
                    </a:lnTo>
                    <a:lnTo>
                      <a:pt x="2655" y="735"/>
                    </a:lnTo>
                    <a:lnTo>
                      <a:pt x="2660" y="734"/>
                    </a:lnTo>
                    <a:lnTo>
                      <a:pt x="2664" y="733"/>
                    </a:lnTo>
                    <a:lnTo>
                      <a:pt x="2667" y="731"/>
                    </a:lnTo>
                    <a:lnTo>
                      <a:pt x="2671" y="730"/>
                    </a:lnTo>
                    <a:lnTo>
                      <a:pt x="2673" y="729"/>
                    </a:lnTo>
                    <a:lnTo>
                      <a:pt x="2676" y="728"/>
                    </a:lnTo>
                    <a:lnTo>
                      <a:pt x="2678" y="725"/>
                    </a:lnTo>
                    <a:lnTo>
                      <a:pt x="2680" y="724"/>
                    </a:lnTo>
                    <a:lnTo>
                      <a:pt x="2683" y="722"/>
                    </a:lnTo>
                    <a:lnTo>
                      <a:pt x="2685" y="719"/>
                    </a:lnTo>
                    <a:lnTo>
                      <a:pt x="2686" y="717"/>
                    </a:lnTo>
                    <a:lnTo>
                      <a:pt x="2689" y="715"/>
                    </a:lnTo>
                    <a:lnTo>
                      <a:pt x="2690" y="712"/>
                    </a:lnTo>
                    <a:lnTo>
                      <a:pt x="2691" y="710"/>
                    </a:lnTo>
                    <a:lnTo>
                      <a:pt x="2692" y="706"/>
                    </a:lnTo>
                    <a:lnTo>
                      <a:pt x="2693" y="704"/>
                    </a:lnTo>
                    <a:lnTo>
                      <a:pt x="2693" y="702"/>
                    </a:lnTo>
                    <a:lnTo>
                      <a:pt x="2693" y="698"/>
                    </a:lnTo>
                    <a:lnTo>
                      <a:pt x="2693" y="696"/>
                    </a:lnTo>
                    <a:lnTo>
                      <a:pt x="2692" y="693"/>
                    </a:lnTo>
                    <a:lnTo>
                      <a:pt x="2692" y="691"/>
                    </a:lnTo>
                    <a:lnTo>
                      <a:pt x="2690" y="688"/>
                    </a:lnTo>
                    <a:lnTo>
                      <a:pt x="2689" y="687"/>
                    </a:lnTo>
                    <a:lnTo>
                      <a:pt x="2686" y="685"/>
                    </a:lnTo>
                    <a:lnTo>
                      <a:pt x="2686" y="685"/>
                    </a:lnTo>
                    <a:lnTo>
                      <a:pt x="2686" y="685"/>
                    </a:lnTo>
                    <a:close/>
                    <a:moveTo>
                      <a:pt x="2365" y="65"/>
                    </a:moveTo>
                    <a:lnTo>
                      <a:pt x="2402" y="50"/>
                    </a:lnTo>
                    <a:lnTo>
                      <a:pt x="2402" y="50"/>
                    </a:lnTo>
                    <a:lnTo>
                      <a:pt x="2405" y="57"/>
                    </a:lnTo>
                    <a:lnTo>
                      <a:pt x="2408" y="65"/>
                    </a:lnTo>
                    <a:lnTo>
                      <a:pt x="2413" y="77"/>
                    </a:lnTo>
                    <a:lnTo>
                      <a:pt x="2419" y="91"/>
                    </a:lnTo>
                    <a:lnTo>
                      <a:pt x="2426" y="107"/>
                    </a:lnTo>
                    <a:lnTo>
                      <a:pt x="2436" y="125"/>
                    </a:lnTo>
                    <a:lnTo>
                      <a:pt x="2444" y="145"/>
                    </a:lnTo>
                    <a:lnTo>
                      <a:pt x="2455" y="167"/>
                    </a:lnTo>
                    <a:lnTo>
                      <a:pt x="2466" y="189"/>
                    </a:lnTo>
                    <a:lnTo>
                      <a:pt x="2477" y="213"/>
                    </a:lnTo>
                    <a:lnTo>
                      <a:pt x="2489" y="237"/>
                    </a:lnTo>
                    <a:lnTo>
                      <a:pt x="2503" y="263"/>
                    </a:lnTo>
                    <a:lnTo>
                      <a:pt x="2516" y="290"/>
                    </a:lnTo>
                    <a:lnTo>
                      <a:pt x="2530" y="317"/>
                    </a:lnTo>
                    <a:lnTo>
                      <a:pt x="2543" y="343"/>
                    </a:lnTo>
                    <a:lnTo>
                      <a:pt x="2557" y="371"/>
                    </a:lnTo>
                    <a:lnTo>
                      <a:pt x="2571" y="398"/>
                    </a:lnTo>
                    <a:lnTo>
                      <a:pt x="2585" y="425"/>
                    </a:lnTo>
                    <a:lnTo>
                      <a:pt x="2599" y="451"/>
                    </a:lnTo>
                    <a:lnTo>
                      <a:pt x="2612" y="477"/>
                    </a:lnTo>
                    <a:lnTo>
                      <a:pt x="2625" y="502"/>
                    </a:lnTo>
                    <a:lnTo>
                      <a:pt x="2639" y="526"/>
                    </a:lnTo>
                    <a:lnTo>
                      <a:pt x="2651" y="548"/>
                    </a:lnTo>
                    <a:lnTo>
                      <a:pt x="2662" y="569"/>
                    </a:lnTo>
                    <a:lnTo>
                      <a:pt x="2673" y="589"/>
                    </a:lnTo>
                    <a:lnTo>
                      <a:pt x="2683" y="607"/>
                    </a:lnTo>
                    <a:lnTo>
                      <a:pt x="2692" y="623"/>
                    </a:lnTo>
                    <a:lnTo>
                      <a:pt x="2701" y="637"/>
                    </a:lnTo>
                    <a:lnTo>
                      <a:pt x="2708" y="648"/>
                    </a:lnTo>
                    <a:lnTo>
                      <a:pt x="2714" y="657"/>
                    </a:lnTo>
                    <a:lnTo>
                      <a:pt x="2719" y="663"/>
                    </a:lnTo>
                    <a:lnTo>
                      <a:pt x="2721" y="666"/>
                    </a:lnTo>
                    <a:lnTo>
                      <a:pt x="2686" y="685"/>
                    </a:lnTo>
                    <a:lnTo>
                      <a:pt x="2683" y="681"/>
                    </a:lnTo>
                    <a:lnTo>
                      <a:pt x="2678" y="674"/>
                    </a:lnTo>
                    <a:lnTo>
                      <a:pt x="2672" y="665"/>
                    </a:lnTo>
                    <a:lnTo>
                      <a:pt x="2664" y="654"/>
                    </a:lnTo>
                    <a:lnTo>
                      <a:pt x="2657" y="639"/>
                    </a:lnTo>
                    <a:lnTo>
                      <a:pt x="2647" y="624"/>
                    </a:lnTo>
                    <a:lnTo>
                      <a:pt x="2636" y="605"/>
                    </a:lnTo>
                    <a:lnTo>
                      <a:pt x="2625" y="586"/>
                    </a:lnTo>
                    <a:lnTo>
                      <a:pt x="2614" y="564"/>
                    </a:lnTo>
                    <a:lnTo>
                      <a:pt x="2602" y="542"/>
                    </a:lnTo>
                    <a:lnTo>
                      <a:pt x="2588" y="518"/>
                    </a:lnTo>
                    <a:lnTo>
                      <a:pt x="2575" y="493"/>
                    </a:lnTo>
                    <a:lnTo>
                      <a:pt x="2562" y="468"/>
                    </a:lnTo>
                    <a:lnTo>
                      <a:pt x="2548" y="441"/>
                    </a:lnTo>
                    <a:lnTo>
                      <a:pt x="2535" y="414"/>
                    </a:lnTo>
                    <a:lnTo>
                      <a:pt x="2520" y="388"/>
                    </a:lnTo>
                    <a:lnTo>
                      <a:pt x="2506" y="360"/>
                    </a:lnTo>
                    <a:lnTo>
                      <a:pt x="2493" y="333"/>
                    </a:lnTo>
                    <a:lnTo>
                      <a:pt x="2479" y="306"/>
                    </a:lnTo>
                    <a:lnTo>
                      <a:pt x="2466" y="279"/>
                    </a:lnTo>
                    <a:lnTo>
                      <a:pt x="2454" y="254"/>
                    </a:lnTo>
                    <a:lnTo>
                      <a:pt x="2440" y="229"/>
                    </a:lnTo>
                    <a:lnTo>
                      <a:pt x="2429" y="205"/>
                    </a:lnTo>
                    <a:lnTo>
                      <a:pt x="2418" y="182"/>
                    </a:lnTo>
                    <a:lnTo>
                      <a:pt x="2408" y="161"/>
                    </a:lnTo>
                    <a:lnTo>
                      <a:pt x="2399" y="142"/>
                    </a:lnTo>
                    <a:lnTo>
                      <a:pt x="2390" y="123"/>
                    </a:lnTo>
                    <a:lnTo>
                      <a:pt x="2382" y="107"/>
                    </a:lnTo>
                    <a:lnTo>
                      <a:pt x="2376" y="93"/>
                    </a:lnTo>
                    <a:lnTo>
                      <a:pt x="2371" y="81"/>
                    </a:lnTo>
                    <a:lnTo>
                      <a:pt x="2368" y="72"/>
                    </a:lnTo>
                    <a:lnTo>
                      <a:pt x="2365" y="65"/>
                    </a:lnTo>
                    <a:lnTo>
                      <a:pt x="2365" y="65"/>
                    </a:lnTo>
                    <a:lnTo>
                      <a:pt x="2365" y="65"/>
                    </a:lnTo>
                    <a:close/>
                    <a:moveTo>
                      <a:pt x="2283" y="27"/>
                    </a:moveTo>
                    <a:lnTo>
                      <a:pt x="2306" y="6"/>
                    </a:lnTo>
                    <a:lnTo>
                      <a:pt x="2310" y="6"/>
                    </a:lnTo>
                    <a:lnTo>
                      <a:pt x="2315" y="6"/>
                    </a:lnTo>
                    <a:lnTo>
                      <a:pt x="2320" y="6"/>
                    </a:lnTo>
                    <a:lnTo>
                      <a:pt x="2325" y="6"/>
                    </a:lnTo>
                    <a:lnTo>
                      <a:pt x="2328" y="6"/>
                    </a:lnTo>
                    <a:lnTo>
                      <a:pt x="2333" y="4"/>
                    </a:lnTo>
                    <a:lnTo>
                      <a:pt x="2338" y="4"/>
                    </a:lnTo>
                    <a:lnTo>
                      <a:pt x="2341" y="4"/>
                    </a:lnTo>
                    <a:lnTo>
                      <a:pt x="2345" y="4"/>
                    </a:lnTo>
                    <a:lnTo>
                      <a:pt x="2350" y="4"/>
                    </a:lnTo>
                    <a:lnTo>
                      <a:pt x="2353" y="4"/>
                    </a:lnTo>
                    <a:lnTo>
                      <a:pt x="2357" y="6"/>
                    </a:lnTo>
                    <a:lnTo>
                      <a:pt x="2361" y="6"/>
                    </a:lnTo>
                    <a:lnTo>
                      <a:pt x="2364" y="6"/>
                    </a:lnTo>
                    <a:lnTo>
                      <a:pt x="2368" y="7"/>
                    </a:lnTo>
                    <a:lnTo>
                      <a:pt x="2370" y="8"/>
                    </a:lnTo>
                    <a:lnTo>
                      <a:pt x="2374" y="9"/>
                    </a:lnTo>
                    <a:lnTo>
                      <a:pt x="2376" y="10"/>
                    </a:lnTo>
                    <a:lnTo>
                      <a:pt x="2378" y="11"/>
                    </a:lnTo>
                    <a:lnTo>
                      <a:pt x="2382" y="13"/>
                    </a:lnTo>
                    <a:lnTo>
                      <a:pt x="2384" y="15"/>
                    </a:lnTo>
                    <a:lnTo>
                      <a:pt x="2386" y="16"/>
                    </a:lnTo>
                    <a:lnTo>
                      <a:pt x="2388" y="19"/>
                    </a:lnTo>
                    <a:lnTo>
                      <a:pt x="2390" y="21"/>
                    </a:lnTo>
                    <a:lnTo>
                      <a:pt x="2392" y="25"/>
                    </a:lnTo>
                    <a:lnTo>
                      <a:pt x="2394" y="27"/>
                    </a:lnTo>
                    <a:lnTo>
                      <a:pt x="2395" y="31"/>
                    </a:lnTo>
                    <a:lnTo>
                      <a:pt x="2396" y="34"/>
                    </a:lnTo>
                    <a:lnTo>
                      <a:pt x="2399" y="38"/>
                    </a:lnTo>
                    <a:lnTo>
                      <a:pt x="2400" y="41"/>
                    </a:lnTo>
                    <a:lnTo>
                      <a:pt x="2401" y="46"/>
                    </a:lnTo>
                    <a:lnTo>
                      <a:pt x="2402" y="50"/>
                    </a:lnTo>
                    <a:lnTo>
                      <a:pt x="2365" y="65"/>
                    </a:lnTo>
                    <a:lnTo>
                      <a:pt x="2364" y="60"/>
                    </a:lnTo>
                    <a:lnTo>
                      <a:pt x="2363" y="57"/>
                    </a:lnTo>
                    <a:lnTo>
                      <a:pt x="2362" y="53"/>
                    </a:lnTo>
                    <a:lnTo>
                      <a:pt x="2361" y="50"/>
                    </a:lnTo>
                    <a:lnTo>
                      <a:pt x="2358" y="46"/>
                    </a:lnTo>
                    <a:lnTo>
                      <a:pt x="2357" y="44"/>
                    </a:lnTo>
                    <a:lnTo>
                      <a:pt x="2356" y="40"/>
                    </a:lnTo>
                    <a:lnTo>
                      <a:pt x="2353" y="39"/>
                    </a:lnTo>
                    <a:lnTo>
                      <a:pt x="2352" y="37"/>
                    </a:lnTo>
                    <a:lnTo>
                      <a:pt x="2351" y="34"/>
                    </a:lnTo>
                    <a:lnTo>
                      <a:pt x="2349" y="33"/>
                    </a:lnTo>
                    <a:lnTo>
                      <a:pt x="2347" y="32"/>
                    </a:lnTo>
                    <a:lnTo>
                      <a:pt x="2345" y="31"/>
                    </a:lnTo>
                    <a:lnTo>
                      <a:pt x="2344" y="29"/>
                    </a:lnTo>
                    <a:lnTo>
                      <a:pt x="2341" y="28"/>
                    </a:lnTo>
                    <a:lnTo>
                      <a:pt x="2339" y="28"/>
                    </a:lnTo>
                    <a:lnTo>
                      <a:pt x="2338" y="27"/>
                    </a:lnTo>
                    <a:lnTo>
                      <a:pt x="2335" y="27"/>
                    </a:lnTo>
                    <a:lnTo>
                      <a:pt x="2333" y="27"/>
                    </a:lnTo>
                    <a:lnTo>
                      <a:pt x="2331" y="26"/>
                    </a:lnTo>
                    <a:lnTo>
                      <a:pt x="2328" y="26"/>
                    </a:lnTo>
                    <a:lnTo>
                      <a:pt x="2325" y="26"/>
                    </a:lnTo>
                    <a:lnTo>
                      <a:pt x="2322" y="26"/>
                    </a:lnTo>
                    <a:lnTo>
                      <a:pt x="2319" y="26"/>
                    </a:lnTo>
                    <a:lnTo>
                      <a:pt x="2315" y="26"/>
                    </a:lnTo>
                    <a:lnTo>
                      <a:pt x="2312" y="26"/>
                    </a:lnTo>
                    <a:lnTo>
                      <a:pt x="2307" y="26"/>
                    </a:lnTo>
                    <a:lnTo>
                      <a:pt x="2303" y="27"/>
                    </a:lnTo>
                    <a:lnTo>
                      <a:pt x="2298" y="27"/>
                    </a:lnTo>
                    <a:lnTo>
                      <a:pt x="2294" y="27"/>
                    </a:lnTo>
                    <a:lnTo>
                      <a:pt x="2288" y="27"/>
                    </a:lnTo>
                    <a:lnTo>
                      <a:pt x="2283" y="27"/>
                    </a:lnTo>
                    <a:lnTo>
                      <a:pt x="2283" y="27"/>
                    </a:lnTo>
                    <a:close/>
                    <a:moveTo>
                      <a:pt x="2306" y="6"/>
                    </a:moveTo>
                    <a:lnTo>
                      <a:pt x="2283" y="27"/>
                    </a:lnTo>
                    <a:lnTo>
                      <a:pt x="2282" y="27"/>
                    </a:lnTo>
                    <a:lnTo>
                      <a:pt x="2282" y="27"/>
                    </a:lnTo>
                    <a:lnTo>
                      <a:pt x="2281" y="27"/>
                    </a:lnTo>
                    <a:lnTo>
                      <a:pt x="2279" y="27"/>
                    </a:lnTo>
                    <a:lnTo>
                      <a:pt x="2279" y="27"/>
                    </a:lnTo>
                    <a:lnTo>
                      <a:pt x="2278" y="27"/>
                    </a:lnTo>
                    <a:lnTo>
                      <a:pt x="2278" y="27"/>
                    </a:lnTo>
                    <a:lnTo>
                      <a:pt x="2278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6" y="26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3"/>
                    </a:lnTo>
                    <a:lnTo>
                      <a:pt x="2276" y="23"/>
                    </a:lnTo>
                    <a:lnTo>
                      <a:pt x="2275" y="23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1"/>
                    </a:lnTo>
                    <a:lnTo>
                      <a:pt x="2276" y="21"/>
                    </a:lnTo>
                    <a:lnTo>
                      <a:pt x="2276" y="20"/>
                    </a:lnTo>
                    <a:lnTo>
                      <a:pt x="2276" y="20"/>
                    </a:lnTo>
                    <a:lnTo>
                      <a:pt x="2277" y="20"/>
                    </a:lnTo>
                    <a:lnTo>
                      <a:pt x="2277" y="19"/>
                    </a:lnTo>
                    <a:lnTo>
                      <a:pt x="2277" y="19"/>
                    </a:lnTo>
                    <a:lnTo>
                      <a:pt x="2278" y="17"/>
                    </a:lnTo>
                    <a:lnTo>
                      <a:pt x="2278" y="17"/>
                    </a:lnTo>
                    <a:lnTo>
                      <a:pt x="2279" y="16"/>
                    </a:lnTo>
                    <a:lnTo>
                      <a:pt x="2279" y="16"/>
                    </a:lnTo>
                    <a:lnTo>
                      <a:pt x="2281" y="15"/>
                    </a:lnTo>
                    <a:lnTo>
                      <a:pt x="2281" y="15"/>
                    </a:lnTo>
                    <a:lnTo>
                      <a:pt x="2282" y="15"/>
                    </a:lnTo>
                    <a:lnTo>
                      <a:pt x="2282" y="14"/>
                    </a:lnTo>
                    <a:lnTo>
                      <a:pt x="2283" y="14"/>
                    </a:lnTo>
                    <a:lnTo>
                      <a:pt x="2284" y="13"/>
                    </a:lnTo>
                    <a:lnTo>
                      <a:pt x="2284" y="13"/>
                    </a:lnTo>
                    <a:lnTo>
                      <a:pt x="2285" y="11"/>
                    </a:lnTo>
                    <a:lnTo>
                      <a:pt x="2287" y="11"/>
                    </a:lnTo>
                    <a:lnTo>
                      <a:pt x="2287" y="11"/>
                    </a:lnTo>
                    <a:lnTo>
                      <a:pt x="2288" y="10"/>
                    </a:lnTo>
                    <a:lnTo>
                      <a:pt x="2289" y="10"/>
                    </a:lnTo>
                    <a:lnTo>
                      <a:pt x="2289" y="10"/>
                    </a:lnTo>
                    <a:lnTo>
                      <a:pt x="2290" y="9"/>
                    </a:lnTo>
                    <a:lnTo>
                      <a:pt x="2291" y="9"/>
                    </a:lnTo>
                    <a:lnTo>
                      <a:pt x="2292" y="9"/>
                    </a:lnTo>
                    <a:lnTo>
                      <a:pt x="2292" y="8"/>
                    </a:lnTo>
                    <a:lnTo>
                      <a:pt x="2294" y="8"/>
                    </a:lnTo>
                    <a:lnTo>
                      <a:pt x="2295" y="8"/>
                    </a:lnTo>
                    <a:lnTo>
                      <a:pt x="2296" y="8"/>
                    </a:lnTo>
                    <a:lnTo>
                      <a:pt x="2296" y="7"/>
                    </a:lnTo>
                    <a:lnTo>
                      <a:pt x="2297" y="7"/>
                    </a:lnTo>
                    <a:lnTo>
                      <a:pt x="2298" y="7"/>
                    </a:lnTo>
                    <a:lnTo>
                      <a:pt x="2300" y="7"/>
                    </a:lnTo>
                    <a:lnTo>
                      <a:pt x="2300" y="7"/>
                    </a:lnTo>
                    <a:lnTo>
                      <a:pt x="2301" y="7"/>
                    </a:lnTo>
                    <a:lnTo>
                      <a:pt x="2302" y="6"/>
                    </a:lnTo>
                    <a:lnTo>
                      <a:pt x="2303" y="6"/>
                    </a:lnTo>
                    <a:lnTo>
                      <a:pt x="2303" y="6"/>
                    </a:lnTo>
                    <a:lnTo>
                      <a:pt x="2304" y="6"/>
                    </a:lnTo>
                    <a:lnTo>
                      <a:pt x="230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" name="Freeform 30"/>
              <p:cNvSpPr>
                <a:spLocks noEditPoints="1"/>
              </p:cNvSpPr>
              <p:nvPr/>
            </p:nvSpPr>
            <p:spPr bwMode="auto">
              <a:xfrm>
                <a:off x="4691064" y="5149851"/>
                <a:ext cx="1200150" cy="415925"/>
              </a:xfrm>
              <a:custGeom>
                <a:avLst/>
                <a:gdLst>
                  <a:gd name="T0" fmla="*/ 563 w 756"/>
                  <a:gd name="T1" fmla="*/ 21 h 262"/>
                  <a:gd name="T2" fmla="*/ 386 w 756"/>
                  <a:gd name="T3" fmla="*/ 23 h 262"/>
                  <a:gd name="T4" fmla="*/ 198 w 756"/>
                  <a:gd name="T5" fmla="*/ 26 h 262"/>
                  <a:gd name="T6" fmla="*/ 119 w 756"/>
                  <a:gd name="T7" fmla="*/ 8 h 262"/>
                  <a:gd name="T8" fmla="*/ 238 w 756"/>
                  <a:gd name="T9" fmla="*/ 4 h 262"/>
                  <a:gd name="T10" fmla="*/ 431 w 756"/>
                  <a:gd name="T11" fmla="*/ 2 h 262"/>
                  <a:gd name="T12" fmla="*/ 601 w 756"/>
                  <a:gd name="T13" fmla="*/ 0 h 262"/>
                  <a:gd name="T14" fmla="*/ 696 w 756"/>
                  <a:gd name="T15" fmla="*/ 71 h 262"/>
                  <a:gd name="T16" fmla="*/ 688 w 756"/>
                  <a:gd name="T17" fmla="*/ 47 h 262"/>
                  <a:gd name="T18" fmla="*/ 676 w 756"/>
                  <a:gd name="T19" fmla="*/ 31 h 262"/>
                  <a:gd name="T20" fmla="*/ 653 w 756"/>
                  <a:gd name="T21" fmla="*/ 22 h 262"/>
                  <a:gd name="T22" fmla="*/ 662 w 756"/>
                  <a:gd name="T23" fmla="*/ 0 h 262"/>
                  <a:gd name="T24" fmla="*/ 699 w 756"/>
                  <a:gd name="T25" fmla="*/ 6 h 262"/>
                  <a:gd name="T26" fmla="*/ 721 w 756"/>
                  <a:gd name="T27" fmla="*/ 22 h 262"/>
                  <a:gd name="T28" fmla="*/ 730 w 756"/>
                  <a:gd name="T29" fmla="*/ 46 h 262"/>
                  <a:gd name="T30" fmla="*/ 718 w 756"/>
                  <a:gd name="T31" fmla="*/ 197 h 262"/>
                  <a:gd name="T32" fmla="*/ 713 w 756"/>
                  <a:gd name="T33" fmla="*/ 163 h 262"/>
                  <a:gd name="T34" fmla="*/ 706 w 756"/>
                  <a:gd name="T35" fmla="*/ 125 h 262"/>
                  <a:gd name="T36" fmla="*/ 699 w 756"/>
                  <a:gd name="T37" fmla="*/ 87 h 262"/>
                  <a:gd name="T38" fmla="*/ 736 w 756"/>
                  <a:gd name="T39" fmla="*/ 72 h 262"/>
                  <a:gd name="T40" fmla="*/ 743 w 756"/>
                  <a:gd name="T41" fmla="*/ 111 h 262"/>
                  <a:gd name="T42" fmla="*/ 750 w 756"/>
                  <a:gd name="T43" fmla="*/ 149 h 262"/>
                  <a:gd name="T44" fmla="*/ 755 w 756"/>
                  <a:gd name="T45" fmla="*/ 182 h 262"/>
                  <a:gd name="T46" fmla="*/ 666 w 756"/>
                  <a:gd name="T47" fmla="*/ 241 h 262"/>
                  <a:gd name="T48" fmla="*/ 707 w 756"/>
                  <a:gd name="T49" fmla="*/ 234 h 262"/>
                  <a:gd name="T50" fmla="*/ 715 w 756"/>
                  <a:gd name="T51" fmla="*/ 228 h 262"/>
                  <a:gd name="T52" fmla="*/ 719 w 756"/>
                  <a:gd name="T53" fmla="*/ 206 h 262"/>
                  <a:gd name="T54" fmla="*/ 755 w 756"/>
                  <a:gd name="T55" fmla="*/ 205 h 262"/>
                  <a:gd name="T56" fmla="*/ 738 w 756"/>
                  <a:gd name="T57" fmla="*/ 234 h 262"/>
                  <a:gd name="T58" fmla="*/ 682 w 756"/>
                  <a:gd name="T59" fmla="*/ 257 h 262"/>
                  <a:gd name="T60" fmla="*/ 618 w 756"/>
                  <a:gd name="T61" fmla="*/ 262 h 262"/>
                  <a:gd name="T62" fmla="*/ 148 w 756"/>
                  <a:gd name="T63" fmla="*/ 236 h 262"/>
                  <a:gd name="T64" fmla="*/ 312 w 756"/>
                  <a:gd name="T65" fmla="*/ 238 h 262"/>
                  <a:gd name="T66" fmla="*/ 503 w 756"/>
                  <a:gd name="T67" fmla="*/ 241 h 262"/>
                  <a:gd name="T68" fmla="*/ 641 w 756"/>
                  <a:gd name="T69" fmla="*/ 241 h 262"/>
                  <a:gd name="T70" fmla="*/ 500 w 756"/>
                  <a:gd name="T71" fmla="*/ 262 h 262"/>
                  <a:gd name="T72" fmla="*/ 310 w 756"/>
                  <a:gd name="T73" fmla="*/ 260 h 262"/>
                  <a:gd name="T74" fmla="*/ 138 w 756"/>
                  <a:gd name="T75" fmla="*/ 257 h 262"/>
                  <a:gd name="T76" fmla="*/ 2 w 756"/>
                  <a:gd name="T77" fmla="*/ 163 h 262"/>
                  <a:gd name="T78" fmla="*/ 37 w 756"/>
                  <a:gd name="T79" fmla="*/ 183 h 262"/>
                  <a:gd name="T80" fmla="*/ 44 w 756"/>
                  <a:gd name="T81" fmla="*/ 214 h 262"/>
                  <a:gd name="T82" fmla="*/ 67 w 756"/>
                  <a:gd name="T83" fmla="*/ 232 h 262"/>
                  <a:gd name="T84" fmla="*/ 67 w 756"/>
                  <a:gd name="T85" fmla="*/ 257 h 262"/>
                  <a:gd name="T86" fmla="*/ 24 w 756"/>
                  <a:gd name="T87" fmla="*/ 247 h 262"/>
                  <a:gd name="T88" fmla="*/ 3 w 756"/>
                  <a:gd name="T89" fmla="*/ 222 h 262"/>
                  <a:gd name="T90" fmla="*/ 0 w 756"/>
                  <a:gd name="T91" fmla="*/ 183 h 262"/>
                  <a:gd name="T92" fmla="*/ 62 w 756"/>
                  <a:gd name="T93" fmla="*/ 51 h 262"/>
                  <a:gd name="T94" fmla="*/ 56 w 756"/>
                  <a:gd name="T95" fmla="*/ 76 h 262"/>
                  <a:gd name="T96" fmla="*/ 50 w 756"/>
                  <a:gd name="T97" fmla="*/ 97 h 262"/>
                  <a:gd name="T98" fmla="*/ 43 w 756"/>
                  <a:gd name="T99" fmla="*/ 127 h 262"/>
                  <a:gd name="T100" fmla="*/ 4 w 756"/>
                  <a:gd name="T101" fmla="*/ 148 h 262"/>
                  <a:gd name="T102" fmla="*/ 10 w 756"/>
                  <a:gd name="T103" fmla="*/ 114 h 262"/>
                  <a:gd name="T104" fmla="*/ 18 w 756"/>
                  <a:gd name="T105" fmla="*/ 91 h 262"/>
                  <a:gd name="T106" fmla="*/ 24 w 756"/>
                  <a:gd name="T107" fmla="*/ 68 h 262"/>
                  <a:gd name="T108" fmla="*/ 89 w 756"/>
                  <a:gd name="T109" fmla="*/ 29 h 262"/>
                  <a:gd name="T110" fmla="*/ 68 w 756"/>
                  <a:gd name="T111" fmla="*/ 32 h 262"/>
                  <a:gd name="T112" fmla="*/ 71 w 756"/>
                  <a:gd name="T113" fmla="*/ 29 h 262"/>
                  <a:gd name="T114" fmla="*/ 64 w 756"/>
                  <a:gd name="T115" fmla="*/ 43 h 262"/>
                  <a:gd name="T116" fmla="*/ 30 w 756"/>
                  <a:gd name="T117" fmla="*/ 47 h 262"/>
                  <a:gd name="T118" fmla="*/ 45 w 756"/>
                  <a:gd name="T119" fmla="*/ 26 h 262"/>
                  <a:gd name="T120" fmla="*/ 83 w 756"/>
                  <a:gd name="T121" fmla="*/ 10 h 262"/>
                  <a:gd name="T122" fmla="*/ 119 w 756"/>
                  <a:gd name="T123" fmla="*/ 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6" h="262">
                    <a:moveTo>
                      <a:pt x="651" y="0"/>
                    </a:moveTo>
                    <a:lnTo>
                      <a:pt x="627" y="21"/>
                    </a:lnTo>
                    <a:lnTo>
                      <a:pt x="627" y="21"/>
                    </a:lnTo>
                    <a:lnTo>
                      <a:pt x="622" y="21"/>
                    </a:lnTo>
                    <a:lnTo>
                      <a:pt x="613" y="21"/>
                    </a:lnTo>
                    <a:lnTo>
                      <a:pt x="604" y="21"/>
                    </a:lnTo>
                    <a:lnTo>
                      <a:pt x="592" y="21"/>
                    </a:lnTo>
                    <a:lnTo>
                      <a:pt x="579" y="21"/>
                    </a:lnTo>
                    <a:lnTo>
                      <a:pt x="563" y="21"/>
                    </a:lnTo>
                    <a:lnTo>
                      <a:pt x="548" y="21"/>
                    </a:lnTo>
                    <a:lnTo>
                      <a:pt x="530" y="22"/>
                    </a:lnTo>
                    <a:lnTo>
                      <a:pt x="512" y="22"/>
                    </a:lnTo>
                    <a:lnTo>
                      <a:pt x="493" y="22"/>
                    </a:lnTo>
                    <a:lnTo>
                      <a:pt x="472" y="22"/>
                    </a:lnTo>
                    <a:lnTo>
                      <a:pt x="452" y="22"/>
                    </a:lnTo>
                    <a:lnTo>
                      <a:pt x="431" y="23"/>
                    </a:lnTo>
                    <a:lnTo>
                      <a:pt x="409" y="23"/>
                    </a:lnTo>
                    <a:lnTo>
                      <a:pt x="386" y="23"/>
                    </a:lnTo>
                    <a:lnTo>
                      <a:pt x="365" y="23"/>
                    </a:lnTo>
                    <a:lnTo>
                      <a:pt x="342" y="25"/>
                    </a:lnTo>
                    <a:lnTo>
                      <a:pt x="321" y="25"/>
                    </a:lnTo>
                    <a:lnTo>
                      <a:pt x="298" y="25"/>
                    </a:lnTo>
                    <a:lnTo>
                      <a:pt x="277" y="25"/>
                    </a:lnTo>
                    <a:lnTo>
                      <a:pt x="256" y="26"/>
                    </a:lnTo>
                    <a:lnTo>
                      <a:pt x="236" y="26"/>
                    </a:lnTo>
                    <a:lnTo>
                      <a:pt x="217" y="26"/>
                    </a:lnTo>
                    <a:lnTo>
                      <a:pt x="198" y="26"/>
                    </a:lnTo>
                    <a:lnTo>
                      <a:pt x="180" y="27"/>
                    </a:lnTo>
                    <a:lnTo>
                      <a:pt x="164" y="27"/>
                    </a:lnTo>
                    <a:lnTo>
                      <a:pt x="149" y="27"/>
                    </a:lnTo>
                    <a:lnTo>
                      <a:pt x="135" y="27"/>
                    </a:lnTo>
                    <a:lnTo>
                      <a:pt x="123" y="28"/>
                    </a:lnTo>
                    <a:lnTo>
                      <a:pt x="113" y="28"/>
                    </a:lnTo>
                    <a:lnTo>
                      <a:pt x="104" y="28"/>
                    </a:lnTo>
                    <a:lnTo>
                      <a:pt x="98" y="28"/>
                    </a:lnTo>
                    <a:lnTo>
                      <a:pt x="119" y="8"/>
                    </a:lnTo>
                    <a:lnTo>
                      <a:pt x="125" y="7"/>
                    </a:lnTo>
                    <a:lnTo>
                      <a:pt x="135" y="7"/>
                    </a:lnTo>
                    <a:lnTo>
                      <a:pt x="145" y="7"/>
                    </a:lnTo>
                    <a:lnTo>
                      <a:pt x="157" y="7"/>
                    </a:lnTo>
                    <a:lnTo>
                      <a:pt x="172" y="6"/>
                    </a:lnTo>
                    <a:lnTo>
                      <a:pt x="186" y="6"/>
                    </a:lnTo>
                    <a:lnTo>
                      <a:pt x="203" y="6"/>
                    </a:lnTo>
                    <a:lnTo>
                      <a:pt x="221" y="4"/>
                    </a:lnTo>
                    <a:lnTo>
                      <a:pt x="238" y="4"/>
                    </a:lnTo>
                    <a:lnTo>
                      <a:pt x="259" y="4"/>
                    </a:lnTo>
                    <a:lnTo>
                      <a:pt x="279" y="4"/>
                    </a:lnTo>
                    <a:lnTo>
                      <a:pt x="299" y="3"/>
                    </a:lnTo>
                    <a:lnTo>
                      <a:pt x="321" y="3"/>
                    </a:lnTo>
                    <a:lnTo>
                      <a:pt x="342" y="3"/>
                    </a:lnTo>
                    <a:lnTo>
                      <a:pt x="365" y="3"/>
                    </a:lnTo>
                    <a:lnTo>
                      <a:pt x="388" y="2"/>
                    </a:lnTo>
                    <a:lnTo>
                      <a:pt x="409" y="2"/>
                    </a:lnTo>
                    <a:lnTo>
                      <a:pt x="431" y="2"/>
                    </a:lnTo>
                    <a:lnTo>
                      <a:pt x="453" y="2"/>
                    </a:lnTo>
                    <a:lnTo>
                      <a:pt x="475" y="1"/>
                    </a:lnTo>
                    <a:lnTo>
                      <a:pt x="495" y="1"/>
                    </a:lnTo>
                    <a:lnTo>
                      <a:pt x="515" y="1"/>
                    </a:lnTo>
                    <a:lnTo>
                      <a:pt x="534" y="1"/>
                    </a:lnTo>
                    <a:lnTo>
                      <a:pt x="552" y="1"/>
                    </a:lnTo>
                    <a:lnTo>
                      <a:pt x="570" y="1"/>
                    </a:lnTo>
                    <a:lnTo>
                      <a:pt x="586" y="0"/>
                    </a:lnTo>
                    <a:lnTo>
                      <a:pt x="601" y="0"/>
                    </a:lnTo>
                    <a:lnTo>
                      <a:pt x="614" y="0"/>
                    </a:lnTo>
                    <a:lnTo>
                      <a:pt x="626" y="0"/>
                    </a:lnTo>
                    <a:lnTo>
                      <a:pt x="637" y="0"/>
                    </a:lnTo>
                    <a:lnTo>
                      <a:pt x="644" y="0"/>
                    </a:lnTo>
                    <a:lnTo>
                      <a:pt x="651" y="0"/>
                    </a:lnTo>
                    <a:lnTo>
                      <a:pt x="651" y="0"/>
                    </a:lnTo>
                    <a:lnTo>
                      <a:pt x="651" y="0"/>
                    </a:lnTo>
                    <a:close/>
                    <a:moveTo>
                      <a:pt x="733" y="57"/>
                    </a:moveTo>
                    <a:lnTo>
                      <a:pt x="696" y="71"/>
                    </a:lnTo>
                    <a:lnTo>
                      <a:pt x="696" y="71"/>
                    </a:lnTo>
                    <a:lnTo>
                      <a:pt x="694" y="68"/>
                    </a:lnTo>
                    <a:lnTo>
                      <a:pt x="694" y="65"/>
                    </a:lnTo>
                    <a:lnTo>
                      <a:pt x="693" y="62"/>
                    </a:lnTo>
                    <a:lnTo>
                      <a:pt x="692" y="58"/>
                    </a:lnTo>
                    <a:lnTo>
                      <a:pt x="692" y="56"/>
                    </a:lnTo>
                    <a:lnTo>
                      <a:pt x="691" y="52"/>
                    </a:lnTo>
                    <a:lnTo>
                      <a:pt x="690" y="50"/>
                    </a:lnTo>
                    <a:lnTo>
                      <a:pt x="688" y="47"/>
                    </a:lnTo>
                    <a:lnTo>
                      <a:pt x="687" y="45"/>
                    </a:lnTo>
                    <a:lnTo>
                      <a:pt x="686" y="43"/>
                    </a:lnTo>
                    <a:lnTo>
                      <a:pt x="685" y="40"/>
                    </a:lnTo>
                    <a:lnTo>
                      <a:pt x="684" y="39"/>
                    </a:lnTo>
                    <a:lnTo>
                      <a:pt x="682" y="37"/>
                    </a:lnTo>
                    <a:lnTo>
                      <a:pt x="681" y="35"/>
                    </a:lnTo>
                    <a:lnTo>
                      <a:pt x="680" y="33"/>
                    </a:lnTo>
                    <a:lnTo>
                      <a:pt x="678" y="32"/>
                    </a:lnTo>
                    <a:lnTo>
                      <a:pt x="676" y="31"/>
                    </a:lnTo>
                    <a:lnTo>
                      <a:pt x="674" y="29"/>
                    </a:lnTo>
                    <a:lnTo>
                      <a:pt x="672" y="28"/>
                    </a:lnTo>
                    <a:lnTo>
                      <a:pt x="669" y="27"/>
                    </a:lnTo>
                    <a:lnTo>
                      <a:pt x="667" y="26"/>
                    </a:lnTo>
                    <a:lnTo>
                      <a:pt x="664" y="26"/>
                    </a:lnTo>
                    <a:lnTo>
                      <a:pt x="662" y="25"/>
                    </a:lnTo>
                    <a:lnTo>
                      <a:pt x="660" y="23"/>
                    </a:lnTo>
                    <a:lnTo>
                      <a:pt x="656" y="23"/>
                    </a:lnTo>
                    <a:lnTo>
                      <a:pt x="653" y="22"/>
                    </a:lnTo>
                    <a:lnTo>
                      <a:pt x="649" y="22"/>
                    </a:lnTo>
                    <a:lnTo>
                      <a:pt x="645" y="22"/>
                    </a:lnTo>
                    <a:lnTo>
                      <a:pt x="642" y="21"/>
                    </a:lnTo>
                    <a:lnTo>
                      <a:pt x="637" y="21"/>
                    </a:lnTo>
                    <a:lnTo>
                      <a:pt x="633" y="21"/>
                    </a:lnTo>
                    <a:lnTo>
                      <a:pt x="627" y="21"/>
                    </a:lnTo>
                    <a:lnTo>
                      <a:pt x="651" y="0"/>
                    </a:lnTo>
                    <a:lnTo>
                      <a:pt x="656" y="0"/>
                    </a:lnTo>
                    <a:lnTo>
                      <a:pt x="662" y="0"/>
                    </a:lnTo>
                    <a:lnTo>
                      <a:pt x="667" y="0"/>
                    </a:lnTo>
                    <a:lnTo>
                      <a:pt x="672" y="1"/>
                    </a:lnTo>
                    <a:lnTo>
                      <a:pt x="676" y="1"/>
                    </a:lnTo>
                    <a:lnTo>
                      <a:pt x="681" y="2"/>
                    </a:lnTo>
                    <a:lnTo>
                      <a:pt x="685" y="2"/>
                    </a:lnTo>
                    <a:lnTo>
                      <a:pt x="688" y="3"/>
                    </a:lnTo>
                    <a:lnTo>
                      <a:pt x="692" y="4"/>
                    </a:lnTo>
                    <a:lnTo>
                      <a:pt x="696" y="6"/>
                    </a:lnTo>
                    <a:lnTo>
                      <a:pt x="699" y="6"/>
                    </a:lnTo>
                    <a:lnTo>
                      <a:pt x="703" y="8"/>
                    </a:lnTo>
                    <a:lnTo>
                      <a:pt x="705" y="9"/>
                    </a:lnTo>
                    <a:lnTo>
                      <a:pt x="707" y="10"/>
                    </a:lnTo>
                    <a:lnTo>
                      <a:pt x="710" y="11"/>
                    </a:lnTo>
                    <a:lnTo>
                      <a:pt x="712" y="14"/>
                    </a:lnTo>
                    <a:lnTo>
                      <a:pt x="715" y="15"/>
                    </a:lnTo>
                    <a:lnTo>
                      <a:pt x="717" y="17"/>
                    </a:lnTo>
                    <a:lnTo>
                      <a:pt x="718" y="20"/>
                    </a:lnTo>
                    <a:lnTo>
                      <a:pt x="721" y="22"/>
                    </a:lnTo>
                    <a:lnTo>
                      <a:pt x="722" y="25"/>
                    </a:lnTo>
                    <a:lnTo>
                      <a:pt x="723" y="27"/>
                    </a:lnTo>
                    <a:lnTo>
                      <a:pt x="724" y="29"/>
                    </a:lnTo>
                    <a:lnTo>
                      <a:pt x="725" y="32"/>
                    </a:lnTo>
                    <a:lnTo>
                      <a:pt x="727" y="34"/>
                    </a:lnTo>
                    <a:lnTo>
                      <a:pt x="728" y="38"/>
                    </a:lnTo>
                    <a:lnTo>
                      <a:pt x="729" y="40"/>
                    </a:lnTo>
                    <a:lnTo>
                      <a:pt x="730" y="44"/>
                    </a:lnTo>
                    <a:lnTo>
                      <a:pt x="730" y="46"/>
                    </a:lnTo>
                    <a:lnTo>
                      <a:pt x="731" y="50"/>
                    </a:lnTo>
                    <a:lnTo>
                      <a:pt x="733" y="53"/>
                    </a:lnTo>
                    <a:lnTo>
                      <a:pt x="733" y="57"/>
                    </a:lnTo>
                    <a:lnTo>
                      <a:pt x="733" y="57"/>
                    </a:lnTo>
                    <a:lnTo>
                      <a:pt x="733" y="57"/>
                    </a:lnTo>
                    <a:close/>
                    <a:moveTo>
                      <a:pt x="756" y="186"/>
                    </a:moveTo>
                    <a:lnTo>
                      <a:pt x="718" y="200"/>
                    </a:lnTo>
                    <a:lnTo>
                      <a:pt x="718" y="200"/>
                    </a:lnTo>
                    <a:lnTo>
                      <a:pt x="718" y="197"/>
                    </a:lnTo>
                    <a:lnTo>
                      <a:pt x="718" y="193"/>
                    </a:lnTo>
                    <a:lnTo>
                      <a:pt x="717" y="189"/>
                    </a:lnTo>
                    <a:lnTo>
                      <a:pt x="717" y="186"/>
                    </a:lnTo>
                    <a:lnTo>
                      <a:pt x="717" y="182"/>
                    </a:lnTo>
                    <a:lnTo>
                      <a:pt x="716" y="179"/>
                    </a:lnTo>
                    <a:lnTo>
                      <a:pt x="716" y="175"/>
                    </a:lnTo>
                    <a:lnTo>
                      <a:pt x="715" y="171"/>
                    </a:lnTo>
                    <a:lnTo>
                      <a:pt x="715" y="167"/>
                    </a:lnTo>
                    <a:lnTo>
                      <a:pt x="713" y="163"/>
                    </a:lnTo>
                    <a:lnTo>
                      <a:pt x="713" y="160"/>
                    </a:lnTo>
                    <a:lnTo>
                      <a:pt x="712" y="155"/>
                    </a:lnTo>
                    <a:lnTo>
                      <a:pt x="711" y="151"/>
                    </a:lnTo>
                    <a:lnTo>
                      <a:pt x="711" y="146"/>
                    </a:lnTo>
                    <a:lnTo>
                      <a:pt x="710" y="142"/>
                    </a:lnTo>
                    <a:lnTo>
                      <a:pt x="709" y="138"/>
                    </a:lnTo>
                    <a:lnTo>
                      <a:pt x="709" y="133"/>
                    </a:lnTo>
                    <a:lnTo>
                      <a:pt x="707" y="128"/>
                    </a:lnTo>
                    <a:lnTo>
                      <a:pt x="706" y="125"/>
                    </a:lnTo>
                    <a:lnTo>
                      <a:pt x="705" y="120"/>
                    </a:lnTo>
                    <a:lnTo>
                      <a:pt x="705" y="117"/>
                    </a:lnTo>
                    <a:lnTo>
                      <a:pt x="704" y="112"/>
                    </a:lnTo>
                    <a:lnTo>
                      <a:pt x="703" y="107"/>
                    </a:lnTo>
                    <a:lnTo>
                      <a:pt x="701" y="103"/>
                    </a:lnTo>
                    <a:lnTo>
                      <a:pt x="701" y="99"/>
                    </a:lnTo>
                    <a:lnTo>
                      <a:pt x="700" y="95"/>
                    </a:lnTo>
                    <a:lnTo>
                      <a:pt x="699" y="90"/>
                    </a:lnTo>
                    <a:lnTo>
                      <a:pt x="699" y="87"/>
                    </a:lnTo>
                    <a:lnTo>
                      <a:pt x="698" y="83"/>
                    </a:lnTo>
                    <a:lnTo>
                      <a:pt x="697" y="80"/>
                    </a:lnTo>
                    <a:lnTo>
                      <a:pt x="697" y="75"/>
                    </a:lnTo>
                    <a:lnTo>
                      <a:pt x="696" y="71"/>
                    </a:lnTo>
                    <a:lnTo>
                      <a:pt x="733" y="57"/>
                    </a:lnTo>
                    <a:lnTo>
                      <a:pt x="734" y="60"/>
                    </a:lnTo>
                    <a:lnTo>
                      <a:pt x="734" y="64"/>
                    </a:lnTo>
                    <a:lnTo>
                      <a:pt x="735" y="69"/>
                    </a:lnTo>
                    <a:lnTo>
                      <a:pt x="736" y="72"/>
                    </a:lnTo>
                    <a:lnTo>
                      <a:pt x="736" y="76"/>
                    </a:lnTo>
                    <a:lnTo>
                      <a:pt x="737" y="81"/>
                    </a:lnTo>
                    <a:lnTo>
                      <a:pt x="738" y="84"/>
                    </a:lnTo>
                    <a:lnTo>
                      <a:pt x="740" y="89"/>
                    </a:lnTo>
                    <a:lnTo>
                      <a:pt x="740" y="93"/>
                    </a:lnTo>
                    <a:lnTo>
                      <a:pt x="741" y="97"/>
                    </a:lnTo>
                    <a:lnTo>
                      <a:pt x="742" y="101"/>
                    </a:lnTo>
                    <a:lnTo>
                      <a:pt x="743" y="106"/>
                    </a:lnTo>
                    <a:lnTo>
                      <a:pt x="743" y="111"/>
                    </a:lnTo>
                    <a:lnTo>
                      <a:pt x="744" y="114"/>
                    </a:lnTo>
                    <a:lnTo>
                      <a:pt x="746" y="119"/>
                    </a:lnTo>
                    <a:lnTo>
                      <a:pt x="746" y="124"/>
                    </a:lnTo>
                    <a:lnTo>
                      <a:pt x="747" y="127"/>
                    </a:lnTo>
                    <a:lnTo>
                      <a:pt x="748" y="132"/>
                    </a:lnTo>
                    <a:lnTo>
                      <a:pt x="749" y="136"/>
                    </a:lnTo>
                    <a:lnTo>
                      <a:pt x="749" y="140"/>
                    </a:lnTo>
                    <a:lnTo>
                      <a:pt x="750" y="144"/>
                    </a:lnTo>
                    <a:lnTo>
                      <a:pt x="750" y="149"/>
                    </a:lnTo>
                    <a:lnTo>
                      <a:pt x="752" y="152"/>
                    </a:lnTo>
                    <a:lnTo>
                      <a:pt x="753" y="157"/>
                    </a:lnTo>
                    <a:lnTo>
                      <a:pt x="753" y="161"/>
                    </a:lnTo>
                    <a:lnTo>
                      <a:pt x="754" y="164"/>
                    </a:lnTo>
                    <a:lnTo>
                      <a:pt x="754" y="168"/>
                    </a:lnTo>
                    <a:lnTo>
                      <a:pt x="754" y="173"/>
                    </a:lnTo>
                    <a:lnTo>
                      <a:pt x="755" y="176"/>
                    </a:lnTo>
                    <a:lnTo>
                      <a:pt x="755" y="180"/>
                    </a:lnTo>
                    <a:lnTo>
                      <a:pt x="755" y="182"/>
                    </a:lnTo>
                    <a:lnTo>
                      <a:pt x="756" y="186"/>
                    </a:lnTo>
                    <a:lnTo>
                      <a:pt x="756" y="186"/>
                    </a:lnTo>
                    <a:lnTo>
                      <a:pt x="756" y="186"/>
                    </a:lnTo>
                    <a:close/>
                    <a:moveTo>
                      <a:pt x="618" y="262"/>
                    </a:moveTo>
                    <a:lnTo>
                      <a:pt x="641" y="241"/>
                    </a:lnTo>
                    <a:lnTo>
                      <a:pt x="641" y="241"/>
                    </a:lnTo>
                    <a:lnTo>
                      <a:pt x="650" y="241"/>
                    </a:lnTo>
                    <a:lnTo>
                      <a:pt x="657" y="241"/>
                    </a:lnTo>
                    <a:lnTo>
                      <a:pt x="666" y="241"/>
                    </a:lnTo>
                    <a:lnTo>
                      <a:pt x="673" y="240"/>
                    </a:lnTo>
                    <a:lnTo>
                      <a:pt x="679" y="240"/>
                    </a:lnTo>
                    <a:lnTo>
                      <a:pt x="685" y="238"/>
                    </a:lnTo>
                    <a:lnTo>
                      <a:pt x="691" y="238"/>
                    </a:lnTo>
                    <a:lnTo>
                      <a:pt x="696" y="237"/>
                    </a:lnTo>
                    <a:lnTo>
                      <a:pt x="699" y="236"/>
                    </a:lnTo>
                    <a:lnTo>
                      <a:pt x="703" y="236"/>
                    </a:lnTo>
                    <a:lnTo>
                      <a:pt x="705" y="235"/>
                    </a:lnTo>
                    <a:lnTo>
                      <a:pt x="707" y="234"/>
                    </a:lnTo>
                    <a:lnTo>
                      <a:pt x="709" y="234"/>
                    </a:lnTo>
                    <a:lnTo>
                      <a:pt x="709" y="234"/>
                    </a:lnTo>
                    <a:lnTo>
                      <a:pt x="710" y="232"/>
                    </a:lnTo>
                    <a:lnTo>
                      <a:pt x="710" y="232"/>
                    </a:lnTo>
                    <a:lnTo>
                      <a:pt x="711" y="232"/>
                    </a:lnTo>
                    <a:lnTo>
                      <a:pt x="711" y="231"/>
                    </a:lnTo>
                    <a:lnTo>
                      <a:pt x="712" y="230"/>
                    </a:lnTo>
                    <a:lnTo>
                      <a:pt x="713" y="229"/>
                    </a:lnTo>
                    <a:lnTo>
                      <a:pt x="715" y="228"/>
                    </a:lnTo>
                    <a:lnTo>
                      <a:pt x="716" y="225"/>
                    </a:lnTo>
                    <a:lnTo>
                      <a:pt x="716" y="224"/>
                    </a:lnTo>
                    <a:lnTo>
                      <a:pt x="717" y="222"/>
                    </a:lnTo>
                    <a:lnTo>
                      <a:pt x="718" y="219"/>
                    </a:lnTo>
                    <a:lnTo>
                      <a:pt x="718" y="217"/>
                    </a:lnTo>
                    <a:lnTo>
                      <a:pt x="718" y="214"/>
                    </a:lnTo>
                    <a:lnTo>
                      <a:pt x="718" y="211"/>
                    </a:lnTo>
                    <a:lnTo>
                      <a:pt x="719" y="208"/>
                    </a:lnTo>
                    <a:lnTo>
                      <a:pt x="719" y="206"/>
                    </a:lnTo>
                    <a:lnTo>
                      <a:pt x="718" y="203"/>
                    </a:lnTo>
                    <a:lnTo>
                      <a:pt x="718" y="200"/>
                    </a:lnTo>
                    <a:lnTo>
                      <a:pt x="756" y="186"/>
                    </a:lnTo>
                    <a:lnTo>
                      <a:pt x="756" y="189"/>
                    </a:lnTo>
                    <a:lnTo>
                      <a:pt x="756" y="192"/>
                    </a:lnTo>
                    <a:lnTo>
                      <a:pt x="756" y="195"/>
                    </a:lnTo>
                    <a:lnTo>
                      <a:pt x="756" y="199"/>
                    </a:lnTo>
                    <a:lnTo>
                      <a:pt x="756" y="201"/>
                    </a:lnTo>
                    <a:lnTo>
                      <a:pt x="755" y="205"/>
                    </a:lnTo>
                    <a:lnTo>
                      <a:pt x="755" y="207"/>
                    </a:lnTo>
                    <a:lnTo>
                      <a:pt x="754" y="211"/>
                    </a:lnTo>
                    <a:lnTo>
                      <a:pt x="753" y="214"/>
                    </a:lnTo>
                    <a:lnTo>
                      <a:pt x="752" y="217"/>
                    </a:lnTo>
                    <a:lnTo>
                      <a:pt x="750" y="220"/>
                    </a:lnTo>
                    <a:lnTo>
                      <a:pt x="748" y="223"/>
                    </a:lnTo>
                    <a:lnTo>
                      <a:pt x="746" y="226"/>
                    </a:lnTo>
                    <a:lnTo>
                      <a:pt x="742" y="230"/>
                    </a:lnTo>
                    <a:lnTo>
                      <a:pt x="738" y="234"/>
                    </a:lnTo>
                    <a:lnTo>
                      <a:pt x="734" y="237"/>
                    </a:lnTo>
                    <a:lnTo>
                      <a:pt x="728" y="241"/>
                    </a:lnTo>
                    <a:lnTo>
                      <a:pt x="722" y="244"/>
                    </a:lnTo>
                    <a:lnTo>
                      <a:pt x="716" y="247"/>
                    </a:lnTo>
                    <a:lnTo>
                      <a:pt x="710" y="250"/>
                    </a:lnTo>
                    <a:lnTo>
                      <a:pt x="703" y="253"/>
                    </a:lnTo>
                    <a:lnTo>
                      <a:pt x="697" y="254"/>
                    </a:lnTo>
                    <a:lnTo>
                      <a:pt x="690" y="256"/>
                    </a:lnTo>
                    <a:lnTo>
                      <a:pt x="682" y="257"/>
                    </a:lnTo>
                    <a:lnTo>
                      <a:pt x="675" y="259"/>
                    </a:lnTo>
                    <a:lnTo>
                      <a:pt x="668" y="260"/>
                    </a:lnTo>
                    <a:lnTo>
                      <a:pt x="661" y="261"/>
                    </a:lnTo>
                    <a:lnTo>
                      <a:pt x="653" y="261"/>
                    </a:lnTo>
                    <a:lnTo>
                      <a:pt x="645" y="262"/>
                    </a:lnTo>
                    <a:lnTo>
                      <a:pt x="636" y="262"/>
                    </a:lnTo>
                    <a:lnTo>
                      <a:pt x="627" y="262"/>
                    </a:lnTo>
                    <a:lnTo>
                      <a:pt x="618" y="262"/>
                    </a:lnTo>
                    <a:lnTo>
                      <a:pt x="618" y="262"/>
                    </a:lnTo>
                    <a:lnTo>
                      <a:pt x="618" y="262"/>
                    </a:lnTo>
                    <a:close/>
                    <a:moveTo>
                      <a:pt x="74" y="257"/>
                    </a:moveTo>
                    <a:lnTo>
                      <a:pt x="96" y="236"/>
                    </a:lnTo>
                    <a:lnTo>
                      <a:pt x="96" y="236"/>
                    </a:lnTo>
                    <a:lnTo>
                      <a:pt x="104" y="236"/>
                    </a:lnTo>
                    <a:lnTo>
                      <a:pt x="112" y="236"/>
                    </a:lnTo>
                    <a:lnTo>
                      <a:pt x="123" y="236"/>
                    </a:lnTo>
                    <a:lnTo>
                      <a:pt x="135" y="236"/>
                    </a:lnTo>
                    <a:lnTo>
                      <a:pt x="148" y="236"/>
                    </a:lnTo>
                    <a:lnTo>
                      <a:pt x="162" y="236"/>
                    </a:lnTo>
                    <a:lnTo>
                      <a:pt x="178" y="237"/>
                    </a:lnTo>
                    <a:lnTo>
                      <a:pt x="194" y="237"/>
                    </a:lnTo>
                    <a:lnTo>
                      <a:pt x="212" y="237"/>
                    </a:lnTo>
                    <a:lnTo>
                      <a:pt x="231" y="237"/>
                    </a:lnTo>
                    <a:lnTo>
                      <a:pt x="250" y="237"/>
                    </a:lnTo>
                    <a:lnTo>
                      <a:pt x="271" y="237"/>
                    </a:lnTo>
                    <a:lnTo>
                      <a:pt x="291" y="238"/>
                    </a:lnTo>
                    <a:lnTo>
                      <a:pt x="312" y="238"/>
                    </a:lnTo>
                    <a:lnTo>
                      <a:pt x="334" y="238"/>
                    </a:lnTo>
                    <a:lnTo>
                      <a:pt x="355" y="238"/>
                    </a:lnTo>
                    <a:lnTo>
                      <a:pt x="377" y="238"/>
                    </a:lnTo>
                    <a:lnTo>
                      <a:pt x="398" y="240"/>
                    </a:lnTo>
                    <a:lnTo>
                      <a:pt x="420" y="240"/>
                    </a:lnTo>
                    <a:lnTo>
                      <a:pt x="441" y="240"/>
                    </a:lnTo>
                    <a:lnTo>
                      <a:pt x="463" y="240"/>
                    </a:lnTo>
                    <a:lnTo>
                      <a:pt x="483" y="240"/>
                    </a:lnTo>
                    <a:lnTo>
                      <a:pt x="503" y="241"/>
                    </a:lnTo>
                    <a:lnTo>
                      <a:pt x="522" y="241"/>
                    </a:lnTo>
                    <a:lnTo>
                      <a:pt x="542" y="241"/>
                    </a:lnTo>
                    <a:lnTo>
                      <a:pt x="559" y="241"/>
                    </a:lnTo>
                    <a:lnTo>
                      <a:pt x="576" y="241"/>
                    </a:lnTo>
                    <a:lnTo>
                      <a:pt x="592" y="241"/>
                    </a:lnTo>
                    <a:lnTo>
                      <a:pt x="606" y="241"/>
                    </a:lnTo>
                    <a:lnTo>
                      <a:pt x="619" y="241"/>
                    </a:lnTo>
                    <a:lnTo>
                      <a:pt x="631" y="241"/>
                    </a:lnTo>
                    <a:lnTo>
                      <a:pt x="641" y="241"/>
                    </a:lnTo>
                    <a:lnTo>
                      <a:pt x="618" y="262"/>
                    </a:lnTo>
                    <a:lnTo>
                      <a:pt x="607" y="262"/>
                    </a:lnTo>
                    <a:lnTo>
                      <a:pt x="595" y="262"/>
                    </a:lnTo>
                    <a:lnTo>
                      <a:pt x="582" y="262"/>
                    </a:lnTo>
                    <a:lnTo>
                      <a:pt x="568" y="262"/>
                    </a:lnTo>
                    <a:lnTo>
                      <a:pt x="552" y="262"/>
                    </a:lnTo>
                    <a:lnTo>
                      <a:pt x="536" y="262"/>
                    </a:lnTo>
                    <a:lnTo>
                      <a:pt x="518" y="262"/>
                    </a:lnTo>
                    <a:lnTo>
                      <a:pt x="500" y="262"/>
                    </a:lnTo>
                    <a:lnTo>
                      <a:pt x="479" y="261"/>
                    </a:lnTo>
                    <a:lnTo>
                      <a:pt x="460" y="261"/>
                    </a:lnTo>
                    <a:lnTo>
                      <a:pt x="439" y="261"/>
                    </a:lnTo>
                    <a:lnTo>
                      <a:pt x="419" y="261"/>
                    </a:lnTo>
                    <a:lnTo>
                      <a:pt x="397" y="261"/>
                    </a:lnTo>
                    <a:lnTo>
                      <a:pt x="376" y="261"/>
                    </a:lnTo>
                    <a:lnTo>
                      <a:pt x="353" y="260"/>
                    </a:lnTo>
                    <a:lnTo>
                      <a:pt x="332" y="260"/>
                    </a:lnTo>
                    <a:lnTo>
                      <a:pt x="310" y="260"/>
                    </a:lnTo>
                    <a:lnTo>
                      <a:pt x="289" y="260"/>
                    </a:lnTo>
                    <a:lnTo>
                      <a:pt x="268" y="260"/>
                    </a:lnTo>
                    <a:lnTo>
                      <a:pt x="247" y="259"/>
                    </a:lnTo>
                    <a:lnTo>
                      <a:pt x="228" y="259"/>
                    </a:lnTo>
                    <a:lnTo>
                      <a:pt x="207" y="259"/>
                    </a:lnTo>
                    <a:lnTo>
                      <a:pt x="189" y="259"/>
                    </a:lnTo>
                    <a:lnTo>
                      <a:pt x="172" y="259"/>
                    </a:lnTo>
                    <a:lnTo>
                      <a:pt x="155" y="257"/>
                    </a:lnTo>
                    <a:lnTo>
                      <a:pt x="138" y="257"/>
                    </a:lnTo>
                    <a:lnTo>
                      <a:pt x="124" y="257"/>
                    </a:lnTo>
                    <a:lnTo>
                      <a:pt x="111" y="257"/>
                    </a:lnTo>
                    <a:lnTo>
                      <a:pt x="99" y="257"/>
                    </a:lnTo>
                    <a:lnTo>
                      <a:pt x="89" y="257"/>
                    </a:lnTo>
                    <a:lnTo>
                      <a:pt x="80" y="257"/>
                    </a:lnTo>
                    <a:lnTo>
                      <a:pt x="74" y="257"/>
                    </a:lnTo>
                    <a:lnTo>
                      <a:pt x="74" y="257"/>
                    </a:lnTo>
                    <a:lnTo>
                      <a:pt x="74" y="257"/>
                    </a:lnTo>
                    <a:close/>
                    <a:moveTo>
                      <a:pt x="2" y="163"/>
                    </a:moveTo>
                    <a:lnTo>
                      <a:pt x="39" y="151"/>
                    </a:lnTo>
                    <a:lnTo>
                      <a:pt x="39" y="151"/>
                    </a:lnTo>
                    <a:lnTo>
                      <a:pt x="39" y="156"/>
                    </a:lnTo>
                    <a:lnTo>
                      <a:pt x="38" y="161"/>
                    </a:lnTo>
                    <a:lnTo>
                      <a:pt x="38" y="166"/>
                    </a:lnTo>
                    <a:lnTo>
                      <a:pt x="37" y="170"/>
                    </a:lnTo>
                    <a:lnTo>
                      <a:pt x="37" y="175"/>
                    </a:lnTo>
                    <a:lnTo>
                      <a:pt x="37" y="180"/>
                    </a:lnTo>
                    <a:lnTo>
                      <a:pt x="37" y="183"/>
                    </a:lnTo>
                    <a:lnTo>
                      <a:pt x="37" y="188"/>
                    </a:lnTo>
                    <a:lnTo>
                      <a:pt x="38" y="192"/>
                    </a:lnTo>
                    <a:lnTo>
                      <a:pt x="38" y="195"/>
                    </a:lnTo>
                    <a:lnTo>
                      <a:pt x="38" y="199"/>
                    </a:lnTo>
                    <a:lnTo>
                      <a:pt x="39" y="203"/>
                    </a:lnTo>
                    <a:lnTo>
                      <a:pt x="40" y="206"/>
                    </a:lnTo>
                    <a:lnTo>
                      <a:pt x="41" y="208"/>
                    </a:lnTo>
                    <a:lnTo>
                      <a:pt x="43" y="212"/>
                    </a:lnTo>
                    <a:lnTo>
                      <a:pt x="44" y="214"/>
                    </a:lnTo>
                    <a:lnTo>
                      <a:pt x="46" y="217"/>
                    </a:lnTo>
                    <a:lnTo>
                      <a:pt x="47" y="219"/>
                    </a:lnTo>
                    <a:lnTo>
                      <a:pt x="50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8"/>
                    </a:lnTo>
                    <a:lnTo>
                      <a:pt x="59" y="229"/>
                    </a:lnTo>
                    <a:lnTo>
                      <a:pt x="63" y="231"/>
                    </a:lnTo>
                    <a:lnTo>
                      <a:pt x="67" y="232"/>
                    </a:lnTo>
                    <a:lnTo>
                      <a:pt x="70" y="234"/>
                    </a:lnTo>
                    <a:lnTo>
                      <a:pt x="74" y="234"/>
                    </a:lnTo>
                    <a:lnTo>
                      <a:pt x="77" y="235"/>
                    </a:lnTo>
                    <a:lnTo>
                      <a:pt x="82" y="235"/>
                    </a:lnTo>
                    <a:lnTo>
                      <a:pt x="87" y="236"/>
                    </a:lnTo>
                    <a:lnTo>
                      <a:pt x="92" y="236"/>
                    </a:lnTo>
                    <a:lnTo>
                      <a:pt x="96" y="236"/>
                    </a:lnTo>
                    <a:lnTo>
                      <a:pt x="74" y="257"/>
                    </a:lnTo>
                    <a:lnTo>
                      <a:pt x="67" y="257"/>
                    </a:lnTo>
                    <a:lnTo>
                      <a:pt x="61" y="257"/>
                    </a:lnTo>
                    <a:lnTo>
                      <a:pt x="55" y="256"/>
                    </a:lnTo>
                    <a:lnTo>
                      <a:pt x="50" y="256"/>
                    </a:lnTo>
                    <a:lnTo>
                      <a:pt x="44" y="255"/>
                    </a:lnTo>
                    <a:lnTo>
                      <a:pt x="39" y="254"/>
                    </a:lnTo>
                    <a:lnTo>
                      <a:pt x="34" y="253"/>
                    </a:lnTo>
                    <a:lnTo>
                      <a:pt x="31" y="250"/>
                    </a:lnTo>
                    <a:lnTo>
                      <a:pt x="27" y="249"/>
                    </a:lnTo>
                    <a:lnTo>
                      <a:pt x="24" y="247"/>
                    </a:lnTo>
                    <a:lnTo>
                      <a:pt x="20" y="244"/>
                    </a:lnTo>
                    <a:lnTo>
                      <a:pt x="16" y="242"/>
                    </a:lnTo>
                    <a:lnTo>
                      <a:pt x="14" y="240"/>
                    </a:lnTo>
                    <a:lnTo>
                      <a:pt x="12" y="237"/>
                    </a:lnTo>
                    <a:lnTo>
                      <a:pt x="9" y="235"/>
                    </a:lnTo>
                    <a:lnTo>
                      <a:pt x="8" y="231"/>
                    </a:lnTo>
                    <a:lnTo>
                      <a:pt x="6" y="228"/>
                    </a:lnTo>
                    <a:lnTo>
                      <a:pt x="4" y="225"/>
                    </a:lnTo>
                    <a:lnTo>
                      <a:pt x="3" y="222"/>
                    </a:lnTo>
                    <a:lnTo>
                      <a:pt x="2" y="218"/>
                    </a:lnTo>
                    <a:lnTo>
                      <a:pt x="1" y="213"/>
                    </a:lnTo>
                    <a:lnTo>
                      <a:pt x="1" y="210"/>
                    </a:lnTo>
                    <a:lnTo>
                      <a:pt x="0" y="206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3"/>
                    </a:lnTo>
                    <a:lnTo>
                      <a:pt x="0" y="188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1" y="174"/>
                    </a:lnTo>
                    <a:lnTo>
                      <a:pt x="1" y="168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  <a:moveTo>
                      <a:pt x="25" y="62"/>
                    </a:moveTo>
                    <a:lnTo>
                      <a:pt x="62" y="51"/>
                    </a:lnTo>
                    <a:lnTo>
                      <a:pt x="62" y="51"/>
                    </a:lnTo>
                    <a:lnTo>
                      <a:pt x="62" y="54"/>
                    </a:lnTo>
                    <a:lnTo>
                      <a:pt x="61" y="57"/>
                    </a:lnTo>
                    <a:lnTo>
                      <a:pt x="61" y="60"/>
                    </a:lnTo>
                    <a:lnTo>
                      <a:pt x="59" y="63"/>
                    </a:lnTo>
                    <a:lnTo>
                      <a:pt x="58" y="65"/>
                    </a:lnTo>
                    <a:lnTo>
                      <a:pt x="58" y="68"/>
                    </a:lnTo>
                    <a:lnTo>
                      <a:pt x="57" y="70"/>
                    </a:lnTo>
                    <a:lnTo>
                      <a:pt x="57" y="74"/>
                    </a:lnTo>
                    <a:lnTo>
                      <a:pt x="56" y="76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3" y="83"/>
                    </a:lnTo>
                    <a:lnTo>
                      <a:pt x="53" y="86"/>
                    </a:lnTo>
                    <a:lnTo>
                      <a:pt x="52" y="88"/>
                    </a:lnTo>
                    <a:lnTo>
                      <a:pt x="51" y="90"/>
                    </a:lnTo>
                    <a:lnTo>
                      <a:pt x="51" y="93"/>
                    </a:lnTo>
                    <a:lnTo>
                      <a:pt x="50" y="95"/>
                    </a:lnTo>
                    <a:lnTo>
                      <a:pt x="50" y="97"/>
                    </a:lnTo>
                    <a:lnTo>
                      <a:pt x="49" y="101"/>
                    </a:lnTo>
                    <a:lnTo>
                      <a:pt x="47" y="103"/>
                    </a:lnTo>
                    <a:lnTo>
                      <a:pt x="47" y="107"/>
                    </a:lnTo>
                    <a:lnTo>
                      <a:pt x="46" y="109"/>
                    </a:lnTo>
                    <a:lnTo>
                      <a:pt x="46" y="113"/>
                    </a:lnTo>
                    <a:lnTo>
                      <a:pt x="45" y="117"/>
                    </a:lnTo>
                    <a:lnTo>
                      <a:pt x="44" y="120"/>
                    </a:lnTo>
                    <a:lnTo>
                      <a:pt x="44" y="124"/>
                    </a:lnTo>
                    <a:lnTo>
                      <a:pt x="43" y="127"/>
                    </a:lnTo>
                    <a:lnTo>
                      <a:pt x="43" y="132"/>
                    </a:lnTo>
                    <a:lnTo>
                      <a:pt x="41" y="136"/>
                    </a:lnTo>
                    <a:lnTo>
                      <a:pt x="40" y="140"/>
                    </a:lnTo>
                    <a:lnTo>
                      <a:pt x="40" y="145"/>
                    </a:lnTo>
                    <a:lnTo>
                      <a:pt x="39" y="151"/>
                    </a:lnTo>
                    <a:lnTo>
                      <a:pt x="2" y="163"/>
                    </a:lnTo>
                    <a:lnTo>
                      <a:pt x="3" y="157"/>
                    </a:lnTo>
                    <a:lnTo>
                      <a:pt x="3" y="152"/>
                    </a:lnTo>
                    <a:lnTo>
                      <a:pt x="4" y="148"/>
                    </a:lnTo>
                    <a:lnTo>
                      <a:pt x="4" y="144"/>
                    </a:lnTo>
                    <a:lnTo>
                      <a:pt x="6" y="139"/>
                    </a:lnTo>
                    <a:lnTo>
                      <a:pt x="7" y="136"/>
                    </a:lnTo>
                    <a:lnTo>
                      <a:pt x="7" y="131"/>
                    </a:lnTo>
                    <a:lnTo>
                      <a:pt x="8" y="127"/>
                    </a:lnTo>
                    <a:lnTo>
                      <a:pt x="8" y="124"/>
                    </a:lnTo>
                    <a:lnTo>
                      <a:pt x="9" y="121"/>
                    </a:lnTo>
                    <a:lnTo>
                      <a:pt x="10" y="118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2" y="109"/>
                    </a:lnTo>
                    <a:lnTo>
                      <a:pt x="13" y="106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99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8" y="91"/>
                    </a:lnTo>
                    <a:lnTo>
                      <a:pt x="18" y="89"/>
                    </a:lnTo>
                    <a:lnTo>
                      <a:pt x="19" y="86"/>
                    </a:lnTo>
                    <a:lnTo>
                      <a:pt x="20" y="83"/>
                    </a:lnTo>
                    <a:lnTo>
                      <a:pt x="20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4" y="71"/>
                    </a:lnTo>
                    <a:lnTo>
                      <a:pt x="24" y="68"/>
                    </a:lnTo>
                    <a:lnTo>
                      <a:pt x="25" y="65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2"/>
                    </a:lnTo>
                    <a:close/>
                    <a:moveTo>
                      <a:pt x="119" y="8"/>
                    </a:moveTo>
                    <a:lnTo>
                      <a:pt x="98" y="28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89" y="29"/>
                    </a:lnTo>
                    <a:lnTo>
                      <a:pt x="86" y="29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76" y="31"/>
                    </a:lnTo>
                    <a:lnTo>
                      <a:pt x="74" y="31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1"/>
                    </a:lnTo>
                    <a:lnTo>
                      <a:pt x="69" y="31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8" y="34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5" y="40"/>
                    </a:lnTo>
                    <a:lnTo>
                      <a:pt x="64" y="43"/>
                    </a:lnTo>
                    <a:lnTo>
                      <a:pt x="64" y="45"/>
                    </a:lnTo>
                    <a:lnTo>
                      <a:pt x="63" y="49"/>
                    </a:lnTo>
                    <a:lnTo>
                      <a:pt x="62" y="51"/>
                    </a:lnTo>
                    <a:lnTo>
                      <a:pt x="25" y="62"/>
                    </a:lnTo>
                    <a:lnTo>
                      <a:pt x="26" y="59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28" y="51"/>
                    </a:lnTo>
                    <a:lnTo>
                      <a:pt x="30" y="47"/>
                    </a:lnTo>
                    <a:lnTo>
                      <a:pt x="31" y="45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4" y="38"/>
                    </a:lnTo>
                    <a:lnTo>
                      <a:pt x="36" y="35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3" y="28"/>
                    </a:lnTo>
                    <a:lnTo>
                      <a:pt x="45" y="26"/>
                    </a:lnTo>
                    <a:lnTo>
                      <a:pt x="50" y="23"/>
                    </a:lnTo>
                    <a:lnTo>
                      <a:pt x="53" y="21"/>
                    </a:lnTo>
                    <a:lnTo>
                      <a:pt x="58" y="19"/>
                    </a:lnTo>
                    <a:lnTo>
                      <a:pt x="63" y="16"/>
                    </a:lnTo>
                    <a:lnTo>
                      <a:pt x="68" y="15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3" y="10"/>
                    </a:lnTo>
                    <a:lnTo>
                      <a:pt x="87" y="10"/>
                    </a:lnTo>
                    <a:lnTo>
                      <a:pt x="90" y="9"/>
                    </a:lnTo>
                    <a:lnTo>
                      <a:pt x="95" y="9"/>
                    </a:lnTo>
                    <a:lnTo>
                      <a:pt x="99" y="9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10" y="8"/>
                    </a:lnTo>
                    <a:lnTo>
                      <a:pt x="114" y="8"/>
                    </a:lnTo>
                    <a:lnTo>
                      <a:pt x="119" y="8"/>
                    </a:lnTo>
                    <a:lnTo>
                      <a:pt x="11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" name="Freeform 31"/>
              <p:cNvSpPr>
                <a:spLocks noEditPoints="1"/>
              </p:cNvSpPr>
              <p:nvPr/>
            </p:nvSpPr>
            <p:spPr bwMode="auto">
              <a:xfrm>
                <a:off x="3714751" y="4546601"/>
                <a:ext cx="3133725" cy="539750"/>
              </a:xfrm>
              <a:custGeom>
                <a:avLst/>
                <a:gdLst>
                  <a:gd name="T0" fmla="*/ 90 w 1974"/>
                  <a:gd name="T1" fmla="*/ 74 h 340"/>
                  <a:gd name="T2" fmla="*/ 111 w 1974"/>
                  <a:gd name="T3" fmla="*/ 48 h 340"/>
                  <a:gd name="T4" fmla="*/ 148 w 1974"/>
                  <a:gd name="T5" fmla="*/ 23 h 340"/>
                  <a:gd name="T6" fmla="*/ 170 w 1974"/>
                  <a:gd name="T7" fmla="*/ 36 h 340"/>
                  <a:gd name="T8" fmla="*/ 150 w 1974"/>
                  <a:gd name="T9" fmla="*/ 39 h 340"/>
                  <a:gd name="T10" fmla="*/ 140 w 1974"/>
                  <a:gd name="T11" fmla="*/ 48 h 340"/>
                  <a:gd name="T12" fmla="*/ 123 w 1974"/>
                  <a:gd name="T13" fmla="*/ 72 h 340"/>
                  <a:gd name="T14" fmla="*/ 5 w 1974"/>
                  <a:gd name="T15" fmla="*/ 273 h 340"/>
                  <a:gd name="T16" fmla="*/ 18 w 1974"/>
                  <a:gd name="T17" fmla="*/ 236 h 340"/>
                  <a:gd name="T18" fmla="*/ 38 w 1974"/>
                  <a:gd name="T19" fmla="*/ 180 h 340"/>
                  <a:gd name="T20" fmla="*/ 61 w 1974"/>
                  <a:gd name="T21" fmla="*/ 125 h 340"/>
                  <a:gd name="T22" fmla="*/ 106 w 1974"/>
                  <a:gd name="T23" fmla="*/ 97 h 340"/>
                  <a:gd name="T24" fmla="*/ 85 w 1974"/>
                  <a:gd name="T25" fmla="*/ 146 h 340"/>
                  <a:gd name="T26" fmla="*/ 63 w 1974"/>
                  <a:gd name="T27" fmla="*/ 203 h 340"/>
                  <a:gd name="T28" fmla="*/ 45 w 1974"/>
                  <a:gd name="T29" fmla="*/ 252 h 340"/>
                  <a:gd name="T30" fmla="*/ 111 w 1974"/>
                  <a:gd name="T31" fmla="*/ 328 h 340"/>
                  <a:gd name="T32" fmla="*/ 45 w 1974"/>
                  <a:gd name="T33" fmla="*/ 325 h 340"/>
                  <a:gd name="T34" fmla="*/ 10 w 1974"/>
                  <a:gd name="T35" fmla="*/ 312 h 340"/>
                  <a:gd name="T36" fmla="*/ 0 w 1974"/>
                  <a:gd name="T37" fmla="*/ 288 h 340"/>
                  <a:gd name="T38" fmla="*/ 37 w 1974"/>
                  <a:gd name="T39" fmla="*/ 276 h 340"/>
                  <a:gd name="T40" fmla="*/ 44 w 1974"/>
                  <a:gd name="T41" fmla="*/ 294 h 340"/>
                  <a:gd name="T42" fmla="*/ 74 w 1974"/>
                  <a:gd name="T43" fmla="*/ 303 h 340"/>
                  <a:gd name="T44" fmla="*/ 134 w 1974"/>
                  <a:gd name="T45" fmla="*/ 307 h 340"/>
                  <a:gd name="T46" fmla="*/ 1782 w 1974"/>
                  <a:gd name="T47" fmla="*/ 340 h 340"/>
                  <a:gd name="T48" fmla="*/ 1288 w 1974"/>
                  <a:gd name="T49" fmla="*/ 338 h 340"/>
                  <a:gd name="T50" fmla="*/ 615 w 1974"/>
                  <a:gd name="T51" fmla="*/ 332 h 340"/>
                  <a:gd name="T52" fmla="*/ 154 w 1974"/>
                  <a:gd name="T53" fmla="*/ 328 h 340"/>
                  <a:gd name="T54" fmla="*/ 332 w 1974"/>
                  <a:gd name="T55" fmla="*/ 308 h 340"/>
                  <a:gd name="T56" fmla="*/ 935 w 1974"/>
                  <a:gd name="T57" fmla="*/ 313 h 340"/>
                  <a:gd name="T58" fmla="*/ 1575 w 1974"/>
                  <a:gd name="T59" fmla="*/ 317 h 340"/>
                  <a:gd name="T60" fmla="*/ 1861 w 1974"/>
                  <a:gd name="T61" fmla="*/ 317 h 340"/>
                  <a:gd name="T62" fmla="*/ 1974 w 1974"/>
                  <a:gd name="T63" fmla="*/ 274 h 340"/>
                  <a:gd name="T64" fmla="*/ 1956 w 1974"/>
                  <a:gd name="T65" fmla="*/ 312 h 340"/>
                  <a:gd name="T66" fmla="*/ 1899 w 1974"/>
                  <a:gd name="T67" fmla="*/ 334 h 340"/>
                  <a:gd name="T68" fmla="*/ 1840 w 1974"/>
                  <a:gd name="T69" fmla="*/ 339 h 340"/>
                  <a:gd name="T70" fmla="*/ 1908 w 1974"/>
                  <a:gd name="T71" fmla="*/ 314 h 340"/>
                  <a:gd name="T72" fmla="*/ 1930 w 1974"/>
                  <a:gd name="T73" fmla="*/ 309 h 340"/>
                  <a:gd name="T74" fmla="*/ 1936 w 1974"/>
                  <a:gd name="T75" fmla="*/ 292 h 340"/>
                  <a:gd name="T76" fmla="*/ 1848 w 1974"/>
                  <a:gd name="T77" fmla="*/ 68 h 340"/>
                  <a:gd name="T78" fmla="*/ 1901 w 1974"/>
                  <a:gd name="T79" fmla="*/ 81 h 340"/>
                  <a:gd name="T80" fmla="*/ 1925 w 1974"/>
                  <a:gd name="T81" fmla="*/ 140 h 340"/>
                  <a:gd name="T82" fmla="*/ 1949 w 1974"/>
                  <a:gd name="T83" fmla="*/ 205 h 340"/>
                  <a:gd name="T84" fmla="*/ 1928 w 1974"/>
                  <a:gd name="T85" fmla="*/ 260 h 340"/>
                  <a:gd name="T86" fmla="*/ 1904 w 1974"/>
                  <a:gd name="T87" fmla="*/ 198 h 340"/>
                  <a:gd name="T88" fmla="*/ 1880 w 1974"/>
                  <a:gd name="T89" fmla="*/ 134 h 340"/>
                  <a:gd name="T90" fmla="*/ 1857 w 1974"/>
                  <a:gd name="T91" fmla="*/ 82 h 340"/>
                  <a:gd name="T92" fmla="*/ 1690 w 1974"/>
                  <a:gd name="T93" fmla="*/ 0 h 340"/>
                  <a:gd name="T94" fmla="*/ 1763 w 1974"/>
                  <a:gd name="T95" fmla="*/ 3 h 340"/>
                  <a:gd name="T96" fmla="*/ 1823 w 1974"/>
                  <a:gd name="T97" fmla="*/ 17 h 340"/>
                  <a:gd name="T98" fmla="*/ 1867 w 1974"/>
                  <a:gd name="T99" fmla="*/ 36 h 340"/>
                  <a:gd name="T100" fmla="*/ 1839 w 1974"/>
                  <a:gd name="T101" fmla="*/ 60 h 340"/>
                  <a:gd name="T102" fmla="*/ 1802 w 1974"/>
                  <a:gd name="T103" fmla="*/ 40 h 340"/>
                  <a:gd name="T104" fmla="*/ 1749 w 1974"/>
                  <a:gd name="T105" fmla="*/ 27 h 340"/>
                  <a:gd name="T106" fmla="*/ 1683 w 1974"/>
                  <a:gd name="T107" fmla="*/ 21 h 340"/>
                  <a:gd name="T108" fmla="*/ 227 w 1974"/>
                  <a:gd name="T109" fmla="*/ 13 h 340"/>
                  <a:gd name="T110" fmla="*/ 635 w 1974"/>
                  <a:gd name="T111" fmla="*/ 8 h 340"/>
                  <a:gd name="T112" fmla="*/ 1209 w 1974"/>
                  <a:gd name="T113" fmla="*/ 2 h 340"/>
                  <a:gd name="T114" fmla="*/ 1635 w 1974"/>
                  <a:gd name="T115" fmla="*/ 0 h 340"/>
                  <a:gd name="T116" fmla="*/ 1546 w 1974"/>
                  <a:gd name="T117" fmla="*/ 21 h 340"/>
                  <a:gd name="T118" fmla="*/ 1060 w 1974"/>
                  <a:gd name="T119" fmla="*/ 25 h 340"/>
                  <a:gd name="T120" fmla="*/ 497 w 1974"/>
                  <a:gd name="T121" fmla="*/ 31 h 340"/>
                  <a:gd name="T122" fmla="*/ 170 w 1974"/>
                  <a:gd name="T123" fmla="*/ 3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4" h="340">
                    <a:moveTo>
                      <a:pt x="111" y="89"/>
                    </a:moveTo>
                    <a:lnTo>
                      <a:pt x="76" y="95"/>
                    </a:lnTo>
                    <a:lnTo>
                      <a:pt x="76" y="95"/>
                    </a:lnTo>
                    <a:lnTo>
                      <a:pt x="79" y="92"/>
                    </a:lnTo>
                    <a:lnTo>
                      <a:pt x="81" y="88"/>
                    </a:lnTo>
                    <a:lnTo>
                      <a:pt x="84" y="85"/>
                    </a:lnTo>
                    <a:lnTo>
                      <a:pt x="86" y="81"/>
                    </a:lnTo>
                    <a:lnTo>
                      <a:pt x="87" y="77"/>
                    </a:lnTo>
                    <a:lnTo>
                      <a:pt x="90" y="74"/>
                    </a:lnTo>
                    <a:lnTo>
                      <a:pt x="92" y="72"/>
                    </a:lnTo>
                    <a:lnTo>
                      <a:pt x="94" y="68"/>
                    </a:lnTo>
                    <a:lnTo>
                      <a:pt x="97" y="64"/>
                    </a:lnTo>
                    <a:lnTo>
                      <a:pt x="98" y="62"/>
                    </a:lnTo>
                    <a:lnTo>
                      <a:pt x="100" y="58"/>
                    </a:lnTo>
                    <a:lnTo>
                      <a:pt x="103" y="56"/>
                    </a:lnTo>
                    <a:lnTo>
                      <a:pt x="105" y="52"/>
                    </a:lnTo>
                    <a:lnTo>
                      <a:pt x="107" y="50"/>
                    </a:lnTo>
                    <a:lnTo>
                      <a:pt x="111" y="48"/>
                    </a:lnTo>
                    <a:lnTo>
                      <a:pt x="113" y="44"/>
                    </a:lnTo>
                    <a:lnTo>
                      <a:pt x="117" y="42"/>
                    </a:lnTo>
                    <a:lnTo>
                      <a:pt x="121" y="39"/>
                    </a:lnTo>
                    <a:lnTo>
                      <a:pt x="124" y="36"/>
                    </a:lnTo>
                    <a:lnTo>
                      <a:pt x="128" y="33"/>
                    </a:lnTo>
                    <a:lnTo>
                      <a:pt x="133" y="30"/>
                    </a:lnTo>
                    <a:lnTo>
                      <a:pt x="137" y="27"/>
                    </a:lnTo>
                    <a:lnTo>
                      <a:pt x="143" y="25"/>
                    </a:lnTo>
                    <a:lnTo>
                      <a:pt x="148" y="23"/>
                    </a:lnTo>
                    <a:lnTo>
                      <a:pt x="154" y="21"/>
                    </a:lnTo>
                    <a:lnTo>
                      <a:pt x="159" y="19"/>
                    </a:lnTo>
                    <a:lnTo>
                      <a:pt x="165" y="18"/>
                    </a:lnTo>
                    <a:lnTo>
                      <a:pt x="170" y="17"/>
                    </a:lnTo>
                    <a:lnTo>
                      <a:pt x="176" y="15"/>
                    </a:lnTo>
                    <a:lnTo>
                      <a:pt x="180" y="15"/>
                    </a:lnTo>
                    <a:lnTo>
                      <a:pt x="185" y="15"/>
                    </a:lnTo>
                    <a:lnTo>
                      <a:pt x="191" y="14"/>
                    </a:lnTo>
                    <a:lnTo>
                      <a:pt x="170" y="36"/>
                    </a:lnTo>
                    <a:lnTo>
                      <a:pt x="166" y="36"/>
                    </a:lnTo>
                    <a:lnTo>
                      <a:pt x="162" y="37"/>
                    </a:lnTo>
                    <a:lnTo>
                      <a:pt x="159" y="37"/>
                    </a:lnTo>
                    <a:lnTo>
                      <a:pt x="156" y="37"/>
                    </a:lnTo>
                    <a:lnTo>
                      <a:pt x="155" y="38"/>
                    </a:lnTo>
                    <a:lnTo>
                      <a:pt x="153" y="38"/>
                    </a:lnTo>
                    <a:lnTo>
                      <a:pt x="152" y="38"/>
                    </a:lnTo>
                    <a:lnTo>
                      <a:pt x="150" y="39"/>
                    </a:lnTo>
                    <a:lnTo>
                      <a:pt x="150" y="39"/>
                    </a:lnTo>
                    <a:lnTo>
                      <a:pt x="149" y="39"/>
                    </a:lnTo>
                    <a:lnTo>
                      <a:pt x="149" y="39"/>
                    </a:lnTo>
                    <a:lnTo>
                      <a:pt x="148" y="40"/>
                    </a:lnTo>
                    <a:lnTo>
                      <a:pt x="147" y="40"/>
                    </a:lnTo>
                    <a:lnTo>
                      <a:pt x="146" y="42"/>
                    </a:lnTo>
                    <a:lnTo>
                      <a:pt x="144" y="43"/>
                    </a:lnTo>
                    <a:lnTo>
                      <a:pt x="143" y="44"/>
                    </a:lnTo>
                    <a:lnTo>
                      <a:pt x="142" y="45"/>
                    </a:lnTo>
                    <a:lnTo>
                      <a:pt x="140" y="48"/>
                    </a:lnTo>
                    <a:lnTo>
                      <a:pt x="139" y="50"/>
                    </a:lnTo>
                    <a:lnTo>
                      <a:pt x="136" y="51"/>
                    </a:lnTo>
                    <a:lnTo>
                      <a:pt x="135" y="54"/>
                    </a:lnTo>
                    <a:lnTo>
                      <a:pt x="133" y="56"/>
                    </a:lnTo>
                    <a:lnTo>
                      <a:pt x="130" y="60"/>
                    </a:lnTo>
                    <a:lnTo>
                      <a:pt x="129" y="62"/>
                    </a:lnTo>
                    <a:lnTo>
                      <a:pt x="127" y="66"/>
                    </a:lnTo>
                    <a:lnTo>
                      <a:pt x="124" y="68"/>
                    </a:lnTo>
                    <a:lnTo>
                      <a:pt x="123" y="72"/>
                    </a:lnTo>
                    <a:lnTo>
                      <a:pt x="121" y="75"/>
                    </a:lnTo>
                    <a:lnTo>
                      <a:pt x="118" y="79"/>
                    </a:lnTo>
                    <a:lnTo>
                      <a:pt x="116" y="82"/>
                    </a:lnTo>
                    <a:lnTo>
                      <a:pt x="113" y="86"/>
                    </a:lnTo>
                    <a:lnTo>
                      <a:pt x="111" y="89"/>
                    </a:lnTo>
                    <a:lnTo>
                      <a:pt x="111" y="89"/>
                    </a:lnTo>
                    <a:lnTo>
                      <a:pt x="111" y="89"/>
                    </a:lnTo>
                    <a:close/>
                    <a:moveTo>
                      <a:pt x="41" y="264"/>
                    </a:moveTo>
                    <a:lnTo>
                      <a:pt x="5" y="273"/>
                    </a:lnTo>
                    <a:lnTo>
                      <a:pt x="5" y="273"/>
                    </a:lnTo>
                    <a:lnTo>
                      <a:pt x="6" y="270"/>
                    </a:lnTo>
                    <a:lnTo>
                      <a:pt x="7" y="266"/>
                    </a:lnTo>
                    <a:lnTo>
                      <a:pt x="8" y="261"/>
                    </a:lnTo>
                    <a:lnTo>
                      <a:pt x="11" y="257"/>
                    </a:lnTo>
                    <a:lnTo>
                      <a:pt x="12" y="252"/>
                    </a:lnTo>
                    <a:lnTo>
                      <a:pt x="14" y="247"/>
                    </a:lnTo>
                    <a:lnTo>
                      <a:pt x="16" y="242"/>
                    </a:lnTo>
                    <a:lnTo>
                      <a:pt x="18" y="236"/>
                    </a:lnTo>
                    <a:lnTo>
                      <a:pt x="20" y="230"/>
                    </a:lnTo>
                    <a:lnTo>
                      <a:pt x="22" y="224"/>
                    </a:lnTo>
                    <a:lnTo>
                      <a:pt x="24" y="218"/>
                    </a:lnTo>
                    <a:lnTo>
                      <a:pt x="26" y="212"/>
                    </a:lnTo>
                    <a:lnTo>
                      <a:pt x="29" y="206"/>
                    </a:lnTo>
                    <a:lnTo>
                      <a:pt x="31" y="199"/>
                    </a:lnTo>
                    <a:lnTo>
                      <a:pt x="33" y="193"/>
                    </a:lnTo>
                    <a:lnTo>
                      <a:pt x="36" y="187"/>
                    </a:lnTo>
                    <a:lnTo>
                      <a:pt x="38" y="180"/>
                    </a:lnTo>
                    <a:lnTo>
                      <a:pt x="41" y="174"/>
                    </a:lnTo>
                    <a:lnTo>
                      <a:pt x="43" y="168"/>
                    </a:lnTo>
                    <a:lnTo>
                      <a:pt x="45" y="161"/>
                    </a:lnTo>
                    <a:lnTo>
                      <a:pt x="48" y="155"/>
                    </a:lnTo>
                    <a:lnTo>
                      <a:pt x="50" y="149"/>
                    </a:lnTo>
                    <a:lnTo>
                      <a:pt x="53" y="143"/>
                    </a:lnTo>
                    <a:lnTo>
                      <a:pt x="55" y="137"/>
                    </a:lnTo>
                    <a:lnTo>
                      <a:pt x="59" y="131"/>
                    </a:lnTo>
                    <a:lnTo>
                      <a:pt x="61" y="125"/>
                    </a:lnTo>
                    <a:lnTo>
                      <a:pt x="63" y="120"/>
                    </a:lnTo>
                    <a:lnTo>
                      <a:pt x="66" y="115"/>
                    </a:lnTo>
                    <a:lnTo>
                      <a:pt x="68" y="110"/>
                    </a:lnTo>
                    <a:lnTo>
                      <a:pt x="70" y="105"/>
                    </a:lnTo>
                    <a:lnTo>
                      <a:pt x="74" y="100"/>
                    </a:lnTo>
                    <a:lnTo>
                      <a:pt x="76" y="95"/>
                    </a:lnTo>
                    <a:lnTo>
                      <a:pt x="111" y="89"/>
                    </a:lnTo>
                    <a:lnTo>
                      <a:pt x="109" y="93"/>
                    </a:lnTo>
                    <a:lnTo>
                      <a:pt x="106" y="97"/>
                    </a:lnTo>
                    <a:lnTo>
                      <a:pt x="104" y="101"/>
                    </a:lnTo>
                    <a:lnTo>
                      <a:pt x="102" y="106"/>
                    </a:lnTo>
                    <a:lnTo>
                      <a:pt x="99" y="111"/>
                    </a:lnTo>
                    <a:lnTo>
                      <a:pt x="97" y="117"/>
                    </a:lnTo>
                    <a:lnTo>
                      <a:pt x="94" y="122"/>
                    </a:lnTo>
                    <a:lnTo>
                      <a:pt x="92" y="128"/>
                    </a:lnTo>
                    <a:lnTo>
                      <a:pt x="90" y="134"/>
                    </a:lnTo>
                    <a:lnTo>
                      <a:pt x="87" y="140"/>
                    </a:lnTo>
                    <a:lnTo>
                      <a:pt x="85" y="146"/>
                    </a:lnTo>
                    <a:lnTo>
                      <a:pt x="82" y="152"/>
                    </a:lnTo>
                    <a:lnTo>
                      <a:pt x="80" y="157"/>
                    </a:lnTo>
                    <a:lnTo>
                      <a:pt x="78" y="165"/>
                    </a:lnTo>
                    <a:lnTo>
                      <a:pt x="75" y="171"/>
                    </a:lnTo>
                    <a:lnTo>
                      <a:pt x="73" y="177"/>
                    </a:lnTo>
                    <a:lnTo>
                      <a:pt x="70" y="184"/>
                    </a:lnTo>
                    <a:lnTo>
                      <a:pt x="68" y="190"/>
                    </a:lnTo>
                    <a:lnTo>
                      <a:pt x="66" y="196"/>
                    </a:lnTo>
                    <a:lnTo>
                      <a:pt x="63" y="203"/>
                    </a:lnTo>
                    <a:lnTo>
                      <a:pt x="61" y="209"/>
                    </a:lnTo>
                    <a:lnTo>
                      <a:pt x="59" y="215"/>
                    </a:lnTo>
                    <a:lnTo>
                      <a:pt x="56" y="221"/>
                    </a:lnTo>
                    <a:lnTo>
                      <a:pt x="55" y="227"/>
                    </a:lnTo>
                    <a:lnTo>
                      <a:pt x="53" y="232"/>
                    </a:lnTo>
                    <a:lnTo>
                      <a:pt x="51" y="237"/>
                    </a:lnTo>
                    <a:lnTo>
                      <a:pt x="49" y="242"/>
                    </a:lnTo>
                    <a:lnTo>
                      <a:pt x="48" y="247"/>
                    </a:lnTo>
                    <a:lnTo>
                      <a:pt x="45" y="252"/>
                    </a:lnTo>
                    <a:lnTo>
                      <a:pt x="44" y="257"/>
                    </a:lnTo>
                    <a:lnTo>
                      <a:pt x="42" y="260"/>
                    </a:lnTo>
                    <a:lnTo>
                      <a:pt x="41" y="264"/>
                    </a:lnTo>
                    <a:lnTo>
                      <a:pt x="41" y="264"/>
                    </a:lnTo>
                    <a:lnTo>
                      <a:pt x="41" y="264"/>
                    </a:lnTo>
                    <a:close/>
                    <a:moveTo>
                      <a:pt x="143" y="307"/>
                    </a:moveTo>
                    <a:lnTo>
                      <a:pt x="119" y="328"/>
                    </a:lnTo>
                    <a:lnTo>
                      <a:pt x="119" y="328"/>
                    </a:lnTo>
                    <a:lnTo>
                      <a:pt x="111" y="328"/>
                    </a:lnTo>
                    <a:lnTo>
                      <a:pt x="102" y="328"/>
                    </a:lnTo>
                    <a:lnTo>
                      <a:pt x="93" y="328"/>
                    </a:lnTo>
                    <a:lnTo>
                      <a:pt x="86" y="327"/>
                    </a:lnTo>
                    <a:lnTo>
                      <a:pt x="78" y="327"/>
                    </a:lnTo>
                    <a:lnTo>
                      <a:pt x="70" y="327"/>
                    </a:lnTo>
                    <a:lnTo>
                      <a:pt x="65" y="326"/>
                    </a:lnTo>
                    <a:lnTo>
                      <a:pt x="57" y="326"/>
                    </a:lnTo>
                    <a:lnTo>
                      <a:pt x="51" y="325"/>
                    </a:lnTo>
                    <a:lnTo>
                      <a:pt x="45" y="325"/>
                    </a:lnTo>
                    <a:lnTo>
                      <a:pt x="41" y="323"/>
                    </a:lnTo>
                    <a:lnTo>
                      <a:pt x="36" y="322"/>
                    </a:lnTo>
                    <a:lnTo>
                      <a:pt x="31" y="321"/>
                    </a:lnTo>
                    <a:lnTo>
                      <a:pt x="26" y="320"/>
                    </a:lnTo>
                    <a:lnTo>
                      <a:pt x="23" y="319"/>
                    </a:lnTo>
                    <a:lnTo>
                      <a:pt x="18" y="317"/>
                    </a:lnTo>
                    <a:lnTo>
                      <a:pt x="16" y="315"/>
                    </a:lnTo>
                    <a:lnTo>
                      <a:pt x="12" y="314"/>
                    </a:lnTo>
                    <a:lnTo>
                      <a:pt x="10" y="312"/>
                    </a:lnTo>
                    <a:lnTo>
                      <a:pt x="7" y="309"/>
                    </a:lnTo>
                    <a:lnTo>
                      <a:pt x="5" y="307"/>
                    </a:lnTo>
                    <a:lnTo>
                      <a:pt x="4" y="304"/>
                    </a:lnTo>
                    <a:lnTo>
                      <a:pt x="2" y="302"/>
                    </a:lnTo>
                    <a:lnTo>
                      <a:pt x="1" y="300"/>
                    </a:lnTo>
                    <a:lnTo>
                      <a:pt x="0" y="297"/>
                    </a:lnTo>
                    <a:lnTo>
                      <a:pt x="0" y="294"/>
                    </a:lnTo>
                    <a:lnTo>
                      <a:pt x="0" y="291"/>
                    </a:lnTo>
                    <a:lnTo>
                      <a:pt x="0" y="288"/>
                    </a:lnTo>
                    <a:lnTo>
                      <a:pt x="1" y="284"/>
                    </a:lnTo>
                    <a:lnTo>
                      <a:pt x="1" y="280"/>
                    </a:lnTo>
                    <a:lnTo>
                      <a:pt x="2" y="277"/>
                    </a:lnTo>
                    <a:lnTo>
                      <a:pt x="5" y="273"/>
                    </a:lnTo>
                    <a:lnTo>
                      <a:pt x="41" y="264"/>
                    </a:lnTo>
                    <a:lnTo>
                      <a:pt x="39" y="267"/>
                    </a:lnTo>
                    <a:lnTo>
                      <a:pt x="38" y="270"/>
                    </a:lnTo>
                    <a:lnTo>
                      <a:pt x="38" y="273"/>
                    </a:lnTo>
                    <a:lnTo>
                      <a:pt x="37" y="276"/>
                    </a:lnTo>
                    <a:lnTo>
                      <a:pt x="37" y="278"/>
                    </a:lnTo>
                    <a:lnTo>
                      <a:pt x="37" y="280"/>
                    </a:lnTo>
                    <a:lnTo>
                      <a:pt x="37" y="283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9" y="289"/>
                    </a:lnTo>
                    <a:lnTo>
                      <a:pt x="41" y="290"/>
                    </a:lnTo>
                    <a:lnTo>
                      <a:pt x="42" y="291"/>
                    </a:lnTo>
                    <a:lnTo>
                      <a:pt x="44" y="294"/>
                    </a:lnTo>
                    <a:lnTo>
                      <a:pt x="47" y="295"/>
                    </a:lnTo>
                    <a:lnTo>
                      <a:pt x="49" y="296"/>
                    </a:lnTo>
                    <a:lnTo>
                      <a:pt x="51" y="297"/>
                    </a:lnTo>
                    <a:lnTo>
                      <a:pt x="54" y="298"/>
                    </a:lnTo>
                    <a:lnTo>
                      <a:pt x="57" y="300"/>
                    </a:lnTo>
                    <a:lnTo>
                      <a:pt x="61" y="301"/>
                    </a:lnTo>
                    <a:lnTo>
                      <a:pt x="65" y="302"/>
                    </a:lnTo>
                    <a:lnTo>
                      <a:pt x="69" y="302"/>
                    </a:lnTo>
                    <a:lnTo>
                      <a:pt x="74" y="303"/>
                    </a:lnTo>
                    <a:lnTo>
                      <a:pt x="79" y="304"/>
                    </a:lnTo>
                    <a:lnTo>
                      <a:pt x="85" y="304"/>
                    </a:lnTo>
                    <a:lnTo>
                      <a:pt x="91" y="306"/>
                    </a:lnTo>
                    <a:lnTo>
                      <a:pt x="97" y="306"/>
                    </a:lnTo>
                    <a:lnTo>
                      <a:pt x="103" y="306"/>
                    </a:lnTo>
                    <a:lnTo>
                      <a:pt x="110" y="307"/>
                    </a:lnTo>
                    <a:lnTo>
                      <a:pt x="118" y="307"/>
                    </a:lnTo>
                    <a:lnTo>
                      <a:pt x="125" y="307"/>
                    </a:lnTo>
                    <a:lnTo>
                      <a:pt x="134" y="307"/>
                    </a:lnTo>
                    <a:lnTo>
                      <a:pt x="143" y="307"/>
                    </a:lnTo>
                    <a:lnTo>
                      <a:pt x="143" y="307"/>
                    </a:lnTo>
                    <a:lnTo>
                      <a:pt x="143" y="307"/>
                    </a:lnTo>
                    <a:close/>
                    <a:moveTo>
                      <a:pt x="1861" y="317"/>
                    </a:moveTo>
                    <a:lnTo>
                      <a:pt x="1840" y="339"/>
                    </a:lnTo>
                    <a:lnTo>
                      <a:pt x="1840" y="339"/>
                    </a:lnTo>
                    <a:lnTo>
                      <a:pt x="1828" y="340"/>
                    </a:lnTo>
                    <a:lnTo>
                      <a:pt x="1808" y="340"/>
                    </a:lnTo>
                    <a:lnTo>
                      <a:pt x="1782" y="340"/>
                    </a:lnTo>
                    <a:lnTo>
                      <a:pt x="1747" y="340"/>
                    </a:lnTo>
                    <a:lnTo>
                      <a:pt x="1707" y="340"/>
                    </a:lnTo>
                    <a:lnTo>
                      <a:pt x="1660" y="340"/>
                    </a:lnTo>
                    <a:lnTo>
                      <a:pt x="1609" y="339"/>
                    </a:lnTo>
                    <a:lnTo>
                      <a:pt x="1553" y="339"/>
                    </a:lnTo>
                    <a:lnTo>
                      <a:pt x="1491" y="339"/>
                    </a:lnTo>
                    <a:lnTo>
                      <a:pt x="1426" y="339"/>
                    </a:lnTo>
                    <a:lnTo>
                      <a:pt x="1358" y="338"/>
                    </a:lnTo>
                    <a:lnTo>
                      <a:pt x="1288" y="338"/>
                    </a:lnTo>
                    <a:lnTo>
                      <a:pt x="1215" y="337"/>
                    </a:lnTo>
                    <a:lnTo>
                      <a:pt x="1140" y="337"/>
                    </a:lnTo>
                    <a:lnTo>
                      <a:pt x="1063" y="335"/>
                    </a:lnTo>
                    <a:lnTo>
                      <a:pt x="987" y="335"/>
                    </a:lnTo>
                    <a:lnTo>
                      <a:pt x="911" y="334"/>
                    </a:lnTo>
                    <a:lnTo>
                      <a:pt x="836" y="334"/>
                    </a:lnTo>
                    <a:lnTo>
                      <a:pt x="760" y="333"/>
                    </a:lnTo>
                    <a:lnTo>
                      <a:pt x="686" y="333"/>
                    </a:lnTo>
                    <a:lnTo>
                      <a:pt x="615" y="332"/>
                    </a:lnTo>
                    <a:lnTo>
                      <a:pt x="547" y="332"/>
                    </a:lnTo>
                    <a:lnTo>
                      <a:pt x="481" y="331"/>
                    </a:lnTo>
                    <a:lnTo>
                      <a:pt x="419" y="331"/>
                    </a:lnTo>
                    <a:lnTo>
                      <a:pt x="360" y="329"/>
                    </a:lnTo>
                    <a:lnTo>
                      <a:pt x="308" y="329"/>
                    </a:lnTo>
                    <a:lnTo>
                      <a:pt x="260" y="329"/>
                    </a:lnTo>
                    <a:lnTo>
                      <a:pt x="218" y="328"/>
                    </a:lnTo>
                    <a:lnTo>
                      <a:pt x="183" y="328"/>
                    </a:lnTo>
                    <a:lnTo>
                      <a:pt x="154" y="328"/>
                    </a:lnTo>
                    <a:lnTo>
                      <a:pt x="133" y="328"/>
                    </a:lnTo>
                    <a:lnTo>
                      <a:pt x="119" y="328"/>
                    </a:lnTo>
                    <a:lnTo>
                      <a:pt x="143" y="307"/>
                    </a:lnTo>
                    <a:lnTo>
                      <a:pt x="156" y="307"/>
                    </a:lnTo>
                    <a:lnTo>
                      <a:pt x="178" y="307"/>
                    </a:lnTo>
                    <a:lnTo>
                      <a:pt x="207" y="307"/>
                    </a:lnTo>
                    <a:lnTo>
                      <a:pt x="241" y="308"/>
                    </a:lnTo>
                    <a:lnTo>
                      <a:pt x="284" y="308"/>
                    </a:lnTo>
                    <a:lnTo>
                      <a:pt x="332" y="308"/>
                    </a:lnTo>
                    <a:lnTo>
                      <a:pt x="384" y="309"/>
                    </a:lnTo>
                    <a:lnTo>
                      <a:pt x="442" y="309"/>
                    </a:lnTo>
                    <a:lnTo>
                      <a:pt x="504" y="309"/>
                    </a:lnTo>
                    <a:lnTo>
                      <a:pt x="569" y="310"/>
                    </a:lnTo>
                    <a:lnTo>
                      <a:pt x="639" y="310"/>
                    </a:lnTo>
                    <a:lnTo>
                      <a:pt x="710" y="312"/>
                    </a:lnTo>
                    <a:lnTo>
                      <a:pt x="783" y="312"/>
                    </a:lnTo>
                    <a:lnTo>
                      <a:pt x="858" y="313"/>
                    </a:lnTo>
                    <a:lnTo>
                      <a:pt x="935" y="313"/>
                    </a:lnTo>
                    <a:lnTo>
                      <a:pt x="1011" y="314"/>
                    </a:lnTo>
                    <a:lnTo>
                      <a:pt x="1087" y="314"/>
                    </a:lnTo>
                    <a:lnTo>
                      <a:pt x="1164" y="315"/>
                    </a:lnTo>
                    <a:lnTo>
                      <a:pt x="1238" y="315"/>
                    </a:lnTo>
                    <a:lnTo>
                      <a:pt x="1311" y="316"/>
                    </a:lnTo>
                    <a:lnTo>
                      <a:pt x="1382" y="316"/>
                    </a:lnTo>
                    <a:lnTo>
                      <a:pt x="1450" y="317"/>
                    </a:lnTo>
                    <a:lnTo>
                      <a:pt x="1515" y="317"/>
                    </a:lnTo>
                    <a:lnTo>
                      <a:pt x="1575" y="317"/>
                    </a:lnTo>
                    <a:lnTo>
                      <a:pt x="1633" y="319"/>
                    </a:lnTo>
                    <a:lnTo>
                      <a:pt x="1684" y="319"/>
                    </a:lnTo>
                    <a:lnTo>
                      <a:pt x="1731" y="319"/>
                    </a:lnTo>
                    <a:lnTo>
                      <a:pt x="1771" y="319"/>
                    </a:lnTo>
                    <a:lnTo>
                      <a:pt x="1805" y="319"/>
                    </a:lnTo>
                    <a:lnTo>
                      <a:pt x="1831" y="319"/>
                    </a:lnTo>
                    <a:lnTo>
                      <a:pt x="1850" y="319"/>
                    </a:lnTo>
                    <a:lnTo>
                      <a:pt x="1861" y="317"/>
                    </a:lnTo>
                    <a:lnTo>
                      <a:pt x="1861" y="317"/>
                    </a:lnTo>
                    <a:lnTo>
                      <a:pt x="1861" y="317"/>
                    </a:lnTo>
                    <a:close/>
                    <a:moveTo>
                      <a:pt x="1930" y="265"/>
                    </a:moveTo>
                    <a:lnTo>
                      <a:pt x="1966" y="249"/>
                    </a:lnTo>
                    <a:lnTo>
                      <a:pt x="1966" y="249"/>
                    </a:lnTo>
                    <a:lnTo>
                      <a:pt x="1968" y="255"/>
                    </a:lnTo>
                    <a:lnTo>
                      <a:pt x="1971" y="260"/>
                    </a:lnTo>
                    <a:lnTo>
                      <a:pt x="1972" y="266"/>
                    </a:lnTo>
                    <a:lnTo>
                      <a:pt x="1973" y="271"/>
                    </a:lnTo>
                    <a:lnTo>
                      <a:pt x="1974" y="274"/>
                    </a:lnTo>
                    <a:lnTo>
                      <a:pt x="1974" y="279"/>
                    </a:lnTo>
                    <a:lnTo>
                      <a:pt x="1973" y="284"/>
                    </a:lnTo>
                    <a:lnTo>
                      <a:pt x="1973" y="288"/>
                    </a:lnTo>
                    <a:lnTo>
                      <a:pt x="1972" y="291"/>
                    </a:lnTo>
                    <a:lnTo>
                      <a:pt x="1971" y="296"/>
                    </a:lnTo>
                    <a:lnTo>
                      <a:pt x="1968" y="300"/>
                    </a:lnTo>
                    <a:lnTo>
                      <a:pt x="1965" y="303"/>
                    </a:lnTo>
                    <a:lnTo>
                      <a:pt x="1961" y="308"/>
                    </a:lnTo>
                    <a:lnTo>
                      <a:pt x="1956" y="312"/>
                    </a:lnTo>
                    <a:lnTo>
                      <a:pt x="1950" y="315"/>
                    </a:lnTo>
                    <a:lnTo>
                      <a:pt x="1944" y="320"/>
                    </a:lnTo>
                    <a:lnTo>
                      <a:pt x="1937" y="322"/>
                    </a:lnTo>
                    <a:lnTo>
                      <a:pt x="1931" y="326"/>
                    </a:lnTo>
                    <a:lnTo>
                      <a:pt x="1924" y="328"/>
                    </a:lnTo>
                    <a:lnTo>
                      <a:pt x="1918" y="329"/>
                    </a:lnTo>
                    <a:lnTo>
                      <a:pt x="1912" y="332"/>
                    </a:lnTo>
                    <a:lnTo>
                      <a:pt x="1906" y="333"/>
                    </a:lnTo>
                    <a:lnTo>
                      <a:pt x="1899" y="334"/>
                    </a:lnTo>
                    <a:lnTo>
                      <a:pt x="1893" y="335"/>
                    </a:lnTo>
                    <a:lnTo>
                      <a:pt x="1887" y="335"/>
                    </a:lnTo>
                    <a:lnTo>
                      <a:pt x="1881" y="337"/>
                    </a:lnTo>
                    <a:lnTo>
                      <a:pt x="1874" y="337"/>
                    </a:lnTo>
                    <a:lnTo>
                      <a:pt x="1868" y="338"/>
                    </a:lnTo>
                    <a:lnTo>
                      <a:pt x="1861" y="338"/>
                    </a:lnTo>
                    <a:lnTo>
                      <a:pt x="1854" y="339"/>
                    </a:lnTo>
                    <a:lnTo>
                      <a:pt x="1848" y="339"/>
                    </a:lnTo>
                    <a:lnTo>
                      <a:pt x="1840" y="339"/>
                    </a:lnTo>
                    <a:lnTo>
                      <a:pt x="1861" y="317"/>
                    </a:lnTo>
                    <a:lnTo>
                      <a:pt x="1868" y="317"/>
                    </a:lnTo>
                    <a:lnTo>
                      <a:pt x="1874" y="317"/>
                    </a:lnTo>
                    <a:lnTo>
                      <a:pt x="1881" y="316"/>
                    </a:lnTo>
                    <a:lnTo>
                      <a:pt x="1887" y="316"/>
                    </a:lnTo>
                    <a:lnTo>
                      <a:pt x="1893" y="316"/>
                    </a:lnTo>
                    <a:lnTo>
                      <a:pt x="1899" y="315"/>
                    </a:lnTo>
                    <a:lnTo>
                      <a:pt x="1904" y="315"/>
                    </a:lnTo>
                    <a:lnTo>
                      <a:pt x="1908" y="314"/>
                    </a:lnTo>
                    <a:lnTo>
                      <a:pt x="1913" y="314"/>
                    </a:lnTo>
                    <a:lnTo>
                      <a:pt x="1918" y="313"/>
                    </a:lnTo>
                    <a:lnTo>
                      <a:pt x="1922" y="312"/>
                    </a:lnTo>
                    <a:lnTo>
                      <a:pt x="1924" y="312"/>
                    </a:lnTo>
                    <a:lnTo>
                      <a:pt x="1926" y="310"/>
                    </a:lnTo>
                    <a:lnTo>
                      <a:pt x="1929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1" y="308"/>
                    </a:lnTo>
                    <a:lnTo>
                      <a:pt x="1932" y="307"/>
                    </a:lnTo>
                    <a:lnTo>
                      <a:pt x="1932" y="306"/>
                    </a:lnTo>
                    <a:lnTo>
                      <a:pt x="1934" y="304"/>
                    </a:lnTo>
                    <a:lnTo>
                      <a:pt x="1935" y="302"/>
                    </a:lnTo>
                    <a:lnTo>
                      <a:pt x="1936" y="300"/>
                    </a:lnTo>
                    <a:lnTo>
                      <a:pt x="1936" y="296"/>
                    </a:lnTo>
                    <a:lnTo>
                      <a:pt x="1936" y="292"/>
                    </a:lnTo>
                    <a:lnTo>
                      <a:pt x="1936" y="289"/>
                    </a:lnTo>
                    <a:lnTo>
                      <a:pt x="1936" y="285"/>
                    </a:lnTo>
                    <a:lnTo>
                      <a:pt x="1935" y="280"/>
                    </a:lnTo>
                    <a:lnTo>
                      <a:pt x="1934" y="276"/>
                    </a:lnTo>
                    <a:lnTo>
                      <a:pt x="1931" y="271"/>
                    </a:lnTo>
                    <a:lnTo>
                      <a:pt x="1930" y="265"/>
                    </a:lnTo>
                    <a:lnTo>
                      <a:pt x="1930" y="265"/>
                    </a:lnTo>
                    <a:lnTo>
                      <a:pt x="1930" y="265"/>
                    </a:lnTo>
                    <a:close/>
                    <a:moveTo>
                      <a:pt x="1848" y="68"/>
                    </a:moveTo>
                    <a:lnTo>
                      <a:pt x="1883" y="50"/>
                    </a:lnTo>
                    <a:lnTo>
                      <a:pt x="1883" y="50"/>
                    </a:lnTo>
                    <a:lnTo>
                      <a:pt x="1886" y="54"/>
                    </a:lnTo>
                    <a:lnTo>
                      <a:pt x="1888" y="57"/>
                    </a:lnTo>
                    <a:lnTo>
                      <a:pt x="1891" y="61"/>
                    </a:lnTo>
                    <a:lnTo>
                      <a:pt x="1894" y="66"/>
                    </a:lnTo>
                    <a:lnTo>
                      <a:pt x="1897" y="70"/>
                    </a:lnTo>
                    <a:lnTo>
                      <a:pt x="1899" y="75"/>
                    </a:lnTo>
                    <a:lnTo>
                      <a:pt x="1901" y="81"/>
                    </a:lnTo>
                    <a:lnTo>
                      <a:pt x="1904" y="86"/>
                    </a:lnTo>
                    <a:lnTo>
                      <a:pt x="1907" y="92"/>
                    </a:lnTo>
                    <a:lnTo>
                      <a:pt x="1910" y="98"/>
                    </a:lnTo>
                    <a:lnTo>
                      <a:pt x="1912" y="105"/>
                    </a:lnTo>
                    <a:lnTo>
                      <a:pt x="1914" y="111"/>
                    </a:lnTo>
                    <a:lnTo>
                      <a:pt x="1917" y="118"/>
                    </a:lnTo>
                    <a:lnTo>
                      <a:pt x="1920" y="125"/>
                    </a:lnTo>
                    <a:lnTo>
                      <a:pt x="1923" y="132"/>
                    </a:lnTo>
                    <a:lnTo>
                      <a:pt x="1925" y="140"/>
                    </a:lnTo>
                    <a:lnTo>
                      <a:pt x="1928" y="147"/>
                    </a:lnTo>
                    <a:lnTo>
                      <a:pt x="1930" y="154"/>
                    </a:lnTo>
                    <a:lnTo>
                      <a:pt x="1934" y="161"/>
                    </a:lnTo>
                    <a:lnTo>
                      <a:pt x="1936" y="168"/>
                    </a:lnTo>
                    <a:lnTo>
                      <a:pt x="1938" y="175"/>
                    </a:lnTo>
                    <a:lnTo>
                      <a:pt x="1941" y="184"/>
                    </a:lnTo>
                    <a:lnTo>
                      <a:pt x="1943" y="191"/>
                    </a:lnTo>
                    <a:lnTo>
                      <a:pt x="1947" y="198"/>
                    </a:lnTo>
                    <a:lnTo>
                      <a:pt x="1949" y="205"/>
                    </a:lnTo>
                    <a:lnTo>
                      <a:pt x="1951" y="211"/>
                    </a:lnTo>
                    <a:lnTo>
                      <a:pt x="1954" y="218"/>
                    </a:lnTo>
                    <a:lnTo>
                      <a:pt x="1956" y="226"/>
                    </a:lnTo>
                    <a:lnTo>
                      <a:pt x="1959" y="232"/>
                    </a:lnTo>
                    <a:lnTo>
                      <a:pt x="1961" y="237"/>
                    </a:lnTo>
                    <a:lnTo>
                      <a:pt x="1963" y="243"/>
                    </a:lnTo>
                    <a:lnTo>
                      <a:pt x="1966" y="249"/>
                    </a:lnTo>
                    <a:lnTo>
                      <a:pt x="1930" y="265"/>
                    </a:lnTo>
                    <a:lnTo>
                      <a:pt x="1928" y="260"/>
                    </a:lnTo>
                    <a:lnTo>
                      <a:pt x="1924" y="253"/>
                    </a:lnTo>
                    <a:lnTo>
                      <a:pt x="1922" y="247"/>
                    </a:lnTo>
                    <a:lnTo>
                      <a:pt x="1919" y="241"/>
                    </a:lnTo>
                    <a:lnTo>
                      <a:pt x="1917" y="234"/>
                    </a:lnTo>
                    <a:lnTo>
                      <a:pt x="1914" y="227"/>
                    </a:lnTo>
                    <a:lnTo>
                      <a:pt x="1912" y="221"/>
                    </a:lnTo>
                    <a:lnTo>
                      <a:pt x="1910" y="214"/>
                    </a:lnTo>
                    <a:lnTo>
                      <a:pt x="1906" y="206"/>
                    </a:lnTo>
                    <a:lnTo>
                      <a:pt x="1904" y="198"/>
                    </a:lnTo>
                    <a:lnTo>
                      <a:pt x="1901" y="191"/>
                    </a:lnTo>
                    <a:lnTo>
                      <a:pt x="1899" y="184"/>
                    </a:lnTo>
                    <a:lnTo>
                      <a:pt x="1897" y="177"/>
                    </a:lnTo>
                    <a:lnTo>
                      <a:pt x="1893" y="169"/>
                    </a:lnTo>
                    <a:lnTo>
                      <a:pt x="1891" y="162"/>
                    </a:lnTo>
                    <a:lnTo>
                      <a:pt x="1888" y="155"/>
                    </a:lnTo>
                    <a:lnTo>
                      <a:pt x="1886" y="148"/>
                    </a:lnTo>
                    <a:lnTo>
                      <a:pt x="1883" y="141"/>
                    </a:lnTo>
                    <a:lnTo>
                      <a:pt x="1880" y="134"/>
                    </a:lnTo>
                    <a:lnTo>
                      <a:pt x="1877" y="126"/>
                    </a:lnTo>
                    <a:lnTo>
                      <a:pt x="1875" y="120"/>
                    </a:lnTo>
                    <a:lnTo>
                      <a:pt x="1873" y="115"/>
                    </a:lnTo>
                    <a:lnTo>
                      <a:pt x="1870" y="109"/>
                    </a:lnTo>
                    <a:lnTo>
                      <a:pt x="1868" y="103"/>
                    </a:lnTo>
                    <a:lnTo>
                      <a:pt x="1864" y="97"/>
                    </a:lnTo>
                    <a:lnTo>
                      <a:pt x="1862" y="92"/>
                    </a:lnTo>
                    <a:lnTo>
                      <a:pt x="1860" y="86"/>
                    </a:lnTo>
                    <a:lnTo>
                      <a:pt x="1857" y="82"/>
                    </a:lnTo>
                    <a:lnTo>
                      <a:pt x="1855" y="77"/>
                    </a:lnTo>
                    <a:lnTo>
                      <a:pt x="1852" y="74"/>
                    </a:lnTo>
                    <a:lnTo>
                      <a:pt x="1850" y="70"/>
                    </a:lnTo>
                    <a:lnTo>
                      <a:pt x="1848" y="68"/>
                    </a:lnTo>
                    <a:lnTo>
                      <a:pt x="1848" y="68"/>
                    </a:lnTo>
                    <a:lnTo>
                      <a:pt x="1848" y="68"/>
                    </a:lnTo>
                    <a:close/>
                    <a:moveTo>
                      <a:pt x="1666" y="21"/>
                    </a:moveTo>
                    <a:lnTo>
                      <a:pt x="1690" y="0"/>
                    </a:lnTo>
                    <a:lnTo>
                      <a:pt x="1690" y="0"/>
                    </a:lnTo>
                    <a:lnTo>
                      <a:pt x="1698" y="0"/>
                    </a:lnTo>
                    <a:lnTo>
                      <a:pt x="1707" y="0"/>
                    </a:lnTo>
                    <a:lnTo>
                      <a:pt x="1715" y="0"/>
                    </a:lnTo>
                    <a:lnTo>
                      <a:pt x="1723" y="0"/>
                    </a:lnTo>
                    <a:lnTo>
                      <a:pt x="1732" y="1"/>
                    </a:lnTo>
                    <a:lnTo>
                      <a:pt x="1740" y="1"/>
                    </a:lnTo>
                    <a:lnTo>
                      <a:pt x="1747" y="2"/>
                    </a:lnTo>
                    <a:lnTo>
                      <a:pt x="1756" y="3"/>
                    </a:lnTo>
                    <a:lnTo>
                      <a:pt x="1763" y="3"/>
                    </a:lnTo>
                    <a:lnTo>
                      <a:pt x="1770" y="5"/>
                    </a:lnTo>
                    <a:lnTo>
                      <a:pt x="1777" y="6"/>
                    </a:lnTo>
                    <a:lnTo>
                      <a:pt x="1784" y="7"/>
                    </a:lnTo>
                    <a:lnTo>
                      <a:pt x="1791" y="8"/>
                    </a:lnTo>
                    <a:lnTo>
                      <a:pt x="1797" y="9"/>
                    </a:lnTo>
                    <a:lnTo>
                      <a:pt x="1805" y="12"/>
                    </a:lnTo>
                    <a:lnTo>
                      <a:pt x="1811" y="13"/>
                    </a:lnTo>
                    <a:lnTo>
                      <a:pt x="1817" y="14"/>
                    </a:lnTo>
                    <a:lnTo>
                      <a:pt x="1823" y="17"/>
                    </a:lnTo>
                    <a:lnTo>
                      <a:pt x="1828" y="18"/>
                    </a:lnTo>
                    <a:lnTo>
                      <a:pt x="1834" y="20"/>
                    </a:lnTo>
                    <a:lnTo>
                      <a:pt x="1839" y="23"/>
                    </a:lnTo>
                    <a:lnTo>
                      <a:pt x="1845" y="25"/>
                    </a:lnTo>
                    <a:lnTo>
                      <a:pt x="1850" y="26"/>
                    </a:lnTo>
                    <a:lnTo>
                      <a:pt x="1855" y="29"/>
                    </a:lnTo>
                    <a:lnTo>
                      <a:pt x="1858" y="31"/>
                    </a:lnTo>
                    <a:lnTo>
                      <a:pt x="1863" y="33"/>
                    </a:lnTo>
                    <a:lnTo>
                      <a:pt x="1867" y="36"/>
                    </a:lnTo>
                    <a:lnTo>
                      <a:pt x="1870" y="39"/>
                    </a:lnTo>
                    <a:lnTo>
                      <a:pt x="1874" y="42"/>
                    </a:lnTo>
                    <a:lnTo>
                      <a:pt x="1877" y="44"/>
                    </a:lnTo>
                    <a:lnTo>
                      <a:pt x="1881" y="48"/>
                    </a:lnTo>
                    <a:lnTo>
                      <a:pt x="1883" y="50"/>
                    </a:lnTo>
                    <a:lnTo>
                      <a:pt x="1848" y="68"/>
                    </a:lnTo>
                    <a:lnTo>
                      <a:pt x="1845" y="66"/>
                    </a:lnTo>
                    <a:lnTo>
                      <a:pt x="1843" y="62"/>
                    </a:lnTo>
                    <a:lnTo>
                      <a:pt x="1839" y="60"/>
                    </a:lnTo>
                    <a:lnTo>
                      <a:pt x="1837" y="57"/>
                    </a:lnTo>
                    <a:lnTo>
                      <a:pt x="1833" y="55"/>
                    </a:lnTo>
                    <a:lnTo>
                      <a:pt x="1830" y="52"/>
                    </a:lnTo>
                    <a:lnTo>
                      <a:pt x="1825" y="50"/>
                    </a:lnTo>
                    <a:lnTo>
                      <a:pt x="1821" y="49"/>
                    </a:lnTo>
                    <a:lnTo>
                      <a:pt x="1817" y="46"/>
                    </a:lnTo>
                    <a:lnTo>
                      <a:pt x="1812" y="44"/>
                    </a:lnTo>
                    <a:lnTo>
                      <a:pt x="1807" y="42"/>
                    </a:lnTo>
                    <a:lnTo>
                      <a:pt x="1802" y="40"/>
                    </a:lnTo>
                    <a:lnTo>
                      <a:pt x="1797" y="38"/>
                    </a:lnTo>
                    <a:lnTo>
                      <a:pt x="1791" y="37"/>
                    </a:lnTo>
                    <a:lnTo>
                      <a:pt x="1787" y="36"/>
                    </a:lnTo>
                    <a:lnTo>
                      <a:pt x="1781" y="33"/>
                    </a:lnTo>
                    <a:lnTo>
                      <a:pt x="1775" y="32"/>
                    </a:lnTo>
                    <a:lnTo>
                      <a:pt x="1769" y="31"/>
                    </a:lnTo>
                    <a:lnTo>
                      <a:pt x="1762" y="30"/>
                    </a:lnTo>
                    <a:lnTo>
                      <a:pt x="1756" y="29"/>
                    </a:lnTo>
                    <a:lnTo>
                      <a:pt x="1749" y="27"/>
                    </a:lnTo>
                    <a:lnTo>
                      <a:pt x="1743" y="26"/>
                    </a:lnTo>
                    <a:lnTo>
                      <a:pt x="1735" y="25"/>
                    </a:lnTo>
                    <a:lnTo>
                      <a:pt x="1728" y="24"/>
                    </a:lnTo>
                    <a:lnTo>
                      <a:pt x="1721" y="24"/>
                    </a:lnTo>
                    <a:lnTo>
                      <a:pt x="1714" y="23"/>
                    </a:lnTo>
                    <a:lnTo>
                      <a:pt x="1706" y="23"/>
                    </a:lnTo>
                    <a:lnTo>
                      <a:pt x="1698" y="21"/>
                    </a:lnTo>
                    <a:lnTo>
                      <a:pt x="1690" y="21"/>
                    </a:lnTo>
                    <a:lnTo>
                      <a:pt x="1683" y="21"/>
                    </a:lnTo>
                    <a:lnTo>
                      <a:pt x="1675" y="21"/>
                    </a:lnTo>
                    <a:lnTo>
                      <a:pt x="1666" y="21"/>
                    </a:lnTo>
                    <a:lnTo>
                      <a:pt x="1666" y="21"/>
                    </a:lnTo>
                    <a:lnTo>
                      <a:pt x="1666" y="21"/>
                    </a:lnTo>
                    <a:close/>
                    <a:moveTo>
                      <a:pt x="170" y="36"/>
                    </a:moveTo>
                    <a:lnTo>
                      <a:pt x="191" y="14"/>
                    </a:lnTo>
                    <a:lnTo>
                      <a:pt x="191" y="14"/>
                    </a:lnTo>
                    <a:lnTo>
                      <a:pt x="205" y="14"/>
                    </a:lnTo>
                    <a:lnTo>
                      <a:pt x="227" y="13"/>
                    </a:lnTo>
                    <a:lnTo>
                      <a:pt x="254" y="13"/>
                    </a:lnTo>
                    <a:lnTo>
                      <a:pt x="288" y="12"/>
                    </a:lnTo>
                    <a:lnTo>
                      <a:pt x="325" y="12"/>
                    </a:lnTo>
                    <a:lnTo>
                      <a:pt x="368" y="11"/>
                    </a:lnTo>
                    <a:lnTo>
                      <a:pt x="414" y="11"/>
                    </a:lnTo>
                    <a:lnTo>
                      <a:pt x="464" y="9"/>
                    </a:lnTo>
                    <a:lnTo>
                      <a:pt x="518" y="9"/>
                    </a:lnTo>
                    <a:lnTo>
                      <a:pt x="575" y="8"/>
                    </a:lnTo>
                    <a:lnTo>
                      <a:pt x="635" y="8"/>
                    </a:lnTo>
                    <a:lnTo>
                      <a:pt x="696" y="7"/>
                    </a:lnTo>
                    <a:lnTo>
                      <a:pt x="759" y="7"/>
                    </a:lnTo>
                    <a:lnTo>
                      <a:pt x="822" y="6"/>
                    </a:lnTo>
                    <a:lnTo>
                      <a:pt x="888" y="6"/>
                    </a:lnTo>
                    <a:lnTo>
                      <a:pt x="952" y="5"/>
                    </a:lnTo>
                    <a:lnTo>
                      <a:pt x="1018" y="5"/>
                    </a:lnTo>
                    <a:lnTo>
                      <a:pt x="1083" y="3"/>
                    </a:lnTo>
                    <a:lnTo>
                      <a:pt x="1146" y="3"/>
                    </a:lnTo>
                    <a:lnTo>
                      <a:pt x="1209" y="2"/>
                    </a:lnTo>
                    <a:lnTo>
                      <a:pt x="1269" y="2"/>
                    </a:lnTo>
                    <a:lnTo>
                      <a:pt x="1327" y="2"/>
                    </a:lnTo>
                    <a:lnTo>
                      <a:pt x="1382" y="1"/>
                    </a:lnTo>
                    <a:lnTo>
                      <a:pt x="1435" y="1"/>
                    </a:lnTo>
                    <a:lnTo>
                      <a:pt x="1484" y="1"/>
                    </a:lnTo>
                    <a:lnTo>
                      <a:pt x="1529" y="0"/>
                    </a:lnTo>
                    <a:lnTo>
                      <a:pt x="1570" y="0"/>
                    </a:lnTo>
                    <a:lnTo>
                      <a:pt x="1604" y="0"/>
                    </a:lnTo>
                    <a:lnTo>
                      <a:pt x="1635" y="0"/>
                    </a:lnTo>
                    <a:lnTo>
                      <a:pt x="1659" y="0"/>
                    </a:lnTo>
                    <a:lnTo>
                      <a:pt x="1678" y="0"/>
                    </a:lnTo>
                    <a:lnTo>
                      <a:pt x="1690" y="0"/>
                    </a:lnTo>
                    <a:lnTo>
                      <a:pt x="1666" y="21"/>
                    </a:lnTo>
                    <a:lnTo>
                      <a:pt x="1654" y="21"/>
                    </a:lnTo>
                    <a:lnTo>
                      <a:pt x="1636" y="21"/>
                    </a:lnTo>
                    <a:lnTo>
                      <a:pt x="1612" y="21"/>
                    </a:lnTo>
                    <a:lnTo>
                      <a:pt x="1581" y="21"/>
                    </a:lnTo>
                    <a:lnTo>
                      <a:pt x="1546" y="21"/>
                    </a:lnTo>
                    <a:lnTo>
                      <a:pt x="1506" y="21"/>
                    </a:lnTo>
                    <a:lnTo>
                      <a:pt x="1461" y="23"/>
                    </a:lnTo>
                    <a:lnTo>
                      <a:pt x="1412" y="23"/>
                    </a:lnTo>
                    <a:lnTo>
                      <a:pt x="1359" y="23"/>
                    </a:lnTo>
                    <a:lnTo>
                      <a:pt x="1305" y="24"/>
                    </a:lnTo>
                    <a:lnTo>
                      <a:pt x="1246" y="24"/>
                    </a:lnTo>
                    <a:lnTo>
                      <a:pt x="1185" y="24"/>
                    </a:lnTo>
                    <a:lnTo>
                      <a:pt x="1123" y="25"/>
                    </a:lnTo>
                    <a:lnTo>
                      <a:pt x="1060" y="25"/>
                    </a:lnTo>
                    <a:lnTo>
                      <a:pt x="995" y="26"/>
                    </a:lnTo>
                    <a:lnTo>
                      <a:pt x="930" y="26"/>
                    </a:lnTo>
                    <a:lnTo>
                      <a:pt x="865" y="27"/>
                    </a:lnTo>
                    <a:lnTo>
                      <a:pt x="800" y="27"/>
                    </a:lnTo>
                    <a:lnTo>
                      <a:pt x="736" y="29"/>
                    </a:lnTo>
                    <a:lnTo>
                      <a:pt x="673" y="29"/>
                    </a:lnTo>
                    <a:lnTo>
                      <a:pt x="612" y="30"/>
                    </a:lnTo>
                    <a:lnTo>
                      <a:pt x="553" y="30"/>
                    </a:lnTo>
                    <a:lnTo>
                      <a:pt x="497" y="31"/>
                    </a:lnTo>
                    <a:lnTo>
                      <a:pt x="442" y="31"/>
                    </a:lnTo>
                    <a:lnTo>
                      <a:pt x="392" y="32"/>
                    </a:lnTo>
                    <a:lnTo>
                      <a:pt x="345" y="32"/>
                    </a:lnTo>
                    <a:lnTo>
                      <a:pt x="303" y="33"/>
                    </a:lnTo>
                    <a:lnTo>
                      <a:pt x="265" y="33"/>
                    </a:lnTo>
                    <a:lnTo>
                      <a:pt x="232" y="35"/>
                    </a:lnTo>
                    <a:lnTo>
                      <a:pt x="205" y="35"/>
                    </a:lnTo>
                    <a:lnTo>
                      <a:pt x="184" y="36"/>
                    </a:lnTo>
                    <a:lnTo>
                      <a:pt x="170" y="36"/>
                    </a:lnTo>
                    <a:lnTo>
                      <a:pt x="170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" name="Freeform 32"/>
              <p:cNvSpPr>
                <a:spLocks noEditPoints="1"/>
              </p:cNvSpPr>
              <p:nvPr/>
            </p:nvSpPr>
            <p:spPr bwMode="auto">
              <a:xfrm>
                <a:off x="3892551" y="4567239"/>
                <a:ext cx="258763" cy="500063"/>
              </a:xfrm>
              <a:custGeom>
                <a:avLst/>
                <a:gdLst>
                  <a:gd name="T0" fmla="*/ 126 w 163"/>
                  <a:gd name="T1" fmla="*/ 14 h 315"/>
                  <a:gd name="T2" fmla="*/ 128 w 163"/>
                  <a:gd name="T3" fmla="*/ 12 h 315"/>
                  <a:gd name="T4" fmla="*/ 129 w 163"/>
                  <a:gd name="T5" fmla="*/ 11 h 315"/>
                  <a:gd name="T6" fmla="*/ 133 w 163"/>
                  <a:gd name="T7" fmla="*/ 8 h 315"/>
                  <a:gd name="T8" fmla="*/ 135 w 163"/>
                  <a:gd name="T9" fmla="*/ 6 h 315"/>
                  <a:gd name="T10" fmla="*/ 139 w 163"/>
                  <a:gd name="T11" fmla="*/ 5 h 315"/>
                  <a:gd name="T12" fmla="*/ 142 w 163"/>
                  <a:gd name="T13" fmla="*/ 2 h 315"/>
                  <a:gd name="T14" fmla="*/ 146 w 163"/>
                  <a:gd name="T15" fmla="*/ 1 h 315"/>
                  <a:gd name="T16" fmla="*/ 149 w 163"/>
                  <a:gd name="T17" fmla="*/ 1 h 315"/>
                  <a:gd name="T18" fmla="*/ 153 w 163"/>
                  <a:gd name="T19" fmla="*/ 0 h 315"/>
                  <a:gd name="T20" fmla="*/ 155 w 163"/>
                  <a:gd name="T21" fmla="*/ 0 h 315"/>
                  <a:gd name="T22" fmla="*/ 159 w 163"/>
                  <a:gd name="T23" fmla="*/ 0 h 315"/>
                  <a:gd name="T24" fmla="*/ 160 w 163"/>
                  <a:gd name="T25" fmla="*/ 1 h 315"/>
                  <a:gd name="T26" fmla="*/ 161 w 163"/>
                  <a:gd name="T27" fmla="*/ 2 h 315"/>
                  <a:gd name="T28" fmla="*/ 163 w 163"/>
                  <a:gd name="T29" fmla="*/ 4 h 315"/>
                  <a:gd name="T30" fmla="*/ 163 w 163"/>
                  <a:gd name="T31" fmla="*/ 5 h 315"/>
                  <a:gd name="T32" fmla="*/ 37 w 163"/>
                  <a:gd name="T33" fmla="*/ 300 h 315"/>
                  <a:gd name="T34" fmla="*/ 11 w 163"/>
                  <a:gd name="T35" fmla="*/ 288 h 315"/>
                  <a:gd name="T36" fmla="*/ 27 w 163"/>
                  <a:gd name="T37" fmla="*/ 252 h 315"/>
                  <a:gd name="T38" fmla="*/ 43 w 163"/>
                  <a:gd name="T39" fmla="*/ 213 h 315"/>
                  <a:gd name="T40" fmla="*/ 61 w 163"/>
                  <a:gd name="T41" fmla="*/ 170 h 315"/>
                  <a:gd name="T42" fmla="*/ 79 w 163"/>
                  <a:gd name="T43" fmla="*/ 127 h 315"/>
                  <a:gd name="T44" fmla="*/ 96 w 163"/>
                  <a:gd name="T45" fmla="*/ 86 h 315"/>
                  <a:gd name="T46" fmla="*/ 111 w 163"/>
                  <a:gd name="T47" fmla="*/ 50 h 315"/>
                  <a:gd name="T48" fmla="*/ 123 w 163"/>
                  <a:gd name="T49" fmla="*/ 22 h 315"/>
                  <a:gd name="T50" fmla="*/ 157 w 163"/>
                  <a:gd name="T51" fmla="*/ 18 h 315"/>
                  <a:gd name="T52" fmla="*/ 143 w 163"/>
                  <a:gd name="T53" fmla="*/ 49 h 315"/>
                  <a:gd name="T54" fmla="*/ 128 w 163"/>
                  <a:gd name="T55" fmla="*/ 87 h 315"/>
                  <a:gd name="T56" fmla="*/ 111 w 163"/>
                  <a:gd name="T57" fmla="*/ 128 h 315"/>
                  <a:gd name="T58" fmla="*/ 93 w 163"/>
                  <a:gd name="T59" fmla="*/ 171 h 315"/>
                  <a:gd name="T60" fmla="*/ 75 w 163"/>
                  <a:gd name="T61" fmla="*/ 214 h 315"/>
                  <a:gd name="T62" fmla="*/ 59 w 163"/>
                  <a:gd name="T63" fmla="*/ 253 h 315"/>
                  <a:gd name="T64" fmla="*/ 43 w 163"/>
                  <a:gd name="T65" fmla="*/ 287 h 315"/>
                  <a:gd name="T66" fmla="*/ 1 w 163"/>
                  <a:gd name="T67" fmla="*/ 309 h 315"/>
                  <a:gd name="T68" fmla="*/ 36 w 163"/>
                  <a:gd name="T69" fmla="*/ 302 h 315"/>
                  <a:gd name="T70" fmla="*/ 35 w 163"/>
                  <a:gd name="T71" fmla="*/ 303 h 315"/>
                  <a:gd name="T72" fmla="*/ 32 w 163"/>
                  <a:gd name="T73" fmla="*/ 306 h 315"/>
                  <a:gd name="T74" fmla="*/ 30 w 163"/>
                  <a:gd name="T75" fmla="*/ 308 h 315"/>
                  <a:gd name="T76" fmla="*/ 27 w 163"/>
                  <a:gd name="T77" fmla="*/ 309 h 315"/>
                  <a:gd name="T78" fmla="*/ 23 w 163"/>
                  <a:gd name="T79" fmla="*/ 312 h 315"/>
                  <a:gd name="T80" fmla="*/ 19 w 163"/>
                  <a:gd name="T81" fmla="*/ 313 h 315"/>
                  <a:gd name="T82" fmla="*/ 16 w 163"/>
                  <a:gd name="T83" fmla="*/ 314 h 315"/>
                  <a:gd name="T84" fmla="*/ 12 w 163"/>
                  <a:gd name="T85" fmla="*/ 315 h 315"/>
                  <a:gd name="T86" fmla="*/ 9 w 163"/>
                  <a:gd name="T87" fmla="*/ 315 h 315"/>
                  <a:gd name="T88" fmla="*/ 6 w 163"/>
                  <a:gd name="T89" fmla="*/ 315 h 315"/>
                  <a:gd name="T90" fmla="*/ 4 w 163"/>
                  <a:gd name="T91" fmla="*/ 314 h 315"/>
                  <a:gd name="T92" fmla="*/ 1 w 163"/>
                  <a:gd name="T93" fmla="*/ 314 h 315"/>
                  <a:gd name="T94" fmla="*/ 1 w 163"/>
                  <a:gd name="T95" fmla="*/ 313 h 315"/>
                  <a:gd name="T96" fmla="*/ 0 w 163"/>
                  <a:gd name="T97" fmla="*/ 312 h 315"/>
                  <a:gd name="T98" fmla="*/ 1 w 163"/>
                  <a:gd name="T99" fmla="*/ 309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3" h="315">
                    <a:moveTo>
                      <a:pt x="161" y="6"/>
                    </a:moveTo>
                    <a:lnTo>
                      <a:pt x="126" y="16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7" y="14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30" y="10"/>
                    </a:lnTo>
                    <a:lnTo>
                      <a:pt x="130" y="10"/>
                    </a:lnTo>
                    <a:lnTo>
                      <a:pt x="132" y="8"/>
                    </a:lnTo>
                    <a:lnTo>
                      <a:pt x="133" y="8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4" y="7"/>
                    </a:lnTo>
                    <a:lnTo>
                      <a:pt x="135" y="6"/>
                    </a:lnTo>
                    <a:lnTo>
                      <a:pt x="136" y="6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9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1" y="4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45" y="2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1" y="1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6"/>
                    </a:lnTo>
                    <a:lnTo>
                      <a:pt x="161" y="6"/>
                    </a:lnTo>
                    <a:lnTo>
                      <a:pt x="161" y="6"/>
                    </a:lnTo>
                    <a:close/>
                    <a:moveTo>
                      <a:pt x="37" y="300"/>
                    </a:moveTo>
                    <a:lnTo>
                      <a:pt x="1" y="309"/>
                    </a:lnTo>
                    <a:lnTo>
                      <a:pt x="4" y="302"/>
                    </a:lnTo>
                    <a:lnTo>
                      <a:pt x="7" y="295"/>
                    </a:lnTo>
                    <a:lnTo>
                      <a:pt x="11" y="288"/>
                    </a:lnTo>
                    <a:lnTo>
                      <a:pt x="15" y="279"/>
                    </a:lnTo>
                    <a:lnTo>
                      <a:pt x="18" y="271"/>
                    </a:lnTo>
                    <a:lnTo>
                      <a:pt x="22" y="261"/>
                    </a:lnTo>
                    <a:lnTo>
                      <a:pt x="27" y="252"/>
                    </a:lnTo>
                    <a:lnTo>
                      <a:pt x="30" y="242"/>
                    </a:lnTo>
                    <a:lnTo>
                      <a:pt x="35" y="233"/>
                    </a:lnTo>
                    <a:lnTo>
                      <a:pt x="38" y="223"/>
                    </a:lnTo>
                    <a:lnTo>
                      <a:pt x="43" y="213"/>
                    </a:lnTo>
                    <a:lnTo>
                      <a:pt x="48" y="202"/>
                    </a:lnTo>
                    <a:lnTo>
                      <a:pt x="52" y="191"/>
                    </a:lnTo>
                    <a:lnTo>
                      <a:pt x="56" y="180"/>
                    </a:lnTo>
                    <a:lnTo>
                      <a:pt x="61" y="170"/>
                    </a:lnTo>
                    <a:lnTo>
                      <a:pt x="66" y="159"/>
                    </a:lnTo>
                    <a:lnTo>
                      <a:pt x="71" y="148"/>
                    </a:lnTo>
                    <a:lnTo>
                      <a:pt x="74" y="137"/>
                    </a:lnTo>
                    <a:lnTo>
                      <a:pt x="79" y="127"/>
                    </a:lnTo>
                    <a:lnTo>
                      <a:pt x="84" y="117"/>
                    </a:lnTo>
                    <a:lnTo>
                      <a:pt x="87" y="106"/>
                    </a:lnTo>
                    <a:lnTo>
                      <a:pt x="92" y="96"/>
                    </a:lnTo>
                    <a:lnTo>
                      <a:pt x="96" y="86"/>
                    </a:lnTo>
                    <a:lnTo>
                      <a:pt x="99" y="76"/>
                    </a:lnTo>
                    <a:lnTo>
                      <a:pt x="104" y="68"/>
                    </a:lnTo>
                    <a:lnTo>
                      <a:pt x="108" y="59"/>
                    </a:lnTo>
                    <a:lnTo>
                      <a:pt x="111" y="50"/>
                    </a:lnTo>
                    <a:lnTo>
                      <a:pt x="114" y="42"/>
                    </a:lnTo>
                    <a:lnTo>
                      <a:pt x="117" y="35"/>
                    </a:lnTo>
                    <a:lnTo>
                      <a:pt x="121" y="27"/>
                    </a:lnTo>
                    <a:lnTo>
                      <a:pt x="123" y="22"/>
                    </a:lnTo>
                    <a:lnTo>
                      <a:pt x="126" y="16"/>
                    </a:lnTo>
                    <a:lnTo>
                      <a:pt x="161" y="6"/>
                    </a:lnTo>
                    <a:lnTo>
                      <a:pt x="159" y="12"/>
                    </a:lnTo>
                    <a:lnTo>
                      <a:pt x="157" y="18"/>
                    </a:lnTo>
                    <a:lnTo>
                      <a:pt x="154" y="25"/>
                    </a:lnTo>
                    <a:lnTo>
                      <a:pt x="151" y="33"/>
                    </a:lnTo>
                    <a:lnTo>
                      <a:pt x="147" y="41"/>
                    </a:lnTo>
                    <a:lnTo>
                      <a:pt x="143" y="49"/>
                    </a:lnTo>
                    <a:lnTo>
                      <a:pt x="140" y="59"/>
                    </a:lnTo>
                    <a:lnTo>
                      <a:pt x="136" y="67"/>
                    </a:lnTo>
                    <a:lnTo>
                      <a:pt x="133" y="76"/>
                    </a:lnTo>
                    <a:lnTo>
                      <a:pt x="128" y="87"/>
                    </a:lnTo>
                    <a:lnTo>
                      <a:pt x="124" y="97"/>
                    </a:lnTo>
                    <a:lnTo>
                      <a:pt x="120" y="107"/>
                    </a:lnTo>
                    <a:lnTo>
                      <a:pt x="116" y="118"/>
                    </a:lnTo>
                    <a:lnTo>
                      <a:pt x="111" y="128"/>
                    </a:lnTo>
                    <a:lnTo>
                      <a:pt x="106" y="139"/>
                    </a:lnTo>
                    <a:lnTo>
                      <a:pt x="102" y="149"/>
                    </a:lnTo>
                    <a:lnTo>
                      <a:pt x="98" y="160"/>
                    </a:lnTo>
                    <a:lnTo>
                      <a:pt x="93" y="171"/>
                    </a:lnTo>
                    <a:lnTo>
                      <a:pt x="89" y="181"/>
                    </a:lnTo>
                    <a:lnTo>
                      <a:pt x="84" y="192"/>
                    </a:lnTo>
                    <a:lnTo>
                      <a:pt x="79" y="203"/>
                    </a:lnTo>
                    <a:lnTo>
                      <a:pt x="75" y="214"/>
                    </a:lnTo>
                    <a:lnTo>
                      <a:pt x="71" y="223"/>
                    </a:lnTo>
                    <a:lnTo>
                      <a:pt x="67" y="234"/>
                    </a:lnTo>
                    <a:lnTo>
                      <a:pt x="62" y="244"/>
                    </a:lnTo>
                    <a:lnTo>
                      <a:pt x="59" y="253"/>
                    </a:lnTo>
                    <a:lnTo>
                      <a:pt x="54" y="261"/>
                    </a:lnTo>
                    <a:lnTo>
                      <a:pt x="50" y="270"/>
                    </a:lnTo>
                    <a:lnTo>
                      <a:pt x="47" y="278"/>
                    </a:lnTo>
                    <a:lnTo>
                      <a:pt x="43" y="287"/>
                    </a:lnTo>
                    <a:lnTo>
                      <a:pt x="41" y="294"/>
                    </a:lnTo>
                    <a:lnTo>
                      <a:pt x="37" y="300"/>
                    </a:lnTo>
                    <a:lnTo>
                      <a:pt x="37" y="300"/>
                    </a:lnTo>
                    <a:close/>
                    <a:moveTo>
                      <a:pt x="1" y="309"/>
                    </a:moveTo>
                    <a:lnTo>
                      <a:pt x="37" y="300"/>
                    </a:lnTo>
                    <a:lnTo>
                      <a:pt x="37" y="301"/>
                    </a:lnTo>
                    <a:lnTo>
                      <a:pt x="37" y="301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5" y="303"/>
                    </a:lnTo>
                    <a:lnTo>
                      <a:pt x="35" y="303"/>
                    </a:lnTo>
                    <a:lnTo>
                      <a:pt x="34" y="304"/>
                    </a:lnTo>
                    <a:lnTo>
                      <a:pt x="34" y="304"/>
                    </a:lnTo>
                    <a:lnTo>
                      <a:pt x="32" y="306"/>
                    </a:lnTo>
                    <a:lnTo>
                      <a:pt x="32" y="306"/>
                    </a:lnTo>
                    <a:lnTo>
                      <a:pt x="31" y="307"/>
                    </a:lnTo>
                    <a:lnTo>
                      <a:pt x="31" y="307"/>
                    </a:lnTo>
                    <a:lnTo>
                      <a:pt x="30" y="307"/>
                    </a:lnTo>
                    <a:lnTo>
                      <a:pt x="30" y="308"/>
                    </a:lnTo>
                    <a:lnTo>
                      <a:pt x="29" y="308"/>
                    </a:lnTo>
                    <a:lnTo>
                      <a:pt x="28" y="309"/>
                    </a:lnTo>
                    <a:lnTo>
                      <a:pt x="28" y="309"/>
                    </a:lnTo>
                    <a:lnTo>
                      <a:pt x="27" y="309"/>
                    </a:lnTo>
                    <a:lnTo>
                      <a:pt x="25" y="310"/>
                    </a:lnTo>
                    <a:lnTo>
                      <a:pt x="25" y="310"/>
                    </a:lnTo>
                    <a:lnTo>
                      <a:pt x="24" y="310"/>
                    </a:lnTo>
                    <a:lnTo>
                      <a:pt x="23" y="312"/>
                    </a:lnTo>
                    <a:lnTo>
                      <a:pt x="22" y="312"/>
                    </a:lnTo>
                    <a:lnTo>
                      <a:pt x="22" y="312"/>
                    </a:lnTo>
                    <a:lnTo>
                      <a:pt x="21" y="313"/>
                    </a:lnTo>
                    <a:lnTo>
                      <a:pt x="19" y="313"/>
                    </a:lnTo>
                    <a:lnTo>
                      <a:pt x="18" y="313"/>
                    </a:lnTo>
                    <a:lnTo>
                      <a:pt x="17" y="313"/>
                    </a:lnTo>
                    <a:lnTo>
                      <a:pt x="17" y="314"/>
                    </a:lnTo>
                    <a:lnTo>
                      <a:pt x="16" y="314"/>
                    </a:lnTo>
                    <a:lnTo>
                      <a:pt x="15" y="314"/>
                    </a:lnTo>
                    <a:lnTo>
                      <a:pt x="13" y="314"/>
                    </a:lnTo>
                    <a:lnTo>
                      <a:pt x="13" y="314"/>
                    </a:lnTo>
                    <a:lnTo>
                      <a:pt x="12" y="315"/>
                    </a:lnTo>
                    <a:lnTo>
                      <a:pt x="11" y="315"/>
                    </a:lnTo>
                    <a:lnTo>
                      <a:pt x="10" y="315"/>
                    </a:lnTo>
                    <a:lnTo>
                      <a:pt x="10" y="315"/>
                    </a:lnTo>
                    <a:lnTo>
                      <a:pt x="9" y="315"/>
                    </a:lnTo>
                    <a:lnTo>
                      <a:pt x="7" y="315"/>
                    </a:lnTo>
                    <a:lnTo>
                      <a:pt x="7" y="315"/>
                    </a:lnTo>
                    <a:lnTo>
                      <a:pt x="6" y="315"/>
                    </a:lnTo>
                    <a:lnTo>
                      <a:pt x="6" y="315"/>
                    </a:lnTo>
                    <a:lnTo>
                      <a:pt x="5" y="315"/>
                    </a:lnTo>
                    <a:lnTo>
                      <a:pt x="5" y="315"/>
                    </a:lnTo>
                    <a:lnTo>
                      <a:pt x="4" y="315"/>
                    </a:lnTo>
                    <a:lnTo>
                      <a:pt x="4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0" y="313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0" y="309"/>
                    </a:lnTo>
                    <a:lnTo>
                      <a:pt x="1" y="309"/>
                    </a:lnTo>
                    <a:lnTo>
                      <a:pt x="1" y="3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" name="Freeform 33"/>
              <p:cNvSpPr>
                <a:spLocks noEditPoints="1"/>
              </p:cNvSpPr>
              <p:nvPr/>
            </p:nvSpPr>
            <p:spPr bwMode="auto">
              <a:xfrm>
                <a:off x="4219576" y="4564064"/>
                <a:ext cx="179388" cy="504825"/>
              </a:xfrm>
              <a:custGeom>
                <a:avLst/>
                <a:gdLst>
                  <a:gd name="T0" fmla="*/ 76 w 113"/>
                  <a:gd name="T1" fmla="*/ 15 h 318"/>
                  <a:gd name="T2" fmla="*/ 77 w 113"/>
                  <a:gd name="T3" fmla="*/ 13 h 318"/>
                  <a:gd name="T4" fmla="*/ 79 w 113"/>
                  <a:gd name="T5" fmla="*/ 10 h 318"/>
                  <a:gd name="T6" fmla="*/ 82 w 113"/>
                  <a:gd name="T7" fmla="*/ 9 h 318"/>
                  <a:gd name="T8" fmla="*/ 85 w 113"/>
                  <a:gd name="T9" fmla="*/ 7 h 318"/>
                  <a:gd name="T10" fmla="*/ 88 w 113"/>
                  <a:gd name="T11" fmla="*/ 4 h 318"/>
                  <a:gd name="T12" fmla="*/ 91 w 113"/>
                  <a:gd name="T13" fmla="*/ 3 h 318"/>
                  <a:gd name="T14" fmla="*/ 95 w 113"/>
                  <a:gd name="T15" fmla="*/ 2 h 318"/>
                  <a:gd name="T16" fmla="*/ 100 w 113"/>
                  <a:gd name="T17" fmla="*/ 1 h 318"/>
                  <a:gd name="T18" fmla="*/ 103 w 113"/>
                  <a:gd name="T19" fmla="*/ 1 h 318"/>
                  <a:gd name="T20" fmla="*/ 106 w 113"/>
                  <a:gd name="T21" fmla="*/ 0 h 318"/>
                  <a:gd name="T22" fmla="*/ 108 w 113"/>
                  <a:gd name="T23" fmla="*/ 1 h 318"/>
                  <a:gd name="T24" fmla="*/ 111 w 113"/>
                  <a:gd name="T25" fmla="*/ 1 h 318"/>
                  <a:gd name="T26" fmla="*/ 112 w 113"/>
                  <a:gd name="T27" fmla="*/ 2 h 318"/>
                  <a:gd name="T28" fmla="*/ 113 w 113"/>
                  <a:gd name="T29" fmla="*/ 3 h 318"/>
                  <a:gd name="T30" fmla="*/ 113 w 113"/>
                  <a:gd name="T31" fmla="*/ 4 h 318"/>
                  <a:gd name="T32" fmla="*/ 37 w 113"/>
                  <a:gd name="T33" fmla="*/ 302 h 318"/>
                  <a:gd name="T34" fmla="*/ 3 w 113"/>
                  <a:gd name="T35" fmla="*/ 292 h 318"/>
                  <a:gd name="T36" fmla="*/ 11 w 113"/>
                  <a:gd name="T37" fmla="*/ 256 h 318"/>
                  <a:gd name="T38" fmla="*/ 21 w 113"/>
                  <a:gd name="T39" fmla="*/ 215 h 318"/>
                  <a:gd name="T40" fmla="*/ 32 w 113"/>
                  <a:gd name="T41" fmla="*/ 170 h 318"/>
                  <a:gd name="T42" fmla="*/ 44 w 113"/>
                  <a:gd name="T43" fmla="*/ 126 h 318"/>
                  <a:gd name="T44" fmla="*/ 54 w 113"/>
                  <a:gd name="T45" fmla="*/ 84 h 318"/>
                  <a:gd name="T46" fmla="*/ 65 w 113"/>
                  <a:gd name="T47" fmla="*/ 49 h 318"/>
                  <a:gd name="T48" fmla="*/ 74 w 113"/>
                  <a:gd name="T49" fmla="*/ 21 h 318"/>
                  <a:gd name="T50" fmla="*/ 109 w 113"/>
                  <a:gd name="T51" fmla="*/ 16 h 318"/>
                  <a:gd name="T52" fmla="*/ 100 w 113"/>
                  <a:gd name="T53" fmla="*/ 46 h 318"/>
                  <a:gd name="T54" fmla="*/ 89 w 113"/>
                  <a:gd name="T55" fmla="*/ 84 h 318"/>
                  <a:gd name="T56" fmla="*/ 77 w 113"/>
                  <a:gd name="T57" fmla="*/ 126 h 318"/>
                  <a:gd name="T58" fmla="*/ 66 w 113"/>
                  <a:gd name="T59" fmla="*/ 170 h 318"/>
                  <a:gd name="T60" fmla="*/ 56 w 113"/>
                  <a:gd name="T61" fmla="*/ 215 h 318"/>
                  <a:gd name="T62" fmla="*/ 46 w 113"/>
                  <a:gd name="T63" fmla="*/ 254 h 318"/>
                  <a:gd name="T64" fmla="*/ 39 w 113"/>
                  <a:gd name="T65" fmla="*/ 289 h 318"/>
                  <a:gd name="T66" fmla="*/ 0 w 113"/>
                  <a:gd name="T67" fmla="*/ 314 h 318"/>
                  <a:gd name="T68" fmla="*/ 37 w 113"/>
                  <a:gd name="T69" fmla="*/ 303 h 318"/>
                  <a:gd name="T70" fmla="*/ 35 w 113"/>
                  <a:gd name="T71" fmla="*/ 305 h 318"/>
                  <a:gd name="T72" fmla="*/ 33 w 113"/>
                  <a:gd name="T73" fmla="*/ 308 h 318"/>
                  <a:gd name="T74" fmla="*/ 31 w 113"/>
                  <a:gd name="T75" fmla="*/ 309 h 318"/>
                  <a:gd name="T76" fmla="*/ 28 w 113"/>
                  <a:gd name="T77" fmla="*/ 311 h 318"/>
                  <a:gd name="T78" fmla="*/ 25 w 113"/>
                  <a:gd name="T79" fmla="*/ 314 h 318"/>
                  <a:gd name="T80" fmla="*/ 21 w 113"/>
                  <a:gd name="T81" fmla="*/ 315 h 318"/>
                  <a:gd name="T82" fmla="*/ 17 w 113"/>
                  <a:gd name="T83" fmla="*/ 316 h 318"/>
                  <a:gd name="T84" fmla="*/ 14 w 113"/>
                  <a:gd name="T85" fmla="*/ 317 h 318"/>
                  <a:gd name="T86" fmla="*/ 10 w 113"/>
                  <a:gd name="T87" fmla="*/ 318 h 318"/>
                  <a:gd name="T88" fmla="*/ 7 w 113"/>
                  <a:gd name="T89" fmla="*/ 318 h 318"/>
                  <a:gd name="T90" fmla="*/ 4 w 113"/>
                  <a:gd name="T91" fmla="*/ 318 h 318"/>
                  <a:gd name="T92" fmla="*/ 2 w 113"/>
                  <a:gd name="T93" fmla="*/ 317 h 318"/>
                  <a:gd name="T94" fmla="*/ 1 w 113"/>
                  <a:gd name="T95" fmla="*/ 317 h 318"/>
                  <a:gd name="T96" fmla="*/ 0 w 113"/>
                  <a:gd name="T97" fmla="*/ 316 h 318"/>
                  <a:gd name="T98" fmla="*/ 0 w 113"/>
                  <a:gd name="T99" fmla="*/ 31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3" h="318">
                    <a:moveTo>
                      <a:pt x="113" y="6"/>
                    </a:moveTo>
                    <a:lnTo>
                      <a:pt x="76" y="16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8" y="1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37" y="302"/>
                    </a:moveTo>
                    <a:lnTo>
                      <a:pt x="0" y="314"/>
                    </a:lnTo>
                    <a:lnTo>
                      <a:pt x="1" y="306"/>
                    </a:lnTo>
                    <a:lnTo>
                      <a:pt x="2" y="299"/>
                    </a:lnTo>
                    <a:lnTo>
                      <a:pt x="3" y="292"/>
                    </a:lnTo>
                    <a:lnTo>
                      <a:pt x="5" y="284"/>
                    </a:lnTo>
                    <a:lnTo>
                      <a:pt x="7" y="275"/>
                    </a:lnTo>
                    <a:lnTo>
                      <a:pt x="9" y="266"/>
                    </a:lnTo>
                    <a:lnTo>
                      <a:pt x="11" y="256"/>
                    </a:lnTo>
                    <a:lnTo>
                      <a:pt x="14" y="246"/>
                    </a:lnTo>
                    <a:lnTo>
                      <a:pt x="16" y="236"/>
                    </a:lnTo>
                    <a:lnTo>
                      <a:pt x="19" y="225"/>
                    </a:lnTo>
                    <a:lnTo>
                      <a:pt x="21" y="215"/>
                    </a:lnTo>
                    <a:lnTo>
                      <a:pt x="23" y="204"/>
                    </a:lnTo>
                    <a:lnTo>
                      <a:pt x="26" y="193"/>
                    </a:lnTo>
                    <a:lnTo>
                      <a:pt x="29" y="181"/>
                    </a:lnTo>
                    <a:lnTo>
                      <a:pt x="32" y="170"/>
                    </a:lnTo>
                    <a:lnTo>
                      <a:pt x="35" y="160"/>
                    </a:lnTo>
                    <a:lnTo>
                      <a:pt x="38" y="148"/>
                    </a:lnTo>
                    <a:lnTo>
                      <a:pt x="40" y="137"/>
                    </a:lnTo>
                    <a:lnTo>
                      <a:pt x="44" y="126"/>
                    </a:lnTo>
                    <a:lnTo>
                      <a:pt x="46" y="115"/>
                    </a:lnTo>
                    <a:lnTo>
                      <a:pt x="50" y="105"/>
                    </a:lnTo>
                    <a:lnTo>
                      <a:pt x="52" y="95"/>
                    </a:lnTo>
                    <a:lnTo>
                      <a:pt x="54" y="84"/>
                    </a:lnTo>
                    <a:lnTo>
                      <a:pt x="58" y="75"/>
                    </a:lnTo>
                    <a:lnTo>
                      <a:pt x="60" y="66"/>
                    </a:lnTo>
                    <a:lnTo>
                      <a:pt x="63" y="57"/>
                    </a:lnTo>
                    <a:lnTo>
                      <a:pt x="65" y="49"/>
                    </a:lnTo>
                    <a:lnTo>
                      <a:pt x="68" y="41"/>
                    </a:lnTo>
                    <a:lnTo>
                      <a:pt x="70" y="34"/>
                    </a:lnTo>
                    <a:lnTo>
                      <a:pt x="72" y="27"/>
                    </a:lnTo>
                    <a:lnTo>
                      <a:pt x="74" y="21"/>
                    </a:lnTo>
                    <a:lnTo>
                      <a:pt x="76" y="16"/>
                    </a:lnTo>
                    <a:lnTo>
                      <a:pt x="113" y="6"/>
                    </a:lnTo>
                    <a:lnTo>
                      <a:pt x="111" y="10"/>
                    </a:lnTo>
                    <a:lnTo>
                      <a:pt x="109" y="16"/>
                    </a:lnTo>
                    <a:lnTo>
                      <a:pt x="107" y="24"/>
                    </a:lnTo>
                    <a:lnTo>
                      <a:pt x="105" y="31"/>
                    </a:lnTo>
                    <a:lnTo>
                      <a:pt x="102" y="38"/>
                    </a:lnTo>
                    <a:lnTo>
                      <a:pt x="100" y="46"/>
                    </a:lnTo>
                    <a:lnTo>
                      <a:pt x="97" y="56"/>
                    </a:lnTo>
                    <a:lnTo>
                      <a:pt x="95" y="64"/>
                    </a:lnTo>
                    <a:lnTo>
                      <a:pt x="91" y="74"/>
                    </a:lnTo>
                    <a:lnTo>
                      <a:pt x="89" y="84"/>
                    </a:lnTo>
                    <a:lnTo>
                      <a:pt x="87" y="94"/>
                    </a:lnTo>
                    <a:lnTo>
                      <a:pt x="83" y="105"/>
                    </a:lnTo>
                    <a:lnTo>
                      <a:pt x="81" y="115"/>
                    </a:lnTo>
                    <a:lnTo>
                      <a:pt x="77" y="126"/>
                    </a:lnTo>
                    <a:lnTo>
                      <a:pt x="75" y="137"/>
                    </a:lnTo>
                    <a:lnTo>
                      <a:pt x="72" y="149"/>
                    </a:lnTo>
                    <a:lnTo>
                      <a:pt x="69" y="160"/>
                    </a:lnTo>
                    <a:lnTo>
                      <a:pt x="66" y="170"/>
                    </a:lnTo>
                    <a:lnTo>
                      <a:pt x="63" y="181"/>
                    </a:lnTo>
                    <a:lnTo>
                      <a:pt x="60" y="193"/>
                    </a:lnTo>
                    <a:lnTo>
                      <a:pt x="58" y="204"/>
                    </a:lnTo>
                    <a:lnTo>
                      <a:pt x="56" y="215"/>
                    </a:lnTo>
                    <a:lnTo>
                      <a:pt x="53" y="224"/>
                    </a:lnTo>
                    <a:lnTo>
                      <a:pt x="51" y="235"/>
                    </a:lnTo>
                    <a:lnTo>
                      <a:pt x="48" y="244"/>
                    </a:lnTo>
                    <a:lnTo>
                      <a:pt x="46" y="254"/>
                    </a:lnTo>
                    <a:lnTo>
                      <a:pt x="44" y="263"/>
                    </a:lnTo>
                    <a:lnTo>
                      <a:pt x="42" y="272"/>
                    </a:lnTo>
                    <a:lnTo>
                      <a:pt x="40" y="280"/>
                    </a:lnTo>
                    <a:lnTo>
                      <a:pt x="39" y="289"/>
                    </a:lnTo>
                    <a:lnTo>
                      <a:pt x="38" y="296"/>
                    </a:lnTo>
                    <a:lnTo>
                      <a:pt x="37" y="302"/>
                    </a:lnTo>
                    <a:lnTo>
                      <a:pt x="37" y="302"/>
                    </a:lnTo>
                    <a:close/>
                    <a:moveTo>
                      <a:pt x="0" y="314"/>
                    </a:moveTo>
                    <a:lnTo>
                      <a:pt x="37" y="302"/>
                    </a:lnTo>
                    <a:lnTo>
                      <a:pt x="37" y="302"/>
                    </a:lnTo>
                    <a:lnTo>
                      <a:pt x="37" y="303"/>
                    </a:lnTo>
                    <a:lnTo>
                      <a:pt x="37" y="303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5"/>
                    </a:lnTo>
                    <a:lnTo>
                      <a:pt x="34" y="305"/>
                    </a:lnTo>
                    <a:lnTo>
                      <a:pt x="34" y="306"/>
                    </a:lnTo>
                    <a:lnTo>
                      <a:pt x="34" y="306"/>
                    </a:lnTo>
                    <a:lnTo>
                      <a:pt x="33" y="308"/>
                    </a:lnTo>
                    <a:lnTo>
                      <a:pt x="33" y="308"/>
                    </a:lnTo>
                    <a:lnTo>
                      <a:pt x="32" y="308"/>
                    </a:lnTo>
                    <a:lnTo>
                      <a:pt x="32" y="309"/>
                    </a:lnTo>
                    <a:lnTo>
                      <a:pt x="31" y="309"/>
                    </a:lnTo>
                    <a:lnTo>
                      <a:pt x="31" y="310"/>
                    </a:lnTo>
                    <a:lnTo>
                      <a:pt x="29" y="310"/>
                    </a:lnTo>
                    <a:lnTo>
                      <a:pt x="28" y="311"/>
                    </a:lnTo>
                    <a:lnTo>
                      <a:pt x="28" y="311"/>
                    </a:lnTo>
                    <a:lnTo>
                      <a:pt x="27" y="311"/>
                    </a:lnTo>
                    <a:lnTo>
                      <a:pt x="26" y="312"/>
                    </a:lnTo>
                    <a:lnTo>
                      <a:pt x="26" y="312"/>
                    </a:lnTo>
                    <a:lnTo>
                      <a:pt x="25" y="314"/>
                    </a:lnTo>
                    <a:lnTo>
                      <a:pt x="23" y="314"/>
                    </a:lnTo>
                    <a:lnTo>
                      <a:pt x="23" y="314"/>
                    </a:lnTo>
                    <a:lnTo>
                      <a:pt x="22" y="315"/>
                    </a:lnTo>
                    <a:lnTo>
                      <a:pt x="21" y="315"/>
                    </a:lnTo>
                    <a:lnTo>
                      <a:pt x="20" y="315"/>
                    </a:lnTo>
                    <a:lnTo>
                      <a:pt x="20" y="316"/>
                    </a:lnTo>
                    <a:lnTo>
                      <a:pt x="19" y="316"/>
                    </a:lnTo>
                    <a:lnTo>
                      <a:pt x="17" y="316"/>
                    </a:lnTo>
                    <a:lnTo>
                      <a:pt x="16" y="316"/>
                    </a:lnTo>
                    <a:lnTo>
                      <a:pt x="15" y="317"/>
                    </a:lnTo>
                    <a:lnTo>
                      <a:pt x="15" y="317"/>
                    </a:lnTo>
                    <a:lnTo>
                      <a:pt x="14" y="317"/>
                    </a:lnTo>
                    <a:lnTo>
                      <a:pt x="13" y="317"/>
                    </a:lnTo>
                    <a:lnTo>
                      <a:pt x="11" y="317"/>
                    </a:lnTo>
                    <a:lnTo>
                      <a:pt x="11" y="318"/>
                    </a:lnTo>
                    <a:lnTo>
                      <a:pt x="10" y="318"/>
                    </a:lnTo>
                    <a:lnTo>
                      <a:pt x="9" y="318"/>
                    </a:lnTo>
                    <a:lnTo>
                      <a:pt x="9" y="318"/>
                    </a:lnTo>
                    <a:lnTo>
                      <a:pt x="8" y="318"/>
                    </a:lnTo>
                    <a:lnTo>
                      <a:pt x="7" y="318"/>
                    </a:lnTo>
                    <a:lnTo>
                      <a:pt x="7" y="318"/>
                    </a:lnTo>
                    <a:lnTo>
                      <a:pt x="5" y="318"/>
                    </a:lnTo>
                    <a:lnTo>
                      <a:pt x="5" y="318"/>
                    </a:lnTo>
                    <a:lnTo>
                      <a:pt x="4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4"/>
                    </a:lnTo>
                    <a:lnTo>
                      <a:pt x="0" y="3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" name="Freeform 34"/>
              <p:cNvSpPr>
                <a:spLocks noEditPoints="1"/>
              </p:cNvSpPr>
              <p:nvPr/>
            </p:nvSpPr>
            <p:spPr bwMode="auto">
              <a:xfrm>
                <a:off x="4491039" y="4559301"/>
                <a:ext cx="144463" cy="512763"/>
              </a:xfrm>
              <a:custGeom>
                <a:avLst/>
                <a:gdLst>
                  <a:gd name="T0" fmla="*/ 55 w 91"/>
                  <a:gd name="T1" fmla="*/ 16 h 323"/>
                  <a:gd name="T2" fmla="*/ 56 w 91"/>
                  <a:gd name="T3" fmla="*/ 13 h 323"/>
                  <a:gd name="T4" fmla="*/ 58 w 91"/>
                  <a:gd name="T5" fmla="*/ 11 h 323"/>
                  <a:gd name="T6" fmla="*/ 61 w 91"/>
                  <a:gd name="T7" fmla="*/ 10 h 323"/>
                  <a:gd name="T8" fmla="*/ 64 w 91"/>
                  <a:gd name="T9" fmla="*/ 7 h 323"/>
                  <a:gd name="T10" fmla="*/ 67 w 91"/>
                  <a:gd name="T11" fmla="*/ 5 h 323"/>
                  <a:gd name="T12" fmla="*/ 71 w 91"/>
                  <a:gd name="T13" fmla="*/ 4 h 323"/>
                  <a:gd name="T14" fmla="*/ 74 w 91"/>
                  <a:gd name="T15" fmla="*/ 3 h 323"/>
                  <a:gd name="T16" fmla="*/ 78 w 91"/>
                  <a:gd name="T17" fmla="*/ 1 h 323"/>
                  <a:gd name="T18" fmla="*/ 82 w 91"/>
                  <a:gd name="T19" fmla="*/ 1 h 323"/>
                  <a:gd name="T20" fmla="*/ 84 w 91"/>
                  <a:gd name="T21" fmla="*/ 0 h 323"/>
                  <a:gd name="T22" fmla="*/ 88 w 91"/>
                  <a:gd name="T23" fmla="*/ 1 h 323"/>
                  <a:gd name="T24" fmla="*/ 89 w 91"/>
                  <a:gd name="T25" fmla="*/ 1 h 323"/>
                  <a:gd name="T26" fmla="*/ 91 w 91"/>
                  <a:gd name="T27" fmla="*/ 3 h 323"/>
                  <a:gd name="T28" fmla="*/ 91 w 91"/>
                  <a:gd name="T29" fmla="*/ 4 h 323"/>
                  <a:gd name="T30" fmla="*/ 91 w 91"/>
                  <a:gd name="T31" fmla="*/ 5 h 323"/>
                  <a:gd name="T32" fmla="*/ 39 w 91"/>
                  <a:gd name="T33" fmla="*/ 306 h 323"/>
                  <a:gd name="T34" fmla="*/ 4 w 91"/>
                  <a:gd name="T35" fmla="*/ 296 h 323"/>
                  <a:gd name="T36" fmla="*/ 10 w 91"/>
                  <a:gd name="T37" fmla="*/ 261 h 323"/>
                  <a:gd name="T38" fmla="*/ 16 w 91"/>
                  <a:gd name="T39" fmla="*/ 219 h 323"/>
                  <a:gd name="T40" fmla="*/ 23 w 91"/>
                  <a:gd name="T41" fmla="*/ 173 h 323"/>
                  <a:gd name="T42" fmla="*/ 30 w 91"/>
                  <a:gd name="T43" fmla="*/ 129 h 323"/>
                  <a:gd name="T44" fmla="*/ 37 w 91"/>
                  <a:gd name="T45" fmla="*/ 86 h 323"/>
                  <a:gd name="T46" fmla="*/ 46 w 91"/>
                  <a:gd name="T47" fmla="*/ 50 h 323"/>
                  <a:gd name="T48" fmla="*/ 53 w 91"/>
                  <a:gd name="T49" fmla="*/ 22 h 323"/>
                  <a:gd name="T50" fmla="*/ 88 w 91"/>
                  <a:gd name="T51" fmla="*/ 17 h 323"/>
                  <a:gd name="T52" fmla="*/ 80 w 91"/>
                  <a:gd name="T53" fmla="*/ 47 h 323"/>
                  <a:gd name="T54" fmla="*/ 73 w 91"/>
                  <a:gd name="T55" fmla="*/ 85 h 323"/>
                  <a:gd name="T56" fmla="*/ 66 w 91"/>
                  <a:gd name="T57" fmla="*/ 128 h 323"/>
                  <a:gd name="T58" fmla="*/ 59 w 91"/>
                  <a:gd name="T59" fmla="*/ 173 h 323"/>
                  <a:gd name="T60" fmla="*/ 52 w 91"/>
                  <a:gd name="T61" fmla="*/ 218 h 323"/>
                  <a:gd name="T62" fmla="*/ 46 w 91"/>
                  <a:gd name="T63" fmla="*/ 258 h 323"/>
                  <a:gd name="T64" fmla="*/ 41 w 91"/>
                  <a:gd name="T65" fmla="*/ 293 h 323"/>
                  <a:gd name="T66" fmla="*/ 0 w 91"/>
                  <a:gd name="T67" fmla="*/ 318 h 323"/>
                  <a:gd name="T68" fmla="*/ 37 w 91"/>
                  <a:gd name="T69" fmla="*/ 308 h 323"/>
                  <a:gd name="T70" fmla="*/ 36 w 91"/>
                  <a:gd name="T71" fmla="*/ 309 h 323"/>
                  <a:gd name="T72" fmla="*/ 35 w 91"/>
                  <a:gd name="T73" fmla="*/ 312 h 323"/>
                  <a:gd name="T74" fmla="*/ 33 w 91"/>
                  <a:gd name="T75" fmla="*/ 314 h 323"/>
                  <a:gd name="T76" fmla="*/ 29 w 91"/>
                  <a:gd name="T77" fmla="*/ 315 h 323"/>
                  <a:gd name="T78" fmla="*/ 27 w 91"/>
                  <a:gd name="T79" fmla="*/ 318 h 323"/>
                  <a:gd name="T80" fmla="*/ 23 w 91"/>
                  <a:gd name="T81" fmla="*/ 319 h 323"/>
                  <a:gd name="T82" fmla="*/ 19 w 91"/>
                  <a:gd name="T83" fmla="*/ 321 h 323"/>
                  <a:gd name="T84" fmla="*/ 15 w 91"/>
                  <a:gd name="T85" fmla="*/ 323 h 323"/>
                  <a:gd name="T86" fmla="*/ 12 w 91"/>
                  <a:gd name="T87" fmla="*/ 323 h 323"/>
                  <a:gd name="T88" fmla="*/ 9 w 91"/>
                  <a:gd name="T89" fmla="*/ 323 h 323"/>
                  <a:gd name="T90" fmla="*/ 6 w 91"/>
                  <a:gd name="T91" fmla="*/ 323 h 323"/>
                  <a:gd name="T92" fmla="*/ 4 w 91"/>
                  <a:gd name="T93" fmla="*/ 323 h 323"/>
                  <a:gd name="T94" fmla="*/ 2 w 91"/>
                  <a:gd name="T95" fmla="*/ 321 h 323"/>
                  <a:gd name="T96" fmla="*/ 2 w 91"/>
                  <a:gd name="T97" fmla="*/ 320 h 323"/>
                  <a:gd name="T98" fmla="*/ 0 w 91"/>
                  <a:gd name="T99" fmla="*/ 31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" h="323">
                    <a:moveTo>
                      <a:pt x="91" y="6"/>
                    </a:moveTo>
                    <a:lnTo>
                      <a:pt x="54" y="17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6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0" y="1"/>
                    </a:lnTo>
                    <a:lnTo>
                      <a:pt x="82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90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6"/>
                    </a:lnTo>
                    <a:lnTo>
                      <a:pt x="91" y="6"/>
                    </a:lnTo>
                    <a:lnTo>
                      <a:pt x="91" y="6"/>
                    </a:lnTo>
                    <a:close/>
                    <a:moveTo>
                      <a:pt x="39" y="306"/>
                    </a:moveTo>
                    <a:lnTo>
                      <a:pt x="0" y="318"/>
                    </a:lnTo>
                    <a:lnTo>
                      <a:pt x="2" y="312"/>
                    </a:lnTo>
                    <a:lnTo>
                      <a:pt x="3" y="305"/>
                    </a:lnTo>
                    <a:lnTo>
                      <a:pt x="4" y="296"/>
                    </a:lnTo>
                    <a:lnTo>
                      <a:pt x="5" y="288"/>
                    </a:lnTo>
                    <a:lnTo>
                      <a:pt x="6" y="280"/>
                    </a:lnTo>
                    <a:lnTo>
                      <a:pt x="9" y="270"/>
                    </a:lnTo>
                    <a:lnTo>
                      <a:pt x="10" y="261"/>
                    </a:lnTo>
                    <a:lnTo>
                      <a:pt x="11" y="251"/>
                    </a:lnTo>
                    <a:lnTo>
                      <a:pt x="12" y="240"/>
                    </a:lnTo>
                    <a:lnTo>
                      <a:pt x="15" y="229"/>
                    </a:lnTo>
                    <a:lnTo>
                      <a:pt x="16" y="219"/>
                    </a:lnTo>
                    <a:lnTo>
                      <a:pt x="18" y="208"/>
                    </a:lnTo>
                    <a:lnTo>
                      <a:pt x="19" y="196"/>
                    </a:lnTo>
                    <a:lnTo>
                      <a:pt x="21" y="185"/>
                    </a:lnTo>
                    <a:lnTo>
                      <a:pt x="23" y="173"/>
                    </a:lnTo>
                    <a:lnTo>
                      <a:pt x="24" y="163"/>
                    </a:lnTo>
                    <a:lnTo>
                      <a:pt x="27" y="151"/>
                    </a:lnTo>
                    <a:lnTo>
                      <a:pt x="29" y="140"/>
                    </a:lnTo>
                    <a:lnTo>
                      <a:pt x="30" y="129"/>
                    </a:lnTo>
                    <a:lnTo>
                      <a:pt x="33" y="118"/>
                    </a:lnTo>
                    <a:lnTo>
                      <a:pt x="34" y="108"/>
                    </a:lnTo>
                    <a:lnTo>
                      <a:pt x="36" y="97"/>
                    </a:lnTo>
                    <a:lnTo>
                      <a:pt x="37" y="86"/>
                    </a:lnTo>
                    <a:lnTo>
                      <a:pt x="40" y="77"/>
                    </a:lnTo>
                    <a:lnTo>
                      <a:pt x="42" y="67"/>
                    </a:lnTo>
                    <a:lnTo>
                      <a:pt x="43" y="59"/>
                    </a:lnTo>
                    <a:lnTo>
                      <a:pt x="46" y="50"/>
                    </a:lnTo>
                    <a:lnTo>
                      <a:pt x="47" y="42"/>
                    </a:lnTo>
                    <a:lnTo>
                      <a:pt x="49" y="35"/>
                    </a:lnTo>
                    <a:lnTo>
                      <a:pt x="51" y="28"/>
                    </a:lnTo>
                    <a:lnTo>
                      <a:pt x="53" y="22"/>
                    </a:lnTo>
                    <a:lnTo>
                      <a:pt x="54" y="17"/>
                    </a:lnTo>
                    <a:lnTo>
                      <a:pt x="91" y="6"/>
                    </a:lnTo>
                    <a:lnTo>
                      <a:pt x="90" y="11"/>
                    </a:lnTo>
                    <a:lnTo>
                      <a:pt x="88" y="17"/>
                    </a:lnTo>
                    <a:lnTo>
                      <a:pt x="86" y="24"/>
                    </a:lnTo>
                    <a:lnTo>
                      <a:pt x="84" y="31"/>
                    </a:lnTo>
                    <a:lnTo>
                      <a:pt x="83" y="38"/>
                    </a:lnTo>
                    <a:lnTo>
                      <a:pt x="80" y="47"/>
                    </a:lnTo>
                    <a:lnTo>
                      <a:pt x="79" y="56"/>
                    </a:lnTo>
                    <a:lnTo>
                      <a:pt x="77" y="65"/>
                    </a:lnTo>
                    <a:lnTo>
                      <a:pt x="76" y="75"/>
                    </a:lnTo>
                    <a:lnTo>
                      <a:pt x="73" y="85"/>
                    </a:lnTo>
                    <a:lnTo>
                      <a:pt x="71" y="96"/>
                    </a:lnTo>
                    <a:lnTo>
                      <a:pt x="70" y="107"/>
                    </a:lnTo>
                    <a:lnTo>
                      <a:pt x="67" y="117"/>
                    </a:lnTo>
                    <a:lnTo>
                      <a:pt x="66" y="128"/>
                    </a:lnTo>
                    <a:lnTo>
                      <a:pt x="64" y="139"/>
                    </a:lnTo>
                    <a:lnTo>
                      <a:pt x="62" y="151"/>
                    </a:lnTo>
                    <a:lnTo>
                      <a:pt x="60" y="161"/>
                    </a:lnTo>
                    <a:lnTo>
                      <a:pt x="59" y="173"/>
                    </a:lnTo>
                    <a:lnTo>
                      <a:pt x="56" y="184"/>
                    </a:lnTo>
                    <a:lnTo>
                      <a:pt x="55" y="196"/>
                    </a:lnTo>
                    <a:lnTo>
                      <a:pt x="53" y="207"/>
                    </a:lnTo>
                    <a:lnTo>
                      <a:pt x="52" y="218"/>
                    </a:lnTo>
                    <a:lnTo>
                      <a:pt x="51" y="228"/>
                    </a:lnTo>
                    <a:lnTo>
                      <a:pt x="48" y="239"/>
                    </a:lnTo>
                    <a:lnTo>
                      <a:pt x="47" y="249"/>
                    </a:lnTo>
                    <a:lnTo>
                      <a:pt x="46" y="258"/>
                    </a:lnTo>
                    <a:lnTo>
                      <a:pt x="45" y="268"/>
                    </a:lnTo>
                    <a:lnTo>
                      <a:pt x="43" y="276"/>
                    </a:lnTo>
                    <a:lnTo>
                      <a:pt x="42" y="284"/>
                    </a:lnTo>
                    <a:lnTo>
                      <a:pt x="41" y="293"/>
                    </a:lnTo>
                    <a:lnTo>
                      <a:pt x="40" y="300"/>
                    </a:lnTo>
                    <a:lnTo>
                      <a:pt x="39" y="306"/>
                    </a:lnTo>
                    <a:lnTo>
                      <a:pt x="39" y="306"/>
                    </a:lnTo>
                    <a:close/>
                    <a:moveTo>
                      <a:pt x="0" y="318"/>
                    </a:moveTo>
                    <a:lnTo>
                      <a:pt x="39" y="306"/>
                    </a:lnTo>
                    <a:lnTo>
                      <a:pt x="39" y="307"/>
                    </a:lnTo>
                    <a:lnTo>
                      <a:pt x="37" y="307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9"/>
                    </a:lnTo>
                    <a:lnTo>
                      <a:pt x="36" y="309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5" y="312"/>
                    </a:lnTo>
                    <a:lnTo>
                      <a:pt x="35" y="312"/>
                    </a:lnTo>
                    <a:lnTo>
                      <a:pt x="34" y="312"/>
                    </a:lnTo>
                    <a:lnTo>
                      <a:pt x="34" y="313"/>
                    </a:lnTo>
                    <a:lnTo>
                      <a:pt x="33" y="313"/>
                    </a:lnTo>
                    <a:lnTo>
                      <a:pt x="33" y="314"/>
                    </a:lnTo>
                    <a:lnTo>
                      <a:pt x="31" y="314"/>
                    </a:lnTo>
                    <a:lnTo>
                      <a:pt x="31" y="315"/>
                    </a:lnTo>
                    <a:lnTo>
                      <a:pt x="30" y="315"/>
                    </a:lnTo>
                    <a:lnTo>
                      <a:pt x="29" y="315"/>
                    </a:lnTo>
                    <a:lnTo>
                      <a:pt x="29" y="317"/>
                    </a:lnTo>
                    <a:lnTo>
                      <a:pt x="28" y="317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5" y="318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23" y="319"/>
                    </a:lnTo>
                    <a:lnTo>
                      <a:pt x="22" y="320"/>
                    </a:lnTo>
                    <a:lnTo>
                      <a:pt x="21" y="320"/>
                    </a:lnTo>
                    <a:lnTo>
                      <a:pt x="19" y="320"/>
                    </a:lnTo>
                    <a:lnTo>
                      <a:pt x="19" y="321"/>
                    </a:lnTo>
                    <a:lnTo>
                      <a:pt x="18" y="321"/>
                    </a:lnTo>
                    <a:lnTo>
                      <a:pt x="17" y="321"/>
                    </a:lnTo>
                    <a:lnTo>
                      <a:pt x="16" y="321"/>
                    </a:lnTo>
                    <a:lnTo>
                      <a:pt x="15" y="323"/>
                    </a:lnTo>
                    <a:lnTo>
                      <a:pt x="15" y="323"/>
                    </a:lnTo>
                    <a:lnTo>
                      <a:pt x="14" y="323"/>
                    </a:lnTo>
                    <a:lnTo>
                      <a:pt x="12" y="323"/>
                    </a:lnTo>
                    <a:lnTo>
                      <a:pt x="12" y="323"/>
                    </a:lnTo>
                    <a:lnTo>
                      <a:pt x="11" y="323"/>
                    </a:lnTo>
                    <a:lnTo>
                      <a:pt x="10" y="323"/>
                    </a:lnTo>
                    <a:lnTo>
                      <a:pt x="10" y="323"/>
                    </a:lnTo>
                    <a:lnTo>
                      <a:pt x="9" y="323"/>
                    </a:lnTo>
                    <a:lnTo>
                      <a:pt x="8" y="323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6" y="323"/>
                    </a:lnTo>
                    <a:lnTo>
                      <a:pt x="5" y="323"/>
                    </a:lnTo>
                    <a:lnTo>
                      <a:pt x="5" y="323"/>
                    </a:lnTo>
                    <a:lnTo>
                      <a:pt x="4" y="323"/>
                    </a:lnTo>
                    <a:lnTo>
                      <a:pt x="4" y="323"/>
                    </a:lnTo>
                    <a:lnTo>
                      <a:pt x="3" y="323"/>
                    </a:lnTo>
                    <a:lnTo>
                      <a:pt x="3" y="323"/>
                    </a:lnTo>
                    <a:lnTo>
                      <a:pt x="3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" name="Freeform 35"/>
              <p:cNvSpPr>
                <a:spLocks noEditPoints="1"/>
              </p:cNvSpPr>
              <p:nvPr/>
            </p:nvSpPr>
            <p:spPr bwMode="auto">
              <a:xfrm>
                <a:off x="4735514" y="4557714"/>
                <a:ext cx="96838" cy="515938"/>
              </a:xfrm>
              <a:custGeom>
                <a:avLst/>
                <a:gdLst>
                  <a:gd name="T0" fmla="*/ 24 w 61"/>
                  <a:gd name="T1" fmla="*/ 17 h 325"/>
                  <a:gd name="T2" fmla="*/ 25 w 61"/>
                  <a:gd name="T3" fmla="*/ 14 h 325"/>
                  <a:gd name="T4" fmla="*/ 27 w 61"/>
                  <a:gd name="T5" fmla="*/ 12 h 325"/>
                  <a:gd name="T6" fmla="*/ 29 w 61"/>
                  <a:gd name="T7" fmla="*/ 11 h 325"/>
                  <a:gd name="T8" fmla="*/ 31 w 61"/>
                  <a:gd name="T9" fmla="*/ 8 h 325"/>
                  <a:gd name="T10" fmla="*/ 35 w 61"/>
                  <a:gd name="T11" fmla="*/ 6 h 325"/>
                  <a:gd name="T12" fmla="*/ 39 w 61"/>
                  <a:gd name="T13" fmla="*/ 5 h 325"/>
                  <a:gd name="T14" fmla="*/ 42 w 61"/>
                  <a:gd name="T15" fmla="*/ 2 h 325"/>
                  <a:gd name="T16" fmla="*/ 46 w 61"/>
                  <a:gd name="T17" fmla="*/ 1 h 325"/>
                  <a:gd name="T18" fmla="*/ 49 w 61"/>
                  <a:gd name="T19" fmla="*/ 1 h 325"/>
                  <a:gd name="T20" fmla="*/ 53 w 61"/>
                  <a:gd name="T21" fmla="*/ 0 h 325"/>
                  <a:gd name="T22" fmla="*/ 55 w 61"/>
                  <a:gd name="T23" fmla="*/ 0 h 325"/>
                  <a:gd name="T24" fmla="*/ 58 w 61"/>
                  <a:gd name="T25" fmla="*/ 1 h 325"/>
                  <a:gd name="T26" fmla="*/ 60 w 61"/>
                  <a:gd name="T27" fmla="*/ 1 h 325"/>
                  <a:gd name="T28" fmla="*/ 61 w 61"/>
                  <a:gd name="T29" fmla="*/ 2 h 325"/>
                  <a:gd name="T30" fmla="*/ 61 w 61"/>
                  <a:gd name="T31" fmla="*/ 4 h 325"/>
                  <a:gd name="T32" fmla="*/ 37 w 61"/>
                  <a:gd name="T33" fmla="*/ 308 h 325"/>
                  <a:gd name="T34" fmla="*/ 4 w 61"/>
                  <a:gd name="T35" fmla="*/ 276 h 325"/>
                  <a:gd name="T36" fmla="*/ 8 w 61"/>
                  <a:gd name="T37" fmla="*/ 223 h 325"/>
                  <a:gd name="T38" fmla="*/ 11 w 61"/>
                  <a:gd name="T39" fmla="*/ 177 h 325"/>
                  <a:gd name="T40" fmla="*/ 15 w 61"/>
                  <a:gd name="T41" fmla="*/ 136 h 325"/>
                  <a:gd name="T42" fmla="*/ 17 w 61"/>
                  <a:gd name="T43" fmla="*/ 102 h 325"/>
                  <a:gd name="T44" fmla="*/ 19 w 61"/>
                  <a:gd name="T45" fmla="*/ 72 h 325"/>
                  <a:gd name="T46" fmla="*/ 21 w 61"/>
                  <a:gd name="T47" fmla="*/ 45 h 325"/>
                  <a:gd name="T48" fmla="*/ 23 w 61"/>
                  <a:gd name="T49" fmla="*/ 23 h 325"/>
                  <a:gd name="T50" fmla="*/ 60 w 61"/>
                  <a:gd name="T51" fmla="*/ 16 h 325"/>
                  <a:gd name="T52" fmla="*/ 58 w 61"/>
                  <a:gd name="T53" fmla="*/ 38 h 325"/>
                  <a:gd name="T54" fmla="*/ 55 w 61"/>
                  <a:gd name="T55" fmla="*/ 66 h 325"/>
                  <a:gd name="T56" fmla="*/ 54 w 61"/>
                  <a:gd name="T57" fmla="*/ 97 h 325"/>
                  <a:gd name="T58" fmla="*/ 50 w 61"/>
                  <a:gd name="T59" fmla="*/ 133 h 325"/>
                  <a:gd name="T60" fmla="*/ 48 w 61"/>
                  <a:gd name="T61" fmla="*/ 174 h 325"/>
                  <a:gd name="T62" fmla="*/ 45 w 61"/>
                  <a:gd name="T63" fmla="*/ 223 h 325"/>
                  <a:gd name="T64" fmla="*/ 40 w 61"/>
                  <a:gd name="T65" fmla="*/ 278 h 325"/>
                  <a:gd name="T66" fmla="*/ 0 w 61"/>
                  <a:gd name="T67" fmla="*/ 321 h 325"/>
                  <a:gd name="T68" fmla="*/ 37 w 61"/>
                  <a:gd name="T69" fmla="*/ 309 h 325"/>
                  <a:gd name="T70" fmla="*/ 36 w 61"/>
                  <a:gd name="T71" fmla="*/ 312 h 325"/>
                  <a:gd name="T72" fmla="*/ 35 w 61"/>
                  <a:gd name="T73" fmla="*/ 314 h 325"/>
                  <a:gd name="T74" fmla="*/ 33 w 61"/>
                  <a:gd name="T75" fmla="*/ 316 h 325"/>
                  <a:gd name="T76" fmla="*/ 30 w 61"/>
                  <a:gd name="T77" fmla="*/ 318 h 325"/>
                  <a:gd name="T78" fmla="*/ 27 w 61"/>
                  <a:gd name="T79" fmla="*/ 320 h 325"/>
                  <a:gd name="T80" fmla="*/ 23 w 61"/>
                  <a:gd name="T81" fmla="*/ 321 h 325"/>
                  <a:gd name="T82" fmla="*/ 19 w 61"/>
                  <a:gd name="T83" fmla="*/ 322 h 325"/>
                  <a:gd name="T84" fmla="*/ 16 w 61"/>
                  <a:gd name="T85" fmla="*/ 324 h 325"/>
                  <a:gd name="T86" fmla="*/ 12 w 61"/>
                  <a:gd name="T87" fmla="*/ 325 h 325"/>
                  <a:gd name="T88" fmla="*/ 9 w 61"/>
                  <a:gd name="T89" fmla="*/ 325 h 325"/>
                  <a:gd name="T90" fmla="*/ 6 w 61"/>
                  <a:gd name="T91" fmla="*/ 325 h 325"/>
                  <a:gd name="T92" fmla="*/ 4 w 61"/>
                  <a:gd name="T93" fmla="*/ 325 h 325"/>
                  <a:gd name="T94" fmla="*/ 2 w 61"/>
                  <a:gd name="T95" fmla="*/ 324 h 325"/>
                  <a:gd name="T96" fmla="*/ 0 w 61"/>
                  <a:gd name="T97" fmla="*/ 322 h 325"/>
                  <a:gd name="T98" fmla="*/ 0 w 61"/>
                  <a:gd name="T99" fmla="*/ 32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" h="325">
                    <a:moveTo>
                      <a:pt x="61" y="5"/>
                    </a:moveTo>
                    <a:lnTo>
                      <a:pt x="24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37" y="308"/>
                    </a:moveTo>
                    <a:lnTo>
                      <a:pt x="0" y="321"/>
                    </a:lnTo>
                    <a:lnTo>
                      <a:pt x="2" y="306"/>
                    </a:lnTo>
                    <a:lnTo>
                      <a:pt x="3" y="290"/>
                    </a:lnTo>
                    <a:lnTo>
                      <a:pt x="4" y="276"/>
                    </a:lnTo>
                    <a:lnTo>
                      <a:pt x="5" y="263"/>
                    </a:lnTo>
                    <a:lnTo>
                      <a:pt x="6" y="248"/>
                    </a:lnTo>
                    <a:lnTo>
                      <a:pt x="8" y="235"/>
                    </a:lnTo>
                    <a:lnTo>
                      <a:pt x="8" y="223"/>
                    </a:lnTo>
                    <a:lnTo>
                      <a:pt x="9" y="210"/>
                    </a:lnTo>
                    <a:lnTo>
                      <a:pt x="10" y="199"/>
                    </a:lnTo>
                    <a:lnTo>
                      <a:pt x="11" y="187"/>
                    </a:lnTo>
                    <a:lnTo>
                      <a:pt x="11" y="177"/>
                    </a:lnTo>
                    <a:lnTo>
                      <a:pt x="12" y="166"/>
                    </a:lnTo>
                    <a:lnTo>
                      <a:pt x="13" y="155"/>
                    </a:lnTo>
                    <a:lnTo>
                      <a:pt x="13" y="146"/>
                    </a:lnTo>
                    <a:lnTo>
                      <a:pt x="15" y="136"/>
                    </a:lnTo>
                    <a:lnTo>
                      <a:pt x="15" y="127"/>
                    </a:lnTo>
                    <a:lnTo>
                      <a:pt x="16" y="118"/>
                    </a:lnTo>
                    <a:lnTo>
                      <a:pt x="16" y="110"/>
                    </a:lnTo>
                    <a:lnTo>
                      <a:pt x="17" y="102"/>
                    </a:lnTo>
                    <a:lnTo>
                      <a:pt x="17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19" y="72"/>
                    </a:lnTo>
                    <a:lnTo>
                      <a:pt x="19" y="65"/>
                    </a:lnTo>
                    <a:lnTo>
                      <a:pt x="21" y="57"/>
                    </a:lnTo>
                    <a:lnTo>
                      <a:pt x="21" y="51"/>
                    </a:lnTo>
                    <a:lnTo>
                      <a:pt x="21" y="45"/>
                    </a:lnTo>
                    <a:lnTo>
                      <a:pt x="22" y="39"/>
                    </a:lnTo>
                    <a:lnTo>
                      <a:pt x="22" y="33"/>
                    </a:lnTo>
                    <a:lnTo>
                      <a:pt x="23" y="28"/>
                    </a:lnTo>
                    <a:lnTo>
                      <a:pt x="23" y="23"/>
                    </a:lnTo>
                    <a:lnTo>
                      <a:pt x="24" y="17"/>
                    </a:lnTo>
                    <a:lnTo>
                      <a:pt x="61" y="5"/>
                    </a:lnTo>
                    <a:lnTo>
                      <a:pt x="61" y="10"/>
                    </a:lnTo>
                    <a:lnTo>
                      <a:pt x="60" y="16"/>
                    </a:lnTo>
                    <a:lnTo>
                      <a:pt x="60" y="22"/>
                    </a:lnTo>
                    <a:lnTo>
                      <a:pt x="59" y="26"/>
                    </a:lnTo>
                    <a:lnTo>
                      <a:pt x="59" y="32"/>
                    </a:lnTo>
                    <a:lnTo>
                      <a:pt x="58" y="38"/>
                    </a:lnTo>
                    <a:lnTo>
                      <a:pt x="58" y="45"/>
                    </a:lnTo>
                    <a:lnTo>
                      <a:pt x="56" y="51"/>
                    </a:lnTo>
                    <a:lnTo>
                      <a:pt x="56" y="59"/>
                    </a:lnTo>
                    <a:lnTo>
                      <a:pt x="55" y="66"/>
                    </a:lnTo>
                    <a:lnTo>
                      <a:pt x="55" y="73"/>
                    </a:lnTo>
                    <a:lnTo>
                      <a:pt x="55" y="81"/>
                    </a:lnTo>
                    <a:lnTo>
                      <a:pt x="54" y="88"/>
                    </a:lnTo>
                    <a:lnTo>
                      <a:pt x="54" y="97"/>
                    </a:lnTo>
                    <a:lnTo>
                      <a:pt x="53" y="105"/>
                    </a:lnTo>
                    <a:lnTo>
                      <a:pt x="52" y="115"/>
                    </a:lnTo>
                    <a:lnTo>
                      <a:pt x="52" y="123"/>
                    </a:lnTo>
                    <a:lnTo>
                      <a:pt x="50" y="133"/>
                    </a:lnTo>
                    <a:lnTo>
                      <a:pt x="50" y="143"/>
                    </a:lnTo>
                    <a:lnTo>
                      <a:pt x="49" y="153"/>
                    </a:lnTo>
                    <a:lnTo>
                      <a:pt x="49" y="164"/>
                    </a:lnTo>
                    <a:lnTo>
                      <a:pt x="48" y="174"/>
                    </a:lnTo>
                    <a:lnTo>
                      <a:pt x="47" y="186"/>
                    </a:lnTo>
                    <a:lnTo>
                      <a:pt x="46" y="198"/>
                    </a:lnTo>
                    <a:lnTo>
                      <a:pt x="46" y="210"/>
                    </a:lnTo>
                    <a:lnTo>
                      <a:pt x="45" y="223"/>
                    </a:lnTo>
                    <a:lnTo>
                      <a:pt x="43" y="236"/>
                    </a:lnTo>
                    <a:lnTo>
                      <a:pt x="42" y="250"/>
                    </a:lnTo>
                    <a:lnTo>
                      <a:pt x="41" y="264"/>
                    </a:lnTo>
                    <a:lnTo>
                      <a:pt x="40" y="278"/>
                    </a:lnTo>
                    <a:lnTo>
                      <a:pt x="39" y="293"/>
                    </a:lnTo>
                    <a:lnTo>
                      <a:pt x="37" y="308"/>
                    </a:lnTo>
                    <a:lnTo>
                      <a:pt x="37" y="308"/>
                    </a:lnTo>
                    <a:close/>
                    <a:moveTo>
                      <a:pt x="0" y="321"/>
                    </a:moveTo>
                    <a:lnTo>
                      <a:pt x="37" y="308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10"/>
                    </a:lnTo>
                    <a:lnTo>
                      <a:pt x="37" y="310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3"/>
                    </a:lnTo>
                    <a:lnTo>
                      <a:pt x="35" y="313"/>
                    </a:lnTo>
                    <a:lnTo>
                      <a:pt x="35" y="313"/>
                    </a:lnTo>
                    <a:lnTo>
                      <a:pt x="35" y="314"/>
                    </a:lnTo>
                    <a:lnTo>
                      <a:pt x="34" y="314"/>
                    </a:lnTo>
                    <a:lnTo>
                      <a:pt x="34" y="315"/>
                    </a:lnTo>
                    <a:lnTo>
                      <a:pt x="33" y="315"/>
                    </a:lnTo>
                    <a:lnTo>
                      <a:pt x="33" y="316"/>
                    </a:lnTo>
                    <a:lnTo>
                      <a:pt x="31" y="316"/>
                    </a:lnTo>
                    <a:lnTo>
                      <a:pt x="31" y="316"/>
                    </a:lnTo>
                    <a:lnTo>
                      <a:pt x="30" y="318"/>
                    </a:lnTo>
                    <a:lnTo>
                      <a:pt x="30" y="318"/>
                    </a:lnTo>
                    <a:lnTo>
                      <a:pt x="29" y="319"/>
                    </a:lnTo>
                    <a:lnTo>
                      <a:pt x="28" y="319"/>
                    </a:lnTo>
                    <a:lnTo>
                      <a:pt x="28" y="319"/>
                    </a:lnTo>
                    <a:lnTo>
                      <a:pt x="27" y="320"/>
                    </a:lnTo>
                    <a:lnTo>
                      <a:pt x="25" y="320"/>
                    </a:lnTo>
                    <a:lnTo>
                      <a:pt x="24" y="321"/>
                    </a:lnTo>
                    <a:lnTo>
                      <a:pt x="24" y="321"/>
                    </a:lnTo>
                    <a:lnTo>
                      <a:pt x="23" y="321"/>
                    </a:lnTo>
                    <a:lnTo>
                      <a:pt x="22" y="322"/>
                    </a:lnTo>
                    <a:lnTo>
                      <a:pt x="21" y="322"/>
                    </a:lnTo>
                    <a:lnTo>
                      <a:pt x="21" y="322"/>
                    </a:lnTo>
                    <a:lnTo>
                      <a:pt x="19" y="322"/>
                    </a:lnTo>
                    <a:lnTo>
                      <a:pt x="18" y="324"/>
                    </a:lnTo>
                    <a:lnTo>
                      <a:pt x="17" y="324"/>
                    </a:lnTo>
                    <a:lnTo>
                      <a:pt x="16" y="324"/>
                    </a:lnTo>
                    <a:lnTo>
                      <a:pt x="16" y="324"/>
                    </a:lnTo>
                    <a:lnTo>
                      <a:pt x="15" y="325"/>
                    </a:lnTo>
                    <a:lnTo>
                      <a:pt x="13" y="325"/>
                    </a:lnTo>
                    <a:lnTo>
                      <a:pt x="12" y="325"/>
                    </a:lnTo>
                    <a:lnTo>
                      <a:pt x="12" y="325"/>
                    </a:lnTo>
                    <a:lnTo>
                      <a:pt x="11" y="325"/>
                    </a:lnTo>
                    <a:lnTo>
                      <a:pt x="10" y="325"/>
                    </a:lnTo>
                    <a:lnTo>
                      <a:pt x="10" y="325"/>
                    </a:lnTo>
                    <a:lnTo>
                      <a:pt x="9" y="325"/>
                    </a:lnTo>
                    <a:lnTo>
                      <a:pt x="8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6" y="325"/>
                    </a:lnTo>
                    <a:lnTo>
                      <a:pt x="5" y="325"/>
                    </a:lnTo>
                    <a:lnTo>
                      <a:pt x="5" y="325"/>
                    </a:lnTo>
                    <a:lnTo>
                      <a:pt x="4" y="325"/>
                    </a:lnTo>
                    <a:lnTo>
                      <a:pt x="4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1"/>
                    </a:lnTo>
                    <a:lnTo>
                      <a:pt x="0" y="3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" name="Freeform 36"/>
              <p:cNvSpPr>
                <a:spLocks noEditPoints="1"/>
              </p:cNvSpPr>
              <p:nvPr/>
            </p:nvSpPr>
            <p:spPr bwMode="auto">
              <a:xfrm>
                <a:off x="4960939" y="4556126"/>
                <a:ext cx="95250" cy="519113"/>
              </a:xfrm>
              <a:custGeom>
                <a:avLst/>
                <a:gdLst>
                  <a:gd name="T0" fmla="*/ 23 w 60"/>
                  <a:gd name="T1" fmla="*/ 15 h 327"/>
                  <a:gd name="T2" fmla="*/ 24 w 60"/>
                  <a:gd name="T3" fmla="*/ 13 h 327"/>
                  <a:gd name="T4" fmla="*/ 27 w 60"/>
                  <a:gd name="T5" fmla="*/ 11 h 327"/>
                  <a:gd name="T6" fmla="*/ 29 w 60"/>
                  <a:gd name="T7" fmla="*/ 9 h 327"/>
                  <a:gd name="T8" fmla="*/ 31 w 60"/>
                  <a:gd name="T9" fmla="*/ 7 h 327"/>
                  <a:gd name="T10" fmla="*/ 35 w 60"/>
                  <a:gd name="T11" fmla="*/ 5 h 327"/>
                  <a:gd name="T12" fmla="*/ 39 w 60"/>
                  <a:gd name="T13" fmla="*/ 3 h 327"/>
                  <a:gd name="T14" fmla="*/ 42 w 60"/>
                  <a:gd name="T15" fmla="*/ 2 h 327"/>
                  <a:gd name="T16" fmla="*/ 46 w 60"/>
                  <a:gd name="T17" fmla="*/ 1 h 327"/>
                  <a:gd name="T18" fmla="*/ 49 w 60"/>
                  <a:gd name="T19" fmla="*/ 0 h 327"/>
                  <a:gd name="T20" fmla="*/ 53 w 60"/>
                  <a:gd name="T21" fmla="*/ 0 h 327"/>
                  <a:gd name="T22" fmla="*/ 55 w 60"/>
                  <a:gd name="T23" fmla="*/ 0 h 327"/>
                  <a:gd name="T24" fmla="*/ 58 w 60"/>
                  <a:gd name="T25" fmla="*/ 1 h 327"/>
                  <a:gd name="T26" fmla="*/ 59 w 60"/>
                  <a:gd name="T27" fmla="*/ 1 h 327"/>
                  <a:gd name="T28" fmla="*/ 60 w 60"/>
                  <a:gd name="T29" fmla="*/ 3 h 327"/>
                  <a:gd name="T30" fmla="*/ 60 w 60"/>
                  <a:gd name="T31" fmla="*/ 5 h 327"/>
                  <a:gd name="T32" fmla="*/ 37 w 60"/>
                  <a:gd name="T33" fmla="*/ 310 h 327"/>
                  <a:gd name="T34" fmla="*/ 2 w 60"/>
                  <a:gd name="T35" fmla="*/ 302 h 327"/>
                  <a:gd name="T36" fmla="*/ 4 w 60"/>
                  <a:gd name="T37" fmla="*/ 265 h 327"/>
                  <a:gd name="T38" fmla="*/ 6 w 60"/>
                  <a:gd name="T39" fmla="*/ 222 h 327"/>
                  <a:gd name="T40" fmla="*/ 9 w 60"/>
                  <a:gd name="T41" fmla="*/ 175 h 327"/>
                  <a:gd name="T42" fmla="*/ 11 w 60"/>
                  <a:gd name="T43" fmla="*/ 130 h 327"/>
                  <a:gd name="T44" fmla="*/ 14 w 60"/>
                  <a:gd name="T45" fmla="*/ 87 h 327"/>
                  <a:gd name="T46" fmla="*/ 17 w 60"/>
                  <a:gd name="T47" fmla="*/ 50 h 327"/>
                  <a:gd name="T48" fmla="*/ 22 w 60"/>
                  <a:gd name="T49" fmla="*/ 21 h 327"/>
                  <a:gd name="T50" fmla="*/ 58 w 60"/>
                  <a:gd name="T51" fmla="*/ 17 h 327"/>
                  <a:gd name="T52" fmla="*/ 53 w 60"/>
                  <a:gd name="T53" fmla="*/ 46 h 327"/>
                  <a:gd name="T54" fmla="*/ 51 w 60"/>
                  <a:gd name="T55" fmla="*/ 85 h 327"/>
                  <a:gd name="T56" fmla="*/ 47 w 60"/>
                  <a:gd name="T57" fmla="*/ 129 h 327"/>
                  <a:gd name="T58" fmla="*/ 46 w 60"/>
                  <a:gd name="T59" fmla="*/ 174 h 327"/>
                  <a:gd name="T60" fmla="*/ 43 w 60"/>
                  <a:gd name="T61" fmla="*/ 220 h 327"/>
                  <a:gd name="T62" fmla="*/ 41 w 60"/>
                  <a:gd name="T63" fmla="*/ 261 h 327"/>
                  <a:gd name="T64" fmla="*/ 39 w 60"/>
                  <a:gd name="T65" fmla="*/ 297 h 327"/>
                  <a:gd name="T66" fmla="*/ 0 w 60"/>
                  <a:gd name="T67" fmla="*/ 323 h 327"/>
                  <a:gd name="T68" fmla="*/ 37 w 60"/>
                  <a:gd name="T69" fmla="*/ 313 h 327"/>
                  <a:gd name="T70" fmla="*/ 36 w 60"/>
                  <a:gd name="T71" fmla="*/ 314 h 327"/>
                  <a:gd name="T72" fmla="*/ 34 w 60"/>
                  <a:gd name="T73" fmla="*/ 316 h 327"/>
                  <a:gd name="T74" fmla="*/ 31 w 60"/>
                  <a:gd name="T75" fmla="*/ 319 h 327"/>
                  <a:gd name="T76" fmla="*/ 29 w 60"/>
                  <a:gd name="T77" fmla="*/ 320 h 327"/>
                  <a:gd name="T78" fmla="*/ 25 w 60"/>
                  <a:gd name="T79" fmla="*/ 322 h 327"/>
                  <a:gd name="T80" fmla="*/ 22 w 60"/>
                  <a:gd name="T81" fmla="*/ 323 h 327"/>
                  <a:gd name="T82" fmla="*/ 18 w 60"/>
                  <a:gd name="T83" fmla="*/ 326 h 327"/>
                  <a:gd name="T84" fmla="*/ 15 w 60"/>
                  <a:gd name="T85" fmla="*/ 327 h 327"/>
                  <a:gd name="T86" fmla="*/ 11 w 60"/>
                  <a:gd name="T87" fmla="*/ 327 h 327"/>
                  <a:gd name="T88" fmla="*/ 8 w 60"/>
                  <a:gd name="T89" fmla="*/ 327 h 327"/>
                  <a:gd name="T90" fmla="*/ 5 w 60"/>
                  <a:gd name="T91" fmla="*/ 327 h 327"/>
                  <a:gd name="T92" fmla="*/ 3 w 60"/>
                  <a:gd name="T93" fmla="*/ 327 h 327"/>
                  <a:gd name="T94" fmla="*/ 2 w 60"/>
                  <a:gd name="T95" fmla="*/ 326 h 327"/>
                  <a:gd name="T96" fmla="*/ 0 w 60"/>
                  <a:gd name="T97" fmla="*/ 325 h 327"/>
                  <a:gd name="T98" fmla="*/ 0 w 60"/>
                  <a:gd name="T99" fmla="*/ 323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27">
                    <a:moveTo>
                      <a:pt x="60" y="6"/>
                    </a:moveTo>
                    <a:lnTo>
                      <a:pt x="23" y="17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6"/>
                    </a:lnTo>
                    <a:lnTo>
                      <a:pt x="60" y="6"/>
                    </a:lnTo>
                    <a:close/>
                    <a:moveTo>
                      <a:pt x="37" y="310"/>
                    </a:moveTo>
                    <a:lnTo>
                      <a:pt x="0" y="323"/>
                    </a:lnTo>
                    <a:lnTo>
                      <a:pt x="0" y="316"/>
                    </a:lnTo>
                    <a:lnTo>
                      <a:pt x="2" y="309"/>
                    </a:lnTo>
                    <a:lnTo>
                      <a:pt x="2" y="302"/>
                    </a:lnTo>
                    <a:lnTo>
                      <a:pt x="3" y="292"/>
                    </a:lnTo>
                    <a:lnTo>
                      <a:pt x="3" y="284"/>
                    </a:lnTo>
                    <a:lnTo>
                      <a:pt x="4" y="274"/>
                    </a:lnTo>
                    <a:lnTo>
                      <a:pt x="4" y="265"/>
                    </a:lnTo>
                    <a:lnTo>
                      <a:pt x="5" y="254"/>
                    </a:lnTo>
                    <a:lnTo>
                      <a:pt x="5" y="243"/>
                    </a:lnTo>
                    <a:lnTo>
                      <a:pt x="6" y="233"/>
                    </a:lnTo>
                    <a:lnTo>
                      <a:pt x="6" y="222"/>
                    </a:lnTo>
                    <a:lnTo>
                      <a:pt x="6" y="210"/>
                    </a:lnTo>
                    <a:lnTo>
                      <a:pt x="8" y="199"/>
                    </a:lnTo>
                    <a:lnTo>
                      <a:pt x="8" y="187"/>
                    </a:lnTo>
                    <a:lnTo>
                      <a:pt x="9" y="175"/>
                    </a:lnTo>
                    <a:lnTo>
                      <a:pt x="9" y="165"/>
                    </a:lnTo>
                    <a:lnTo>
                      <a:pt x="10" y="153"/>
                    </a:lnTo>
                    <a:lnTo>
                      <a:pt x="10" y="141"/>
                    </a:lnTo>
                    <a:lnTo>
                      <a:pt x="11" y="130"/>
                    </a:lnTo>
                    <a:lnTo>
                      <a:pt x="11" y="119"/>
                    </a:lnTo>
                    <a:lnTo>
                      <a:pt x="12" y="107"/>
                    </a:lnTo>
                    <a:lnTo>
                      <a:pt x="12" y="97"/>
                    </a:lnTo>
                    <a:lnTo>
                      <a:pt x="14" y="87"/>
                    </a:lnTo>
                    <a:lnTo>
                      <a:pt x="15" y="77"/>
                    </a:lnTo>
                    <a:lnTo>
                      <a:pt x="15" y="68"/>
                    </a:lnTo>
                    <a:lnTo>
                      <a:pt x="16" y="58"/>
                    </a:lnTo>
                    <a:lnTo>
                      <a:pt x="17" y="50"/>
                    </a:lnTo>
                    <a:lnTo>
                      <a:pt x="18" y="42"/>
                    </a:lnTo>
                    <a:lnTo>
                      <a:pt x="19" y="34"/>
                    </a:lnTo>
                    <a:lnTo>
                      <a:pt x="21" y="27"/>
                    </a:lnTo>
                    <a:lnTo>
                      <a:pt x="22" y="21"/>
                    </a:lnTo>
                    <a:lnTo>
                      <a:pt x="23" y="17"/>
                    </a:lnTo>
                    <a:lnTo>
                      <a:pt x="60" y="6"/>
                    </a:lnTo>
                    <a:lnTo>
                      <a:pt x="59" y="11"/>
                    </a:lnTo>
                    <a:lnTo>
                      <a:pt x="58" y="17"/>
                    </a:lnTo>
                    <a:lnTo>
                      <a:pt x="56" y="23"/>
                    </a:lnTo>
                    <a:lnTo>
                      <a:pt x="55" y="30"/>
                    </a:lnTo>
                    <a:lnTo>
                      <a:pt x="54" y="38"/>
                    </a:lnTo>
                    <a:lnTo>
                      <a:pt x="53" y="46"/>
                    </a:lnTo>
                    <a:lnTo>
                      <a:pt x="53" y="55"/>
                    </a:lnTo>
                    <a:lnTo>
                      <a:pt x="52" y="64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49" y="95"/>
                    </a:lnTo>
                    <a:lnTo>
                      <a:pt x="48" y="106"/>
                    </a:lnTo>
                    <a:lnTo>
                      <a:pt x="48" y="117"/>
                    </a:lnTo>
                    <a:lnTo>
                      <a:pt x="47" y="129"/>
                    </a:lnTo>
                    <a:lnTo>
                      <a:pt x="47" y="140"/>
                    </a:lnTo>
                    <a:lnTo>
                      <a:pt x="46" y="151"/>
                    </a:lnTo>
                    <a:lnTo>
                      <a:pt x="46" y="163"/>
                    </a:lnTo>
                    <a:lnTo>
                      <a:pt x="46" y="174"/>
                    </a:lnTo>
                    <a:lnTo>
                      <a:pt x="45" y="186"/>
                    </a:lnTo>
                    <a:lnTo>
                      <a:pt x="45" y="198"/>
                    </a:lnTo>
                    <a:lnTo>
                      <a:pt x="43" y="209"/>
                    </a:lnTo>
                    <a:lnTo>
                      <a:pt x="43" y="220"/>
                    </a:lnTo>
                    <a:lnTo>
                      <a:pt x="42" y="231"/>
                    </a:lnTo>
                    <a:lnTo>
                      <a:pt x="42" y="241"/>
                    </a:lnTo>
                    <a:lnTo>
                      <a:pt x="42" y="252"/>
                    </a:lnTo>
                    <a:lnTo>
                      <a:pt x="41" y="261"/>
                    </a:lnTo>
                    <a:lnTo>
                      <a:pt x="41" y="271"/>
                    </a:lnTo>
                    <a:lnTo>
                      <a:pt x="40" y="280"/>
                    </a:lnTo>
                    <a:lnTo>
                      <a:pt x="40" y="289"/>
                    </a:lnTo>
                    <a:lnTo>
                      <a:pt x="39" y="297"/>
                    </a:lnTo>
                    <a:lnTo>
                      <a:pt x="37" y="304"/>
                    </a:lnTo>
                    <a:lnTo>
                      <a:pt x="37" y="310"/>
                    </a:lnTo>
                    <a:lnTo>
                      <a:pt x="37" y="310"/>
                    </a:lnTo>
                    <a:close/>
                    <a:moveTo>
                      <a:pt x="0" y="323"/>
                    </a:moveTo>
                    <a:lnTo>
                      <a:pt x="37" y="310"/>
                    </a:lnTo>
                    <a:lnTo>
                      <a:pt x="37" y="311"/>
                    </a:lnTo>
                    <a:lnTo>
                      <a:pt x="37" y="311"/>
                    </a:lnTo>
                    <a:lnTo>
                      <a:pt x="37" y="313"/>
                    </a:lnTo>
                    <a:lnTo>
                      <a:pt x="36" y="313"/>
                    </a:lnTo>
                    <a:lnTo>
                      <a:pt x="36" y="313"/>
                    </a:lnTo>
                    <a:lnTo>
                      <a:pt x="36" y="314"/>
                    </a:lnTo>
                    <a:lnTo>
                      <a:pt x="36" y="314"/>
                    </a:lnTo>
                    <a:lnTo>
                      <a:pt x="35" y="315"/>
                    </a:lnTo>
                    <a:lnTo>
                      <a:pt x="35" y="315"/>
                    </a:lnTo>
                    <a:lnTo>
                      <a:pt x="35" y="316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3" y="317"/>
                    </a:lnTo>
                    <a:lnTo>
                      <a:pt x="33" y="317"/>
                    </a:lnTo>
                    <a:lnTo>
                      <a:pt x="31" y="319"/>
                    </a:lnTo>
                    <a:lnTo>
                      <a:pt x="31" y="319"/>
                    </a:lnTo>
                    <a:lnTo>
                      <a:pt x="30" y="319"/>
                    </a:lnTo>
                    <a:lnTo>
                      <a:pt x="30" y="320"/>
                    </a:lnTo>
                    <a:lnTo>
                      <a:pt x="29" y="320"/>
                    </a:lnTo>
                    <a:lnTo>
                      <a:pt x="28" y="321"/>
                    </a:lnTo>
                    <a:lnTo>
                      <a:pt x="28" y="321"/>
                    </a:lnTo>
                    <a:lnTo>
                      <a:pt x="27" y="322"/>
                    </a:lnTo>
                    <a:lnTo>
                      <a:pt x="25" y="322"/>
                    </a:lnTo>
                    <a:lnTo>
                      <a:pt x="25" y="322"/>
                    </a:lnTo>
                    <a:lnTo>
                      <a:pt x="24" y="323"/>
                    </a:lnTo>
                    <a:lnTo>
                      <a:pt x="23" y="323"/>
                    </a:lnTo>
                    <a:lnTo>
                      <a:pt x="22" y="323"/>
                    </a:lnTo>
                    <a:lnTo>
                      <a:pt x="22" y="325"/>
                    </a:lnTo>
                    <a:lnTo>
                      <a:pt x="21" y="325"/>
                    </a:lnTo>
                    <a:lnTo>
                      <a:pt x="19" y="325"/>
                    </a:lnTo>
                    <a:lnTo>
                      <a:pt x="18" y="326"/>
                    </a:lnTo>
                    <a:lnTo>
                      <a:pt x="17" y="326"/>
                    </a:lnTo>
                    <a:lnTo>
                      <a:pt x="17" y="326"/>
                    </a:lnTo>
                    <a:lnTo>
                      <a:pt x="16" y="326"/>
                    </a:lnTo>
                    <a:lnTo>
                      <a:pt x="15" y="327"/>
                    </a:lnTo>
                    <a:lnTo>
                      <a:pt x="14" y="327"/>
                    </a:lnTo>
                    <a:lnTo>
                      <a:pt x="12" y="327"/>
                    </a:lnTo>
                    <a:lnTo>
                      <a:pt x="12" y="327"/>
                    </a:lnTo>
                    <a:lnTo>
                      <a:pt x="11" y="327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8" y="327"/>
                    </a:lnTo>
                    <a:lnTo>
                      <a:pt x="8" y="327"/>
                    </a:lnTo>
                    <a:lnTo>
                      <a:pt x="6" y="327"/>
                    </a:lnTo>
                    <a:lnTo>
                      <a:pt x="6" y="327"/>
                    </a:lnTo>
                    <a:lnTo>
                      <a:pt x="5" y="327"/>
                    </a:lnTo>
                    <a:lnTo>
                      <a:pt x="5" y="327"/>
                    </a:lnTo>
                    <a:lnTo>
                      <a:pt x="4" y="327"/>
                    </a:lnTo>
                    <a:lnTo>
                      <a:pt x="4" y="327"/>
                    </a:lnTo>
                    <a:lnTo>
                      <a:pt x="3" y="327"/>
                    </a:lnTo>
                    <a:lnTo>
                      <a:pt x="3" y="327"/>
                    </a:lnTo>
                    <a:lnTo>
                      <a:pt x="2" y="327"/>
                    </a:lnTo>
                    <a:lnTo>
                      <a:pt x="2" y="327"/>
                    </a:lnTo>
                    <a:lnTo>
                      <a:pt x="2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" name="Freeform 37"/>
              <p:cNvSpPr>
                <a:spLocks noEditPoints="1"/>
              </p:cNvSpPr>
              <p:nvPr/>
            </p:nvSpPr>
            <p:spPr bwMode="auto">
              <a:xfrm>
                <a:off x="5232401" y="4554539"/>
                <a:ext cx="71438" cy="523875"/>
              </a:xfrm>
              <a:custGeom>
                <a:avLst/>
                <a:gdLst>
                  <a:gd name="T0" fmla="*/ 8 w 45"/>
                  <a:gd name="T1" fmla="*/ 15 h 330"/>
                  <a:gd name="T2" fmla="*/ 10 w 45"/>
                  <a:gd name="T3" fmla="*/ 13 h 330"/>
                  <a:gd name="T4" fmla="*/ 12 w 45"/>
                  <a:gd name="T5" fmla="*/ 10 h 330"/>
                  <a:gd name="T6" fmla="*/ 14 w 45"/>
                  <a:gd name="T7" fmla="*/ 8 h 330"/>
                  <a:gd name="T8" fmla="*/ 17 w 45"/>
                  <a:gd name="T9" fmla="*/ 7 h 330"/>
                  <a:gd name="T10" fmla="*/ 20 w 45"/>
                  <a:gd name="T11" fmla="*/ 4 h 330"/>
                  <a:gd name="T12" fmla="*/ 24 w 45"/>
                  <a:gd name="T13" fmla="*/ 3 h 330"/>
                  <a:gd name="T14" fmla="*/ 28 w 45"/>
                  <a:gd name="T15" fmla="*/ 2 h 330"/>
                  <a:gd name="T16" fmla="*/ 31 w 45"/>
                  <a:gd name="T17" fmla="*/ 1 h 330"/>
                  <a:gd name="T18" fmla="*/ 35 w 45"/>
                  <a:gd name="T19" fmla="*/ 0 h 330"/>
                  <a:gd name="T20" fmla="*/ 38 w 45"/>
                  <a:gd name="T21" fmla="*/ 0 h 330"/>
                  <a:gd name="T22" fmla="*/ 41 w 45"/>
                  <a:gd name="T23" fmla="*/ 0 h 330"/>
                  <a:gd name="T24" fmla="*/ 43 w 45"/>
                  <a:gd name="T25" fmla="*/ 1 h 330"/>
                  <a:gd name="T26" fmla="*/ 44 w 45"/>
                  <a:gd name="T27" fmla="*/ 1 h 330"/>
                  <a:gd name="T28" fmla="*/ 45 w 45"/>
                  <a:gd name="T29" fmla="*/ 2 h 330"/>
                  <a:gd name="T30" fmla="*/ 45 w 45"/>
                  <a:gd name="T31" fmla="*/ 4 h 330"/>
                  <a:gd name="T32" fmla="*/ 38 w 45"/>
                  <a:gd name="T33" fmla="*/ 314 h 330"/>
                  <a:gd name="T34" fmla="*/ 2 w 45"/>
                  <a:gd name="T35" fmla="*/ 304 h 330"/>
                  <a:gd name="T36" fmla="*/ 4 w 45"/>
                  <a:gd name="T37" fmla="*/ 267 h 330"/>
                  <a:gd name="T38" fmla="*/ 2 w 45"/>
                  <a:gd name="T39" fmla="*/ 224 h 330"/>
                  <a:gd name="T40" fmla="*/ 2 w 45"/>
                  <a:gd name="T41" fmla="*/ 178 h 330"/>
                  <a:gd name="T42" fmla="*/ 1 w 45"/>
                  <a:gd name="T43" fmla="*/ 131 h 330"/>
                  <a:gd name="T44" fmla="*/ 1 w 45"/>
                  <a:gd name="T45" fmla="*/ 87 h 330"/>
                  <a:gd name="T46" fmla="*/ 4 w 45"/>
                  <a:gd name="T47" fmla="*/ 50 h 330"/>
                  <a:gd name="T48" fmla="*/ 7 w 45"/>
                  <a:gd name="T49" fmla="*/ 21 h 330"/>
                  <a:gd name="T50" fmla="*/ 43 w 45"/>
                  <a:gd name="T51" fmla="*/ 15 h 330"/>
                  <a:gd name="T52" fmla="*/ 41 w 45"/>
                  <a:gd name="T53" fmla="*/ 45 h 330"/>
                  <a:gd name="T54" fmla="*/ 39 w 45"/>
                  <a:gd name="T55" fmla="*/ 84 h 330"/>
                  <a:gd name="T56" fmla="*/ 39 w 45"/>
                  <a:gd name="T57" fmla="*/ 129 h 330"/>
                  <a:gd name="T58" fmla="*/ 39 w 45"/>
                  <a:gd name="T59" fmla="*/ 175 h 330"/>
                  <a:gd name="T60" fmla="*/ 41 w 45"/>
                  <a:gd name="T61" fmla="*/ 222 h 330"/>
                  <a:gd name="T62" fmla="*/ 41 w 45"/>
                  <a:gd name="T63" fmla="*/ 264 h 330"/>
                  <a:gd name="T64" fmla="*/ 39 w 45"/>
                  <a:gd name="T65" fmla="*/ 299 h 330"/>
                  <a:gd name="T66" fmla="*/ 0 w 45"/>
                  <a:gd name="T67" fmla="*/ 326 h 330"/>
                  <a:gd name="T68" fmla="*/ 37 w 45"/>
                  <a:gd name="T69" fmla="*/ 315 h 330"/>
                  <a:gd name="T70" fmla="*/ 37 w 45"/>
                  <a:gd name="T71" fmla="*/ 316 h 330"/>
                  <a:gd name="T72" fmla="*/ 35 w 45"/>
                  <a:gd name="T73" fmla="*/ 318 h 330"/>
                  <a:gd name="T74" fmla="*/ 32 w 45"/>
                  <a:gd name="T75" fmla="*/ 321 h 330"/>
                  <a:gd name="T76" fmla="*/ 30 w 45"/>
                  <a:gd name="T77" fmla="*/ 323 h 330"/>
                  <a:gd name="T78" fmla="*/ 26 w 45"/>
                  <a:gd name="T79" fmla="*/ 324 h 330"/>
                  <a:gd name="T80" fmla="*/ 23 w 45"/>
                  <a:gd name="T81" fmla="*/ 327 h 330"/>
                  <a:gd name="T82" fmla="*/ 19 w 45"/>
                  <a:gd name="T83" fmla="*/ 328 h 330"/>
                  <a:gd name="T84" fmla="*/ 16 w 45"/>
                  <a:gd name="T85" fmla="*/ 329 h 330"/>
                  <a:gd name="T86" fmla="*/ 12 w 45"/>
                  <a:gd name="T87" fmla="*/ 329 h 330"/>
                  <a:gd name="T88" fmla="*/ 8 w 45"/>
                  <a:gd name="T89" fmla="*/ 330 h 330"/>
                  <a:gd name="T90" fmla="*/ 6 w 45"/>
                  <a:gd name="T91" fmla="*/ 330 h 330"/>
                  <a:gd name="T92" fmla="*/ 4 w 45"/>
                  <a:gd name="T93" fmla="*/ 329 h 330"/>
                  <a:gd name="T94" fmla="*/ 2 w 45"/>
                  <a:gd name="T95" fmla="*/ 329 h 330"/>
                  <a:gd name="T96" fmla="*/ 1 w 45"/>
                  <a:gd name="T97" fmla="*/ 328 h 330"/>
                  <a:gd name="T98" fmla="*/ 0 w 45"/>
                  <a:gd name="T99" fmla="*/ 32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330">
                    <a:moveTo>
                      <a:pt x="45" y="4"/>
                    </a:move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  <a:moveTo>
                      <a:pt x="38" y="314"/>
                    </a:moveTo>
                    <a:lnTo>
                      <a:pt x="0" y="326"/>
                    </a:lnTo>
                    <a:lnTo>
                      <a:pt x="1" y="318"/>
                    </a:lnTo>
                    <a:lnTo>
                      <a:pt x="2" y="311"/>
                    </a:lnTo>
                    <a:lnTo>
                      <a:pt x="2" y="304"/>
                    </a:lnTo>
                    <a:lnTo>
                      <a:pt x="2" y="296"/>
                    </a:lnTo>
                    <a:lnTo>
                      <a:pt x="2" y="286"/>
                    </a:lnTo>
                    <a:lnTo>
                      <a:pt x="2" y="277"/>
                    </a:lnTo>
                    <a:lnTo>
                      <a:pt x="4" y="267"/>
                    </a:lnTo>
                    <a:lnTo>
                      <a:pt x="4" y="256"/>
                    </a:lnTo>
                    <a:lnTo>
                      <a:pt x="4" y="246"/>
                    </a:lnTo>
                    <a:lnTo>
                      <a:pt x="2" y="235"/>
                    </a:lnTo>
                    <a:lnTo>
                      <a:pt x="2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2" y="189"/>
                    </a:lnTo>
                    <a:lnTo>
                      <a:pt x="2" y="178"/>
                    </a:lnTo>
                    <a:lnTo>
                      <a:pt x="2" y="166"/>
                    </a:lnTo>
                    <a:lnTo>
                      <a:pt x="1" y="154"/>
                    </a:lnTo>
                    <a:lnTo>
                      <a:pt x="1" y="142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8"/>
                    </a:lnTo>
                    <a:lnTo>
                      <a:pt x="1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2" y="68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4" y="41"/>
                    </a:lnTo>
                    <a:lnTo>
                      <a:pt x="5" y="34"/>
                    </a:lnTo>
                    <a:lnTo>
                      <a:pt x="6" y="27"/>
                    </a:lnTo>
                    <a:lnTo>
                      <a:pt x="7" y="21"/>
                    </a:lnTo>
                    <a:lnTo>
                      <a:pt x="8" y="15"/>
                    </a:lnTo>
                    <a:lnTo>
                      <a:pt x="45" y="4"/>
                    </a:lnTo>
                    <a:lnTo>
                      <a:pt x="44" y="9"/>
                    </a:lnTo>
                    <a:lnTo>
                      <a:pt x="43" y="15"/>
                    </a:lnTo>
                    <a:lnTo>
                      <a:pt x="42" y="22"/>
                    </a:lnTo>
                    <a:lnTo>
                      <a:pt x="42" y="30"/>
                    </a:lnTo>
                    <a:lnTo>
                      <a:pt x="41" y="37"/>
                    </a:lnTo>
                    <a:lnTo>
                      <a:pt x="41" y="45"/>
                    </a:lnTo>
                    <a:lnTo>
                      <a:pt x="39" y="55"/>
                    </a:lnTo>
                    <a:lnTo>
                      <a:pt x="39" y="64"/>
                    </a:lnTo>
                    <a:lnTo>
                      <a:pt x="39" y="74"/>
                    </a:lnTo>
                    <a:lnTo>
                      <a:pt x="39" y="84"/>
                    </a:lnTo>
                    <a:lnTo>
                      <a:pt x="39" y="95"/>
                    </a:lnTo>
                    <a:lnTo>
                      <a:pt x="39" y="106"/>
                    </a:lnTo>
                    <a:lnTo>
                      <a:pt x="39" y="118"/>
                    </a:lnTo>
                    <a:lnTo>
                      <a:pt x="39" y="129"/>
                    </a:lnTo>
                    <a:lnTo>
                      <a:pt x="39" y="141"/>
                    </a:lnTo>
                    <a:lnTo>
                      <a:pt x="39" y="152"/>
                    </a:lnTo>
                    <a:lnTo>
                      <a:pt x="39" y="164"/>
                    </a:lnTo>
                    <a:lnTo>
                      <a:pt x="39" y="175"/>
                    </a:lnTo>
                    <a:lnTo>
                      <a:pt x="39" y="187"/>
                    </a:lnTo>
                    <a:lnTo>
                      <a:pt x="39" y="199"/>
                    </a:lnTo>
                    <a:lnTo>
                      <a:pt x="41" y="210"/>
                    </a:lnTo>
                    <a:lnTo>
                      <a:pt x="41" y="222"/>
                    </a:lnTo>
                    <a:lnTo>
                      <a:pt x="41" y="232"/>
                    </a:lnTo>
                    <a:lnTo>
                      <a:pt x="41" y="243"/>
                    </a:lnTo>
                    <a:lnTo>
                      <a:pt x="41" y="254"/>
                    </a:lnTo>
                    <a:lnTo>
                      <a:pt x="41" y="264"/>
                    </a:lnTo>
                    <a:lnTo>
                      <a:pt x="41" y="273"/>
                    </a:lnTo>
                    <a:lnTo>
                      <a:pt x="39" y="283"/>
                    </a:lnTo>
                    <a:lnTo>
                      <a:pt x="39" y="291"/>
                    </a:lnTo>
                    <a:lnTo>
                      <a:pt x="39" y="299"/>
                    </a:lnTo>
                    <a:lnTo>
                      <a:pt x="38" y="307"/>
                    </a:lnTo>
                    <a:lnTo>
                      <a:pt x="38" y="314"/>
                    </a:lnTo>
                    <a:lnTo>
                      <a:pt x="38" y="314"/>
                    </a:lnTo>
                    <a:close/>
                    <a:moveTo>
                      <a:pt x="0" y="326"/>
                    </a:moveTo>
                    <a:lnTo>
                      <a:pt x="38" y="314"/>
                    </a:lnTo>
                    <a:lnTo>
                      <a:pt x="38" y="314"/>
                    </a:lnTo>
                    <a:lnTo>
                      <a:pt x="38" y="314"/>
                    </a:lnTo>
                    <a:lnTo>
                      <a:pt x="37" y="315"/>
                    </a:lnTo>
                    <a:lnTo>
                      <a:pt x="37" y="315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6" y="317"/>
                    </a:lnTo>
                    <a:lnTo>
                      <a:pt x="36" y="317"/>
                    </a:lnTo>
                    <a:lnTo>
                      <a:pt x="35" y="318"/>
                    </a:lnTo>
                    <a:lnTo>
                      <a:pt x="35" y="318"/>
                    </a:lnTo>
                    <a:lnTo>
                      <a:pt x="35" y="320"/>
                    </a:lnTo>
                    <a:lnTo>
                      <a:pt x="33" y="320"/>
                    </a:lnTo>
                    <a:lnTo>
                      <a:pt x="33" y="320"/>
                    </a:lnTo>
                    <a:lnTo>
                      <a:pt x="32" y="321"/>
                    </a:lnTo>
                    <a:lnTo>
                      <a:pt x="32" y="321"/>
                    </a:lnTo>
                    <a:lnTo>
                      <a:pt x="31" y="322"/>
                    </a:lnTo>
                    <a:lnTo>
                      <a:pt x="30" y="322"/>
                    </a:lnTo>
                    <a:lnTo>
                      <a:pt x="30" y="323"/>
                    </a:lnTo>
                    <a:lnTo>
                      <a:pt x="29" y="323"/>
                    </a:lnTo>
                    <a:lnTo>
                      <a:pt x="28" y="323"/>
                    </a:lnTo>
                    <a:lnTo>
                      <a:pt x="28" y="324"/>
                    </a:lnTo>
                    <a:lnTo>
                      <a:pt x="26" y="324"/>
                    </a:lnTo>
                    <a:lnTo>
                      <a:pt x="25" y="324"/>
                    </a:lnTo>
                    <a:lnTo>
                      <a:pt x="25" y="326"/>
                    </a:lnTo>
                    <a:lnTo>
                      <a:pt x="24" y="326"/>
                    </a:lnTo>
                    <a:lnTo>
                      <a:pt x="23" y="327"/>
                    </a:lnTo>
                    <a:lnTo>
                      <a:pt x="22" y="327"/>
                    </a:lnTo>
                    <a:lnTo>
                      <a:pt x="22" y="327"/>
                    </a:lnTo>
                    <a:lnTo>
                      <a:pt x="20" y="327"/>
                    </a:lnTo>
                    <a:lnTo>
                      <a:pt x="19" y="328"/>
                    </a:lnTo>
                    <a:lnTo>
                      <a:pt x="18" y="328"/>
                    </a:lnTo>
                    <a:lnTo>
                      <a:pt x="17" y="328"/>
                    </a:lnTo>
                    <a:lnTo>
                      <a:pt x="17" y="329"/>
                    </a:lnTo>
                    <a:lnTo>
                      <a:pt x="16" y="329"/>
                    </a:lnTo>
                    <a:lnTo>
                      <a:pt x="14" y="329"/>
                    </a:lnTo>
                    <a:lnTo>
                      <a:pt x="13" y="329"/>
                    </a:lnTo>
                    <a:lnTo>
                      <a:pt x="13" y="329"/>
                    </a:lnTo>
                    <a:lnTo>
                      <a:pt x="12" y="329"/>
                    </a:lnTo>
                    <a:lnTo>
                      <a:pt x="11" y="329"/>
                    </a:lnTo>
                    <a:lnTo>
                      <a:pt x="11" y="330"/>
                    </a:lnTo>
                    <a:lnTo>
                      <a:pt x="10" y="330"/>
                    </a:lnTo>
                    <a:lnTo>
                      <a:pt x="8" y="330"/>
                    </a:lnTo>
                    <a:lnTo>
                      <a:pt x="8" y="330"/>
                    </a:lnTo>
                    <a:lnTo>
                      <a:pt x="7" y="330"/>
                    </a:lnTo>
                    <a:lnTo>
                      <a:pt x="7" y="330"/>
                    </a:lnTo>
                    <a:lnTo>
                      <a:pt x="6" y="330"/>
                    </a:lnTo>
                    <a:lnTo>
                      <a:pt x="5" y="330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7"/>
                    </a:lnTo>
                    <a:lnTo>
                      <a:pt x="1" y="327"/>
                    </a:lnTo>
                    <a:lnTo>
                      <a:pt x="0" y="327"/>
                    </a:lnTo>
                    <a:lnTo>
                      <a:pt x="0" y="326"/>
                    </a:lnTo>
                    <a:lnTo>
                      <a:pt x="0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" name="Freeform 38"/>
              <p:cNvSpPr>
                <a:spLocks noEditPoints="1"/>
              </p:cNvSpPr>
              <p:nvPr/>
            </p:nvSpPr>
            <p:spPr bwMode="auto">
              <a:xfrm>
                <a:off x="6399214" y="4546601"/>
                <a:ext cx="282575" cy="538163"/>
              </a:xfrm>
              <a:custGeom>
                <a:avLst/>
                <a:gdLst>
                  <a:gd name="T0" fmla="*/ 0 w 178"/>
                  <a:gd name="T1" fmla="*/ 18 h 339"/>
                  <a:gd name="T2" fmla="*/ 0 w 178"/>
                  <a:gd name="T3" fmla="*/ 17 h 339"/>
                  <a:gd name="T4" fmla="*/ 0 w 178"/>
                  <a:gd name="T5" fmla="*/ 14 h 339"/>
                  <a:gd name="T6" fmla="*/ 3 w 178"/>
                  <a:gd name="T7" fmla="*/ 13 h 339"/>
                  <a:gd name="T8" fmla="*/ 4 w 178"/>
                  <a:gd name="T9" fmla="*/ 11 h 339"/>
                  <a:gd name="T10" fmla="*/ 7 w 178"/>
                  <a:gd name="T11" fmla="*/ 8 h 339"/>
                  <a:gd name="T12" fmla="*/ 10 w 178"/>
                  <a:gd name="T13" fmla="*/ 6 h 339"/>
                  <a:gd name="T14" fmla="*/ 13 w 178"/>
                  <a:gd name="T15" fmla="*/ 5 h 339"/>
                  <a:gd name="T16" fmla="*/ 17 w 178"/>
                  <a:gd name="T17" fmla="*/ 3 h 339"/>
                  <a:gd name="T18" fmla="*/ 21 w 178"/>
                  <a:gd name="T19" fmla="*/ 2 h 339"/>
                  <a:gd name="T20" fmla="*/ 24 w 178"/>
                  <a:gd name="T21" fmla="*/ 1 h 339"/>
                  <a:gd name="T22" fmla="*/ 28 w 178"/>
                  <a:gd name="T23" fmla="*/ 0 h 339"/>
                  <a:gd name="T24" fmla="*/ 30 w 178"/>
                  <a:gd name="T25" fmla="*/ 0 h 339"/>
                  <a:gd name="T26" fmla="*/ 34 w 178"/>
                  <a:gd name="T27" fmla="*/ 1 h 339"/>
                  <a:gd name="T28" fmla="*/ 35 w 178"/>
                  <a:gd name="T29" fmla="*/ 1 h 339"/>
                  <a:gd name="T30" fmla="*/ 36 w 178"/>
                  <a:gd name="T31" fmla="*/ 2 h 339"/>
                  <a:gd name="T32" fmla="*/ 178 w 178"/>
                  <a:gd name="T33" fmla="*/ 321 h 339"/>
                  <a:gd name="T34" fmla="*/ 130 w 178"/>
                  <a:gd name="T35" fmla="*/ 315 h 339"/>
                  <a:gd name="T36" fmla="*/ 114 w 178"/>
                  <a:gd name="T37" fmla="*/ 277 h 339"/>
                  <a:gd name="T38" fmla="*/ 95 w 178"/>
                  <a:gd name="T39" fmla="*/ 234 h 339"/>
                  <a:gd name="T40" fmla="*/ 73 w 178"/>
                  <a:gd name="T41" fmla="*/ 186 h 339"/>
                  <a:gd name="T42" fmla="*/ 53 w 178"/>
                  <a:gd name="T43" fmla="*/ 140 h 339"/>
                  <a:gd name="T44" fmla="*/ 32 w 178"/>
                  <a:gd name="T45" fmla="*/ 94 h 339"/>
                  <a:gd name="T46" fmla="*/ 16 w 178"/>
                  <a:gd name="T47" fmla="*/ 55 h 339"/>
                  <a:gd name="T48" fmla="*/ 3 w 178"/>
                  <a:gd name="T49" fmla="*/ 25 h 339"/>
                  <a:gd name="T50" fmla="*/ 42 w 178"/>
                  <a:gd name="T51" fmla="*/ 15 h 339"/>
                  <a:gd name="T52" fmla="*/ 56 w 178"/>
                  <a:gd name="T53" fmla="*/ 49 h 339"/>
                  <a:gd name="T54" fmla="*/ 74 w 178"/>
                  <a:gd name="T55" fmla="*/ 89 h 339"/>
                  <a:gd name="T56" fmla="*/ 95 w 178"/>
                  <a:gd name="T57" fmla="*/ 135 h 339"/>
                  <a:gd name="T58" fmla="*/ 116 w 178"/>
                  <a:gd name="T59" fmla="*/ 183 h 339"/>
                  <a:gd name="T60" fmla="*/ 136 w 178"/>
                  <a:gd name="T61" fmla="*/ 229 h 339"/>
                  <a:gd name="T62" fmla="*/ 155 w 178"/>
                  <a:gd name="T63" fmla="*/ 271 h 339"/>
                  <a:gd name="T64" fmla="*/ 171 w 178"/>
                  <a:gd name="T65" fmla="*/ 307 h 339"/>
                  <a:gd name="T66" fmla="*/ 141 w 178"/>
                  <a:gd name="T67" fmla="*/ 337 h 339"/>
                  <a:gd name="T68" fmla="*/ 178 w 178"/>
                  <a:gd name="T69" fmla="*/ 322 h 339"/>
                  <a:gd name="T70" fmla="*/ 178 w 178"/>
                  <a:gd name="T71" fmla="*/ 323 h 339"/>
                  <a:gd name="T72" fmla="*/ 177 w 178"/>
                  <a:gd name="T73" fmla="*/ 326 h 339"/>
                  <a:gd name="T74" fmla="*/ 176 w 178"/>
                  <a:gd name="T75" fmla="*/ 327 h 339"/>
                  <a:gd name="T76" fmla="*/ 173 w 178"/>
                  <a:gd name="T77" fmla="*/ 329 h 339"/>
                  <a:gd name="T78" fmla="*/ 171 w 178"/>
                  <a:gd name="T79" fmla="*/ 332 h 339"/>
                  <a:gd name="T80" fmla="*/ 167 w 178"/>
                  <a:gd name="T81" fmla="*/ 333 h 339"/>
                  <a:gd name="T82" fmla="*/ 164 w 178"/>
                  <a:gd name="T83" fmla="*/ 335 h 339"/>
                  <a:gd name="T84" fmla="*/ 160 w 178"/>
                  <a:gd name="T85" fmla="*/ 337 h 339"/>
                  <a:gd name="T86" fmla="*/ 157 w 178"/>
                  <a:gd name="T87" fmla="*/ 338 h 339"/>
                  <a:gd name="T88" fmla="*/ 153 w 178"/>
                  <a:gd name="T89" fmla="*/ 339 h 339"/>
                  <a:gd name="T90" fmla="*/ 149 w 178"/>
                  <a:gd name="T91" fmla="*/ 339 h 339"/>
                  <a:gd name="T92" fmla="*/ 147 w 178"/>
                  <a:gd name="T93" fmla="*/ 339 h 339"/>
                  <a:gd name="T94" fmla="*/ 145 w 178"/>
                  <a:gd name="T95" fmla="*/ 339 h 339"/>
                  <a:gd name="T96" fmla="*/ 142 w 178"/>
                  <a:gd name="T97" fmla="*/ 338 h 339"/>
                  <a:gd name="T98" fmla="*/ 141 w 178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8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78" y="321"/>
                    </a:moveTo>
                    <a:lnTo>
                      <a:pt x="141" y="337"/>
                    </a:lnTo>
                    <a:lnTo>
                      <a:pt x="137" y="329"/>
                    </a:lnTo>
                    <a:lnTo>
                      <a:pt x="135" y="322"/>
                    </a:lnTo>
                    <a:lnTo>
                      <a:pt x="130" y="315"/>
                    </a:lnTo>
                    <a:lnTo>
                      <a:pt x="127" y="306"/>
                    </a:lnTo>
                    <a:lnTo>
                      <a:pt x="123" y="297"/>
                    </a:lnTo>
                    <a:lnTo>
                      <a:pt x="118" y="288"/>
                    </a:lnTo>
                    <a:lnTo>
                      <a:pt x="114" y="277"/>
                    </a:lnTo>
                    <a:lnTo>
                      <a:pt x="109" y="267"/>
                    </a:lnTo>
                    <a:lnTo>
                      <a:pt x="104" y="255"/>
                    </a:lnTo>
                    <a:lnTo>
                      <a:pt x="99" y="245"/>
                    </a:lnTo>
                    <a:lnTo>
                      <a:pt x="95" y="234"/>
                    </a:lnTo>
                    <a:lnTo>
                      <a:pt x="90" y="222"/>
                    </a:lnTo>
                    <a:lnTo>
                      <a:pt x="84" y="210"/>
                    </a:lnTo>
                    <a:lnTo>
                      <a:pt x="79" y="198"/>
                    </a:lnTo>
                    <a:lnTo>
                      <a:pt x="73" y="186"/>
                    </a:lnTo>
                    <a:lnTo>
                      <a:pt x="68" y="174"/>
                    </a:lnTo>
                    <a:lnTo>
                      <a:pt x="62" y="162"/>
                    </a:lnTo>
                    <a:lnTo>
                      <a:pt x="58" y="150"/>
                    </a:lnTo>
                    <a:lnTo>
                      <a:pt x="53" y="140"/>
                    </a:lnTo>
                    <a:lnTo>
                      <a:pt x="47" y="128"/>
                    </a:lnTo>
                    <a:lnTo>
                      <a:pt x="42" y="116"/>
                    </a:lnTo>
                    <a:lnTo>
                      <a:pt x="37" y="105"/>
                    </a:lnTo>
                    <a:lnTo>
                      <a:pt x="32" y="94"/>
                    </a:lnTo>
                    <a:lnTo>
                      <a:pt x="28" y="83"/>
                    </a:lnTo>
                    <a:lnTo>
                      <a:pt x="24" y="74"/>
                    </a:lnTo>
                    <a:lnTo>
                      <a:pt x="19" y="64"/>
                    </a:lnTo>
                    <a:lnTo>
                      <a:pt x="16" y="55"/>
                    </a:lnTo>
                    <a:lnTo>
                      <a:pt x="12" y="46"/>
                    </a:lnTo>
                    <a:lnTo>
                      <a:pt x="9" y="39"/>
                    </a:lnTo>
                    <a:lnTo>
                      <a:pt x="5" y="31"/>
                    </a:lnTo>
                    <a:lnTo>
                      <a:pt x="3" y="25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6" y="23"/>
                    </a:lnTo>
                    <a:lnTo>
                      <a:pt x="49" y="31"/>
                    </a:lnTo>
                    <a:lnTo>
                      <a:pt x="53" y="39"/>
                    </a:lnTo>
                    <a:lnTo>
                      <a:pt x="56" y="49"/>
                    </a:lnTo>
                    <a:lnTo>
                      <a:pt x="61" y="58"/>
                    </a:lnTo>
                    <a:lnTo>
                      <a:pt x="65" y="68"/>
                    </a:lnTo>
                    <a:lnTo>
                      <a:pt x="69" y="79"/>
                    </a:lnTo>
                    <a:lnTo>
                      <a:pt x="74" y="89"/>
                    </a:lnTo>
                    <a:lnTo>
                      <a:pt x="79" y="100"/>
                    </a:lnTo>
                    <a:lnTo>
                      <a:pt x="84" y="112"/>
                    </a:lnTo>
                    <a:lnTo>
                      <a:pt x="90" y="123"/>
                    </a:lnTo>
                    <a:lnTo>
                      <a:pt x="95" y="135"/>
                    </a:lnTo>
                    <a:lnTo>
                      <a:pt x="99" y="147"/>
                    </a:lnTo>
                    <a:lnTo>
                      <a:pt x="105" y="159"/>
                    </a:lnTo>
                    <a:lnTo>
                      <a:pt x="110" y="171"/>
                    </a:lnTo>
                    <a:lnTo>
                      <a:pt x="116" y="183"/>
                    </a:lnTo>
                    <a:lnTo>
                      <a:pt x="121" y="194"/>
                    </a:lnTo>
                    <a:lnTo>
                      <a:pt x="126" y="206"/>
                    </a:lnTo>
                    <a:lnTo>
                      <a:pt x="132" y="217"/>
                    </a:lnTo>
                    <a:lnTo>
                      <a:pt x="136" y="229"/>
                    </a:lnTo>
                    <a:lnTo>
                      <a:pt x="141" y="240"/>
                    </a:lnTo>
                    <a:lnTo>
                      <a:pt x="146" y="251"/>
                    </a:lnTo>
                    <a:lnTo>
                      <a:pt x="151" y="261"/>
                    </a:lnTo>
                    <a:lnTo>
                      <a:pt x="155" y="271"/>
                    </a:lnTo>
                    <a:lnTo>
                      <a:pt x="160" y="280"/>
                    </a:lnTo>
                    <a:lnTo>
                      <a:pt x="164" y="290"/>
                    </a:lnTo>
                    <a:lnTo>
                      <a:pt x="167" y="298"/>
                    </a:lnTo>
                    <a:lnTo>
                      <a:pt x="171" y="307"/>
                    </a:lnTo>
                    <a:lnTo>
                      <a:pt x="174" y="314"/>
                    </a:lnTo>
                    <a:lnTo>
                      <a:pt x="178" y="321"/>
                    </a:lnTo>
                    <a:lnTo>
                      <a:pt x="178" y="321"/>
                    </a:lnTo>
                    <a:close/>
                    <a:moveTo>
                      <a:pt x="141" y="337"/>
                    </a:move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3"/>
                    </a:lnTo>
                    <a:lnTo>
                      <a:pt x="178" y="323"/>
                    </a:lnTo>
                    <a:lnTo>
                      <a:pt x="178" y="325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6"/>
                    </a:lnTo>
                    <a:lnTo>
                      <a:pt x="177" y="326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4" y="328"/>
                    </a:lnTo>
                    <a:lnTo>
                      <a:pt x="174" y="328"/>
                    </a:lnTo>
                    <a:lnTo>
                      <a:pt x="173" y="329"/>
                    </a:lnTo>
                    <a:lnTo>
                      <a:pt x="173" y="329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1" y="331"/>
                    </a:lnTo>
                    <a:lnTo>
                      <a:pt x="171" y="332"/>
                    </a:lnTo>
                    <a:lnTo>
                      <a:pt x="170" y="332"/>
                    </a:lnTo>
                    <a:lnTo>
                      <a:pt x="169" y="333"/>
                    </a:lnTo>
                    <a:lnTo>
                      <a:pt x="169" y="333"/>
                    </a:lnTo>
                    <a:lnTo>
                      <a:pt x="167" y="333"/>
                    </a:lnTo>
                    <a:lnTo>
                      <a:pt x="166" y="334"/>
                    </a:lnTo>
                    <a:lnTo>
                      <a:pt x="166" y="334"/>
                    </a:lnTo>
                    <a:lnTo>
                      <a:pt x="165" y="335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1" y="337"/>
                    </a:lnTo>
                    <a:lnTo>
                      <a:pt x="161" y="337"/>
                    </a:lnTo>
                    <a:lnTo>
                      <a:pt x="160" y="337"/>
                    </a:lnTo>
                    <a:lnTo>
                      <a:pt x="159" y="338"/>
                    </a:lnTo>
                    <a:lnTo>
                      <a:pt x="158" y="338"/>
                    </a:lnTo>
                    <a:lnTo>
                      <a:pt x="157" y="338"/>
                    </a:lnTo>
                    <a:lnTo>
                      <a:pt x="157" y="338"/>
                    </a:lnTo>
                    <a:lnTo>
                      <a:pt x="155" y="338"/>
                    </a:lnTo>
                    <a:lnTo>
                      <a:pt x="154" y="339"/>
                    </a:lnTo>
                    <a:lnTo>
                      <a:pt x="154" y="339"/>
                    </a:lnTo>
                    <a:lnTo>
                      <a:pt x="153" y="339"/>
                    </a:lnTo>
                    <a:lnTo>
                      <a:pt x="152" y="339"/>
                    </a:lnTo>
                    <a:lnTo>
                      <a:pt x="151" y="339"/>
                    </a:lnTo>
                    <a:lnTo>
                      <a:pt x="151" y="339"/>
                    </a:lnTo>
                    <a:lnTo>
                      <a:pt x="149" y="339"/>
                    </a:lnTo>
                    <a:lnTo>
                      <a:pt x="148" y="339"/>
                    </a:lnTo>
                    <a:lnTo>
                      <a:pt x="148" y="339"/>
                    </a:lnTo>
                    <a:lnTo>
                      <a:pt x="147" y="339"/>
                    </a:lnTo>
                    <a:lnTo>
                      <a:pt x="147" y="339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5" y="339"/>
                    </a:lnTo>
                    <a:lnTo>
                      <a:pt x="145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1" y="338"/>
                    </a:lnTo>
                    <a:lnTo>
                      <a:pt x="141" y="337"/>
                    </a:lnTo>
                    <a:lnTo>
                      <a:pt x="141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" name="Freeform 39"/>
              <p:cNvSpPr>
                <a:spLocks noEditPoints="1"/>
              </p:cNvSpPr>
              <p:nvPr/>
            </p:nvSpPr>
            <p:spPr bwMode="auto">
              <a:xfrm>
                <a:off x="6151564" y="4546601"/>
                <a:ext cx="184150" cy="538163"/>
              </a:xfrm>
              <a:custGeom>
                <a:avLst/>
                <a:gdLst>
                  <a:gd name="T0" fmla="*/ 0 w 116"/>
                  <a:gd name="T1" fmla="*/ 18 h 339"/>
                  <a:gd name="T2" fmla="*/ 0 w 116"/>
                  <a:gd name="T3" fmla="*/ 17 h 339"/>
                  <a:gd name="T4" fmla="*/ 1 w 116"/>
                  <a:gd name="T5" fmla="*/ 14 h 339"/>
                  <a:gd name="T6" fmla="*/ 2 w 116"/>
                  <a:gd name="T7" fmla="*/ 12 h 339"/>
                  <a:gd name="T8" fmla="*/ 5 w 116"/>
                  <a:gd name="T9" fmla="*/ 11 h 339"/>
                  <a:gd name="T10" fmla="*/ 7 w 116"/>
                  <a:gd name="T11" fmla="*/ 8 h 339"/>
                  <a:gd name="T12" fmla="*/ 11 w 116"/>
                  <a:gd name="T13" fmla="*/ 6 h 339"/>
                  <a:gd name="T14" fmla="*/ 14 w 116"/>
                  <a:gd name="T15" fmla="*/ 5 h 339"/>
                  <a:gd name="T16" fmla="*/ 18 w 116"/>
                  <a:gd name="T17" fmla="*/ 2 h 339"/>
                  <a:gd name="T18" fmla="*/ 21 w 116"/>
                  <a:gd name="T19" fmla="*/ 1 h 339"/>
                  <a:gd name="T20" fmla="*/ 25 w 116"/>
                  <a:gd name="T21" fmla="*/ 1 h 339"/>
                  <a:gd name="T22" fmla="*/ 29 w 116"/>
                  <a:gd name="T23" fmla="*/ 0 h 339"/>
                  <a:gd name="T24" fmla="*/ 31 w 116"/>
                  <a:gd name="T25" fmla="*/ 0 h 339"/>
                  <a:gd name="T26" fmla="*/ 33 w 116"/>
                  <a:gd name="T27" fmla="*/ 1 h 339"/>
                  <a:gd name="T28" fmla="*/ 36 w 116"/>
                  <a:gd name="T29" fmla="*/ 1 h 339"/>
                  <a:gd name="T30" fmla="*/ 37 w 116"/>
                  <a:gd name="T31" fmla="*/ 2 h 339"/>
                  <a:gd name="T32" fmla="*/ 116 w 116"/>
                  <a:gd name="T33" fmla="*/ 322 h 339"/>
                  <a:gd name="T34" fmla="*/ 74 w 116"/>
                  <a:gd name="T35" fmla="*/ 314 h 339"/>
                  <a:gd name="T36" fmla="*/ 67 w 116"/>
                  <a:gd name="T37" fmla="*/ 277 h 339"/>
                  <a:gd name="T38" fmla="*/ 56 w 116"/>
                  <a:gd name="T39" fmla="*/ 232 h 339"/>
                  <a:gd name="T40" fmla="*/ 45 w 116"/>
                  <a:gd name="T41" fmla="*/ 184 h 339"/>
                  <a:gd name="T42" fmla="*/ 33 w 116"/>
                  <a:gd name="T43" fmla="*/ 136 h 339"/>
                  <a:gd name="T44" fmla="*/ 21 w 116"/>
                  <a:gd name="T45" fmla="*/ 91 h 339"/>
                  <a:gd name="T46" fmla="*/ 11 w 116"/>
                  <a:gd name="T47" fmla="*/ 52 h 339"/>
                  <a:gd name="T48" fmla="*/ 2 w 116"/>
                  <a:gd name="T49" fmla="*/ 24 h 339"/>
                  <a:gd name="T50" fmla="*/ 40 w 116"/>
                  <a:gd name="T51" fmla="*/ 14 h 339"/>
                  <a:gd name="T52" fmla="*/ 50 w 116"/>
                  <a:gd name="T53" fmla="*/ 46 h 339"/>
                  <a:gd name="T54" fmla="*/ 61 w 116"/>
                  <a:gd name="T55" fmla="*/ 87 h 339"/>
                  <a:gd name="T56" fmla="*/ 73 w 116"/>
                  <a:gd name="T57" fmla="*/ 132 h 339"/>
                  <a:gd name="T58" fmla="*/ 85 w 116"/>
                  <a:gd name="T59" fmla="*/ 181 h 339"/>
                  <a:gd name="T60" fmla="*/ 97 w 116"/>
                  <a:gd name="T61" fmla="*/ 229 h 339"/>
                  <a:gd name="T62" fmla="*/ 106 w 116"/>
                  <a:gd name="T63" fmla="*/ 272 h 339"/>
                  <a:gd name="T64" fmla="*/ 113 w 116"/>
                  <a:gd name="T65" fmla="*/ 308 h 339"/>
                  <a:gd name="T66" fmla="*/ 79 w 116"/>
                  <a:gd name="T67" fmla="*/ 337 h 339"/>
                  <a:gd name="T68" fmla="*/ 116 w 116"/>
                  <a:gd name="T69" fmla="*/ 323 h 339"/>
                  <a:gd name="T70" fmla="*/ 114 w 116"/>
                  <a:gd name="T71" fmla="*/ 325 h 339"/>
                  <a:gd name="T72" fmla="*/ 113 w 116"/>
                  <a:gd name="T73" fmla="*/ 327 h 339"/>
                  <a:gd name="T74" fmla="*/ 112 w 116"/>
                  <a:gd name="T75" fmla="*/ 329 h 339"/>
                  <a:gd name="T76" fmla="*/ 110 w 116"/>
                  <a:gd name="T77" fmla="*/ 331 h 339"/>
                  <a:gd name="T78" fmla="*/ 106 w 116"/>
                  <a:gd name="T79" fmla="*/ 333 h 339"/>
                  <a:gd name="T80" fmla="*/ 103 w 116"/>
                  <a:gd name="T81" fmla="*/ 334 h 339"/>
                  <a:gd name="T82" fmla="*/ 99 w 116"/>
                  <a:gd name="T83" fmla="*/ 337 h 339"/>
                  <a:gd name="T84" fmla="*/ 95 w 116"/>
                  <a:gd name="T85" fmla="*/ 338 h 339"/>
                  <a:gd name="T86" fmla="*/ 92 w 116"/>
                  <a:gd name="T87" fmla="*/ 339 h 339"/>
                  <a:gd name="T88" fmla="*/ 88 w 116"/>
                  <a:gd name="T89" fmla="*/ 339 h 339"/>
                  <a:gd name="T90" fmla="*/ 86 w 116"/>
                  <a:gd name="T91" fmla="*/ 339 h 339"/>
                  <a:gd name="T92" fmla="*/ 82 w 116"/>
                  <a:gd name="T93" fmla="*/ 339 h 339"/>
                  <a:gd name="T94" fmla="*/ 81 w 116"/>
                  <a:gd name="T95" fmla="*/ 339 h 339"/>
                  <a:gd name="T96" fmla="*/ 79 w 116"/>
                  <a:gd name="T97" fmla="*/ 338 h 339"/>
                  <a:gd name="T98" fmla="*/ 79 w 116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16" y="322"/>
                    </a:moveTo>
                    <a:lnTo>
                      <a:pt x="79" y="337"/>
                    </a:lnTo>
                    <a:lnTo>
                      <a:pt x="77" y="329"/>
                    </a:lnTo>
                    <a:lnTo>
                      <a:pt x="76" y="322"/>
                    </a:lnTo>
                    <a:lnTo>
                      <a:pt x="74" y="314"/>
                    </a:lnTo>
                    <a:lnTo>
                      <a:pt x="73" y="306"/>
                    </a:lnTo>
                    <a:lnTo>
                      <a:pt x="70" y="296"/>
                    </a:lnTo>
                    <a:lnTo>
                      <a:pt x="69" y="286"/>
                    </a:lnTo>
                    <a:lnTo>
                      <a:pt x="67" y="277"/>
                    </a:lnTo>
                    <a:lnTo>
                      <a:pt x="64" y="266"/>
                    </a:lnTo>
                    <a:lnTo>
                      <a:pt x="62" y="255"/>
                    </a:lnTo>
                    <a:lnTo>
                      <a:pt x="60" y="243"/>
                    </a:lnTo>
                    <a:lnTo>
                      <a:pt x="56" y="232"/>
                    </a:lnTo>
                    <a:lnTo>
                      <a:pt x="54" y="220"/>
                    </a:lnTo>
                    <a:lnTo>
                      <a:pt x="51" y="208"/>
                    </a:lnTo>
                    <a:lnTo>
                      <a:pt x="48" y="196"/>
                    </a:lnTo>
                    <a:lnTo>
                      <a:pt x="45" y="184"/>
                    </a:lnTo>
                    <a:lnTo>
                      <a:pt x="42" y="172"/>
                    </a:lnTo>
                    <a:lnTo>
                      <a:pt x="39" y="160"/>
                    </a:lnTo>
                    <a:lnTo>
                      <a:pt x="36" y="148"/>
                    </a:lnTo>
                    <a:lnTo>
                      <a:pt x="33" y="136"/>
                    </a:lnTo>
                    <a:lnTo>
                      <a:pt x="30" y="124"/>
                    </a:lnTo>
                    <a:lnTo>
                      <a:pt x="27" y="113"/>
                    </a:lnTo>
                    <a:lnTo>
                      <a:pt x="24" y="101"/>
                    </a:lnTo>
                    <a:lnTo>
                      <a:pt x="21" y="91"/>
                    </a:lnTo>
                    <a:lnTo>
                      <a:pt x="19" y="81"/>
                    </a:lnTo>
                    <a:lnTo>
                      <a:pt x="15" y="70"/>
                    </a:lnTo>
                    <a:lnTo>
                      <a:pt x="13" y="62"/>
                    </a:lnTo>
                    <a:lnTo>
                      <a:pt x="11" y="52"/>
                    </a:lnTo>
                    <a:lnTo>
                      <a:pt x="8" y="44"/>
                    </a:lnTo>
                    <a:lnTo>
                      <a:pt x="6" y="37"/>
                    </a:lnTo>
                    <a:lnTo>
                      <a:pt x="3" y="30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40" y="14"/>
                    </a:lnTo>
                    <a:lnTo>
                      <a:pt x="43" y="21"/>
                    </a:lnTo>
                    <a:lnTo>
                      <a:pt x="45" y="30"/>
                    </a:lnTo>
                    <a:lnTo>
                      <a:pt x="48" y="37"/>
                    </a:lnTo>
                    <a:lnTo>
                      <a:pt x="50" y="46"/>
                    </a:lnTo>
                    <a:lnTo>
                      <a:pt x="52" y="56"/>
                    </a:lnTo>
                    <a:lnTo>
                      <a:pt x="56" y="66"/>
                    </a:lnTo>
                    <a:lnTo>
                      <a:pt x="58" y="76"/>
                    </a:lnTo>
                    <a:lnTo>
                      <a:pt x="61" y="87"/>
                    </a:lnTo>
                    <a:lnTo>
                      <a:pt x="64" y="98"/>
                    </a:lnTo>
                    <a:lnTo>
                      <a:pt x="67" y="110"/>
                    </a:lnTo>
                    <a:lnTo>
                      <a:pt x="70" y="120"/>
                    </a:lnTo>
                    <a:lnTo>
                      <a:pt x="73" y="132"/>
                    </a:lnTo>
                    <a:lnTo>
                      <a:pt x="76" y="144"/>
                    </a:lnTo>
                    <a:lnTo>
                      <a:pt x="79" y="157"/>
                    </a:lnTo>
                    <a:lnTo>
                      <a:pt x="82" y="169"/>
                    </a:lnTo>
                    <a:lnTo>
                      <a:pt x="85" y="181"/>
                    </a:lnTo>
                    <a:lnTo>
                      <a:pt x="88" y="193"/>
                    </a:lnTo>
                    <a:lnTo>
                      <a:pt x="91" y="205"/>
                    </a:lnTo>
                    <a:lnTo>
                      <a:pt x="93" y="217"/>
                    </a:lnTo>
                    <a:lnTo>
                      <a:pt x="97" y="229"/>
                    </a:lnTo>
                    <a:lnTo>
                      <a:pt x="99" y="240"/>
                    </a:lnTo>
                    <a:lnTo>
                      <a:pt x="101" y="251"/>
                    </a:lnTo>
                    <a:lnTo>
                      <a:pt x="104" y="261"/>
                    </a:lnTo>
                    <a:lnTo>
                      <a:pt x="106" y="272"/>
                    </a:lnTo>
                    <a:lnTo>
                      <a:pt x="109" y="282"/>
                    </a:lnTo>
                    <a:lnTo>
                      <a:pt x="110" y="291"/>
                    </a:lnTo>
                    <a:lnTo>
                      <a:pt x="112" y="300"/>
                    </a:lnTo>
                    <a:lnTo>
                      <a:pt x="113" y="308"/>
                    </a:lnTo>
                    <a:lnTo>
                      <a:pt x="114" y="315"/>
                    </a:lnTo>
                    <a:lnTo>
                      <a:pt x="116" y="322"/>
                    </a:lnTo>
                    <a:lnTo>
                      <a:pt x="116" y="322"/>
                    </a:lnTo>
                    <a:close/>
                    <a:moveTo>
                      <a:pt x="79" y="337"/>
                    </a:move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3" y="327"/>
                    </a:lnTo>
                    <a:lnTo>
                      <a:pt x="113" y="327"/>
                    </a:lnTo>
                    <a:lnTo>
                      <a:pt x="112" y="328"/>
                    </a:lnTo>
                    <a:lnTo>
                      <a:pt x="112" y="328"/>
                    </a:lnTo>
                    <a:lnTo>
                      <a:pt x="112" y="329"/>
                    </a:lnTo>
                    <a:lnTo>
                      <a:pt x="111" y="329"/>
                    </a:lnTo>
                    <a:lnTo>
                      <a:pt x="111" y="329"/>
                    </a:lnTo>
                    <a:lnTo>
                      <a:pt x="110" y="331"/>
                    </a:lnTo>
                    <a:lnTo>
                      <a:pt x="110" y="331"/>
                    </a:lnTo>
                    <a:lnTo>
                      <a:pt x="109" y="332"/>
                    </a:lnTo>
                    <a:lnTo>
                      <a:pt x="107" y="332"/>
                    </a:lnTo>
                    <a:lnTo>
                      <a:pt x="107" y="333"/>
                    </a:lnTo>
                    <a:lnTo>
                      <a:pt x="106" y="333"/>
                    </a:lnTo>
                    <a:lnTo>
                      <a:pt x="105" y="333"/>
                    </a:lnTo>
                    <a:lnTo>
                      <a:pt x="105" y="334"/>
                    </a:lnTo>
                    <a:lnTo>
                      <a:pt x="104" y="334"/>
                    </a:lnTo>
                    <a:lnTo>
                      <a:pt x="103" y="334"/>
                    </a:lnTo>
                    <a:lnTo>
                      <a:pt x="103" y="335"/>
                    </a:lnTo>
                    <a:lnTo>
                      <a:pt x="101" y="335"/>
                    </a:lnTo>
                    <a:lnTo>
                      <a:pt x="100" y="337"/>
                    </a:lnTo>
                    <a:lnTo>
                      <a:pt x="99" y="337"/>
                    </a:lnTo>
                    <a:lnTo>
                      <a:pt x="98" y="337"/>
                    </a:lnTo>
                    <a:lnTo>
                      <a:pt x="98" y="337"/>
                    </a:lnTo>
                    <a:lnTo>
                      <a:pt x="97" y="338"/>
                    </a:lnTo>
                    <a:lnTo>
                      <a:pt x="95" y="338"/>
                    </a:lnTo>
                    <a:lnTo>
                      <a:pt x="94" y="338"/>
                    </a:lnTo>
                    <a:lnTo>
                      <a:pt x="93" y="338"/>
                    </a:lnTo>
                    <a:lnTo>
                      <a:pt x="93" y="339"/>
                    </a:lnTo>
                    <a:lnTo>
                      <a:pt x="92" y="339"/>
                    </a:lnTo>
                    <a:lnTo>
                      <a:pt x="91" y="339"/>
                    </a:lnTo>
                    <a:lnTo>
                      <a:pt x="91" y="339"/>
                    </a:lnTo>
                    <a:lnTo>
                      <a:pt x="89" y="339"/>
                    </a:lnTo>
                    <a:lnTo>
                      <a:pt x="88" y="339"/>
                    </a:lnTo>
                    <a:lnTo>
                      <a:pt x="87" y="339"/>
                    </a:lnTo>
                    <a:lnTo>
                      <a:pt x="87" y="339"/>
                    </a:lnTo>
                    <a:lnTo>
                      <a:pt x="86" y="339"/>
                    </a:lnTo>
                    <a:lnTo>
                      <a:pt x="86" y="339"/>
                    </a:lnTo>
                    <a:lnTo>
                      <a:pt x="85" y="339"/>
                    </a:lnTo>
                    <a:lnTo>
                      <a:pt x="83" y="339"/>
                    </a:lnTo>
                    <a:lnTo>
                      <a:pt x="83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1" y="339"/>
                    </a:lnTo>
                    <a:lnTo>
                      <a:pt x="81" y="339"/>
                    </a:lnTo>
                    <a:lnTo>
                      <a:pt x="80" y="339"/>
                    </a:lnTo>
                    <a:lnTo>
                      <a:pt x="80" y="338"/>
                    </a:lnTo>
                    <a:lnTo>
                      <a:pt x="80" y="338"/>
                    </a:lnTo>
                    <a:lnTo>
                      <a:pt x="79" y="338"/>
                    </a:lnTo>
                    <a:lnTo>
                      <a:pt x="79" y="338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" name="Freeform 40"/>
              <p:cNvSpPr>
                <a:spLocks noEditPoints="1"/>
              </p:cNvSpPr>
              <p:nvPr/>
            </p:nvSpPr>
            <p:spPr bwMode="auto">
              <a:xfrm>
                <a:off x="5918201" y="4548189"/>
                <a:ext cx="136525" cy="536575"/>
              </a:xfrm>
              <a:custGeom>
                <a:avLst/>
                <a:gdLst>
                  <a:gd name="T0" fmla="*/ 0 w 86"/>
                  <a:gd name="T1" fmla="*/ 18 h 338"/>
                  <a:gd name="T2" fmla="*/ 0 w 86"/>
                  <a:gd name="T3" fmla="*/ 16 h 338"/>
                  <a:gd name="T4" fmla="*/ 1 w 86"/>
                  <a:gd name="T5" fmla="*/ 14 h 338"/>
                  <a:gd name="T6" fmla="*/ 2 w 86"/>
                  <a:gd name="T7" fmla="*/ 12 h 338"/>
                  <a:gd name="T8" fmla="*/ 5 w 86"/>
                  <a:gd name="T9" fmla="*/ 10 h 338"/>
                  <a:gd name="T10" fmla="*/ 7 w 86"/>
                  <a:gd name="T11" fmla="*/ 8 h 338"/>
                  <a:gd name="T12" fmla="*/ 11 w 86"/>
                  <a:gd name="T13" fmla="*/ 6 h 338"/>
                  <a:gd name="T14" fmla="*/ 14 w 86"/>
                  <a:gd name="T15" fmla="*/ 5 h 338"/>
                  <a:gd name="T16" fmla="*/ 18 w 86"/>
                  <a:gd name="T17" fmla="*/ 2 h 338"/>
                  <a:gd name="T18" fmla="*/ 22 w 86"/>
                  <a:gd name="T19" fmla="*/ 1 h 338"/>
                  <a:gd name="T20" fmla="*/ 25 w 86"/>
                  <a:gd name="T21" fmla="*/ 1 h 338"/>
                  <a:gd name="T22" fmla="*/ 29 w 86"/>
                  <a:gd name="T23" fmla="*/ 0 h 338"/>
                  <a:gd name="T24" fmla="*/ 31 w 86"/>
                  <a:gd name="T25" fmla="*/ 0 h 338"/>
                  <a:gd name="T26" fmla="*/ 34 w 86"/>
                  <a:gd name="T27" fmla="*/ 0 h 338"/>
                  <a:gd name="T28" fmla="*/ 36 w 86"/>
                  <a:gd name="T29" fmla="*/ 1 h 338"/>
                  <a:gd name="T30" fmla="*/ 37 w 86"/>
                  <a:gd name="T31" fmla="*/ 2 h 338"/>
                  <a:gd name="T32" fmla="*/ 86 w 86"/>
                  <a:gd name="T33" fmla="*/ 320 h 338"/>
                  <a:gd name="T34" fmla="*/ 45 w 86"/>
                  <a:gd name="T35" fmla="*/ 312 h 338"/>
                  <a:gd name="T36" fmla="*/ 41 w 86"/>
                  <a:gd name="T37" fmla="*/ 275 h 338"/>
                  <a:gd name="T38" fmla="*/ 35 w 86"/>
                  <a:gd name="T39" fmla="*/ 231 h 338"/>
                  <a:gd name="T40" fmla="*/ 29 w 86"/>
                  <a:gd name="T41" fmla="*/ 183 h 338"/>
                  <a:gd name="T42" fmla="*/ 22 w 86"/>
                  <a:gd name="T43" fmla="*/ 135 h 338"/>
                  <a:gd name="T44" fmla="*/ 16 w 86"/>
                  <a:gd name="T45" fmla="*/ 91 h 338"/>
                  <a:gd name="T46" fmla="*/ 8 w 86"/>
                  <a:gd name="T47" fmla="*/ 53 h 338"/>
                  <a:gd name="T48" fmla="*/ 1 w 86"/>
                  <a:gd name="T49" fmla="*/ 24 h 338"/>
                  <a:gd name="T50" fmla="*/ 41 w 86"/>
                  <a:gd name="T51" fmla="*/ 14 h 338"/>
                  <a:gd name="T52" fmla="*/ 48 w 86"/>
                  <a:gd name="T53" fmla="*/ 47 h 338"/>
                  <a:gd name="T54" fmla="*/ 54 w 86"/>
                  <a:gd name="T55" fmla="*/ 87 h 338"/>
                  <a:gd name="T56" fmla="*/ 61 w 86"/>
                  <a:gd name="T57" fmla="*/ 133 h 338"/>
                  <a:gd name="T58" fmla="*/ 68 w 86"/>
                  <a:gd name="T59" fmla="*/ 180 h 338"/>
                  <a:gd name="T60" fmla="*/ 74 w 86"/>
                  <a:gd name="T61" fmla="*/ 228 h 338"/>
                  <a:gd name="T62" fmla="*/ 79 w 86"/>
                  <a:gd name="T63" fmla="*/ 270 h 338"/>
                  <a:gd name="T64" fmla="*/ 84 w 86"/>
                  <a:gd name="T65" fmla="*/ 306 h 338"/>
                  <a:gd name="T66" fmla="*/ 49 w 86"/>
                  <a:gd name="T67" fmla="*/ 334 h 338"/>
                  <a:gd name="T68" fmla="*/ 86 w 86"/>
                  <a:gd name="T69" fmla="*/ 321 h 338"/>
                  <a:gd name="T70" fmla="*/ 86 w 86"/>
                  <a:gd name="T71" fmla="*/ 322 h 338"/>
                  <a:gd name="T72" fmla="*/ 84 w 86"/>
                  <a:gd name="T73" fmla="*/ 325 h 338"/>
                  <a:gd name="T74" fmla="*/ 82 w 86"/>
                  <a:gd name="T75" fmla="*/ 327 h 338"/>
                  <a:gd name="T76" fmla="*/ 80 w 86"/>
                  <a:gd name="T77" fmla="*/ 328 h 338"/>
                  <a:gd name="T78" fmla="*/ 76 w 86"/>
                  <a:gd name="T79" fmla="*/ 331 h 338"/>
                  <a:gd name="T80" fmla="*/ 74 w 86"/>
                  <a:gd name="T81" fmla="*/ 333 h 338"/>
                  <a:gd name="T82" fmla="*/ 69 w 86"/>
                  <a:gd name="T83" fmla="*/ 334 h 338"/>
                  <a:gd name="T84" fmla="*/ 66 w 86"/>
                  <a:gd name="T85" fmla="*/ 336 h 338"/>
                  <a:gd name="T86" fmla="*/ 62 w 86"/>
                  <a:gd name="T87" fmla="*/ 337 h 338"/>
                  <a:gd name="T88" fmla="*/ 59 w 86"/>
                  <a:gd name="T89" fmla="*/ 337 h 338"/>
                  <a:gd name="T90" fmla="*/ 56 w 86"/>
                  <a:gd name="T91" fmla="*/ 338 h 338"/>
                  <a:gd name="T92" fmla="*/ 54 w 86"/>
                  <a:gd name="T93" fmla="*/ 337 h 338"/>
                  <a:gd name="T94" fmla="*/ 51 w 86"/>
                  <a:gd name="T95" fmla="*/ 337 h 338"/>
                  <a:gd name="T96" fmla="*/ 50 w 86"/>
                  <a:gd name="T97" fmla="*/ 336 h 338"/>
                  <a:gd name="T98" fmla="*/ 49 w 86"/>
                  <a:gd name="T99" fmla="*/ 3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" h="338">
                    <a:moveTo>
                      <a:pt x="37" y="4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86" y="320"/>
                    </a:moveTo>
                    <a:lnTo>
                      <a:pt x="49" y="334"/>
                    </a:lnTo>
                    <a:lnTo>
                      <a:pt x="48" y="327"/>
                    </a:lnTo>
                    <a:lnTo>
                      <a:pt x="47" y="320"/>
                    </a:lnTo>
                    <a:lnTo>
                      <a:pt x="45" y="312"/>
                    </a:lnTo>
                    <a:lnTo>
                      <a:pt x="44" y="303"/>
                    </a:lnTo>
                    <a:lnTo>
                      <a:pt x="43" y="294"/>
                    </a:lnTo>
                    <a:lnTo>
                      <a:pt x="42" y="284"/>
                    </a:lnTo>
                    <a:lnTo>
                      <a:pt x="41" y="275"/>
                    </a:lnTo>
                    <a:lnTo>
                      <a:pt x="39" y="264"/>
                    </a:lnTo>
                    <a:lnTo>
                      <a:pt x="38" y="253"/>
                    </a:lnTo>
                    <a:lnTo>
                      <a:pt x="36" y="241"/>
                    </a:lnTo>
                    <a:lnTo>
                      <a:pt x="35" y="231"/>
                    </a:lnTo>
                    <a:lnTo>
                      <a:pt x="34" y="219"/>
                    </a:lnTo>
                    <a:lnTo>
                      <a:pt x="32" y="207"/>
                    </a:lnTo>
                    <a:lnTo>
                      <a:pt x="30" y="195"/>
                    </a:lnTo>
                    <a:lnTo>
                      <a:pt x="29" y="183"/>
                    </a:lnTo>
                    <a:lnTo>
                      <a:pt x="28" y="171"/>
                    </a:lnTo>
                    <a:lnTo>
                      <a:pt x="25" y="159"/>
                    </a:lnTo>
                    <a:lnTo>
                      <a:pt x="24" y="147"/>
                    </a:lnTo>
                    <a:lnTo>
                      <a:pt x="22" y="135"/>
                    </a:lnTo>
                    <a:lnTo>
                      <a:pt x="20" y="123"/>
                    </a:lnTo>
                    <a:lnTo>
                      <a:pt x="19" y="112"/>
                    </a:lnTo>
                    <a:lnTo>
                      <a:pt x="17" y="102"/>
                    </a:lnTo>
                    <a:lnTo>
                      <a:pt x="16" y="91"/>
                    </a:lnTo>
                    <a:lnTo>
                      <a:pt x="13" y="80"/>
                    </a:lnTo>
                    <a:lnTo>
                      <a:pt x="12" y="71"/>
                    </a:lnTo>
                    <a:lnTo>
                      <a:pt x="10" y="61"/>
                    </a:lnTo>
                    <a:lnTo>
                      <a:pt x="8" y="53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37" y="4"/>
                    </a:lnTo>
                    <a:lnTo>
                      <a:pt x="38" y="8"/>
                    </a:lnTo>
                    <a:lnTo>
                      <a:pt x="41" y="14"/>
                    </a:lnTo>
                    <a:lnTo>
                      <a:pt x="42" y="22"/>
                    </a:lnTo>
                    <a:lnTo>
                      <a:pt x="44" y="30"/>
                    </a:lnTo>
                    <a:lnTo>
                      <a:pt x="45" y="37"/>
                    </a:lnTo>
                    <a:lnTo>
                      <a:pt x="48" y="47"/>
                    </a:lnTo>
                    <a:lnTo>
                      <a:pt x="49" y="56"/>
                    </a:lnTo>
                    <a:lnTo>
                      <a:pt x="51" y="66"/>
                    </a:lnTo>
                    <a:lnTo>
                      <a:pt x="53" y="76"/>
                    </a:lnTo>
                    <a:lnTo>
                      <a:pt x="54" y="87"/>
                    </a:lnTo>
                    <a:lnTo>
                      <a:pt x="56" y="98"/>
                    </a:lnTo>
                    <a:lnTo>
                      <a:pt x="57" y="109"/>
                    </a:lnTo>
                    <a:lnTo>
                      <a:pt x="60" y="121"/>
                    </a:lnTo>
                    <a:lnTo>
                      <a:pt x="61" y="133"/>
                    </a:lnTo>
                    <a:lnTo>
                      <a:pt x="63" y="145"/>
                    </a:lnTo>
                    <a:lnTo>
                      <a:pt x="65" y="156"/>
                    </a:lnTo>
                    <a:lnTo>
                      <a:pt x="66" y="168"/>
                    </a:lnTo>
                    <a:lnTo>
                      <a:pt x="68" y="180"/>
                    </a:lnTo>
                    <a:lnTo>
                      <a:pt x="69" y="192"/>
                    </a:lnTo>
                    <a:lnTo>
                      <a:pt x="71" y="204"/>
                    </a:lnTo>
                    <a:lnTo>
                      <a:pt x="72" y="216"/>
                    </a:lnTo>
                    <a:lnTo>
                      <a:pt x="74" y="228"/>
                    </a:lnTo>
                    <a:lnTo>
                      <a:pt x="75" y="239"/>
                    </a:lnTo>
                    <a:lnTo>
                      <a:pt x="76" y="250"/>
                    </a:lnTo>
                    <a:lnTo>
                      <a:pt x="78" y="260"/>
                    </a:lnTo>
                    <a:lnTo>
                      <a:pt x="79" y="270"/>
                    </a:lnTo>
                    <a:lnTo>
                      <a:pt x="80" y="281"/>
                    </a:lnTo>
                    <a:lnTo>
                      <a:pt x="81" y="289"/>
                    </a:lnTo>
                    <a:lnTo>
                      <a:pt x="82" y="297"/>
                    </a:lnTo>
                    <a:lnTo>
                      <a:pt x="84" y="306"/>
                    </a:lnTo>
                    <a:lnTo>
                      <a:pt x="85" y="313"/>
                    </a:lnTo>
                    <a:lnTo>
                      <a:pt x="86" y="320"/>
                    </a:lnTo>
                    <a:lnTo>
                      <a:pt x="86" y="320"/>
                    </a:lnTo>
                    <a:close/>
                    <a:moveTo>
                      <a:pt x="49" y="334"/>
                    </a:move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1"/>
                    </a:lnTo>
                    <a:lnTo>
                      <a:pt x="86" y="321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5" y="324"/>
                    </a:lnTo>
                    <a:lnTo>
                      <a:pt x="85" y="324"/>
                    </a:lnTo>
                    <a:lnTo>
                      <a:pt x="85" y="325"/>
                    </a:lnTo>
                    <a:lnTo>
                      <a:pt x="84" y="325"/>
                    </a:lnTo>
                    <a:lnTo>
                      <a:pt x="84" y="325"/>
                    </a:lnTo>
                    <a:lnTo>
                      <a:pt x="84" y="326"/>
                    </a:lnTo>
                    <a:lnTo>
                      <a:pt x="82" y="326"/>
                    </a:lnTo>
                    <a:lnTo>
                      <a:pt x="82" y="327"/>
                    </a:lnTo>
                    <a:lnTo>
                      <a:pt x="81" y="327"/>
                    </a:lnTo>
                    <a:lnTo>
                      <a:pt x="81" y="328"/>
                    </a:lnTo>
                    <a:lnTo>
                      <a:pt x="80" y="328"/>
                    </a:lnTo>
                    <a:lnTo>
                      <a:pt x="80" y="328"/>
                    </a:lnTo>
                    <a:lnTo>
                      <a:pt x="79" y="330"/>
                    </a:lnTo>
                    <a:lnTo>
                      <a:pt x="79" y="330"/>
                    </a:lnTo>
                    <a:lnTo>
                      <a:pt x="78" y="331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75" y="332"/>
                    </a:lnTo>
                    <a:lnTo>
                      <a:pt x="74" y="332"/>
                    </a:lnTo>
                    <a:lnTo>
                      <a:pt x="74" y="333"/>
                    </a:lnTo>
                    <a:lnTo>
                      <a:pt x="73" y="333"/>
                    </a:lnTo>
                    <a:lnTo>
                      <a:pt x="72" y="333"/>
                    </a:lnTo>
                    <a:lnTo>
                      <a:pt x="71" y="334"/>
                    </a:lnTo>
                    <a:lnTo>
                      <a:pt x="69" y="334"/>
                    </a:lnTo>
                    <a:lnTo>
                      <a:pt x="69" y="334"/>
                    </a:lnTo>
                    <a:lnTo>
                      <a:pt x="68" y="336"/>
                    </a:lnTo>
                    <a:lnTo>
                      <a:pt x="67" y="336"/>
                    </a:lnTo>
                    <a:lnTo>
                      <a:pt x="66" y="336"/>
                    </a:lnTo>
                    <a:lnTo>
                      <a:pt x="65" y="336"/>
                    </a:lnTo>
                    <a:lnTo>
                      <a:pt x="65" y="337"/>
                    </a:lnTo>
                    <a:lnTo>
                      <a:pt x="63" y="337"/>
                    </a:lnTo>
                    <a:lnTo>
                      <a:pt x="62" y="337"/>
                    </a:lnTo>
                    <a:lnTo>
                      <a:pt x="61" y="337"/>
                    </a:lnTo>
                    <a:lnTo>
                      <a:pt x="61" y="337"/>
                    </a:lnTo>
                    <a:lnTo>
                      <a:pt x="60" y="337"/>
                    </a:lnTo>
                    <a:lnTo>
                      <a:pt x="59" y="337"/>
                    </a:lnTo>
                    <a:lnTo>
                      <a:pt x="59" y="338"/>
                    </a:lnTo>
                    <a:lnTo>
                      <a:pt x="57" y="338"/>
                    </a:lnTo>
                    <a:lnTo>
                      <a:pt x="56" y="338"/>
                    </a:lnTo>
                    <a:lnTo>
                      <a:pt x="56" y="338"/>
                    </a:lnTo>
                    <a:lnTo>
                      <a:pt x="55" y="338"/>
                    </a:lnTo>
                    <a:lnTo>
                      <a:pt x="55" y="338"/>
                    </a:lnTo>
                    <a:lnTo>
                      <a:pt x="54" y="338"/>
                    </a:lnTo>
                    <a:lnTo>
                      <a:pt x="54" y="337"/>
                    </a:lnTo>
                    <a:lnTo>
                      <a:pt x="53" y="337"/>
                    </a:lnTo>
                    <a:lnTo>
                      <a:pt x="53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0" y="337"/>
                    </a:lnTo>
                    <a:lnTo>
                      <a:pt x="50" y="336"/>
                    </a:lnTo>
                    <a:lnTo>
                      <a:pt x="50" y="336"/>
                    </a:lnTo>
                    <a:lnTo>
                      <a:pt x="49" y="336"/>
                    </a:lnTo>
                    <a:lnTo>
                      <a:pt x="49" y="336"/>
                    </a:lnTo>
                    <a:lnTo>
                      <a:pt x="49" y="334"/>
                    </a:lnTo>
                    <a:lnTo>
                      <a:pt x="49" y="334"/>
                    </a:lnTo>
                    <a:lnTo>
                      <a:pt x="49" y="3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" name="Freeform 41"/>
              <p:cNvSpPr>
                <a:spLocks noEditPoints="1"/>
              </p:cNvSpPr>
              <p:nvPr/>
            </p:nvSpPr>
            <p:spPr bwMode="auto">
              <a:xfrm>
                <a:off x="5721351" y="4549776"/>
                <a:ext cx="98425" cy="533400"/>
              </a:xfrm>
              <a:custGeom>
                <a:avLst/>
                <a:gdLst>
                  <a:gd name="T0" fmla="*/ 0 w 62"/>
                  <a:gd name="T1" fmla="*/ 17 h 336"/>
                  <a:gd name="T2" fmla="*/ 0 w 62"/>
                  <a:gd name="T3" fmla="*/ 16 h 336"/>
                  <a:gd name="T4" fmla="*/ 1 w 62"/>
                  <a:gd name="T5" fmla="*/ 13 h 336"/>
                  <a:gd name="T6" fmla="*/ 2 w 62"/>
                  <a:gd name="T7" fmla="*/ 12 h 336"/>
                  <a:gd name="T8" fmla="*/ 5 w 62"/>
                  <a:gd name="T9" fmla="*/ 10 h 336"/>
                  <a:gd name="T10" fmla="*/ 7 w 62"/>
                  <a:gd name="T11" fmla="*/ 7 h 336"/>
                  <a:gd name="T12" fmla="*/ 11 w 62"/>
                  <a:gd name="T13" fmla="*/ 6 h 336"/>
                  <a:gd name="T14" fmla="*/ 14 w 62"/>
                  <a:gd name="T15" fmla="*/ 4 h 336"/>
                  <a:gd name="T16" fmla="*/ 18 w 62"/>
                  <a:gd name="T17" fmla="*/ 3 h 336"/>
                  <a:gd name="T18" fmla="*/ 21 w 62"/>
                  <a:gd name="T19" fmla="*/ 1 h 336"/>
                  <a:gd name="T20" fmla="*/ 25 w 62"/>
                  <a:gd name="T21" fmla="*/ 0 h 336"/>
                  <a:gd name="T22" fmla="*/ 29 w 62"/>
                  <a:gd name="T23" fmla="*/ 0 h 336"/>
                  <a:gd name="T24" fmla="*/ 31 w 62"/>
                  <a:gd name="T25" fmla="*/ 0 h 336"/>
                  <a:gd name="T26" fmla="*/ 33 w 62"/>
                  <a:gd name="T27" fmla="*/ 0 h 336"/>
                  <a:gd name="T28" fmla="*/ 36 w 62"/>
                  <a:gd name="T29" fmla="*/ 1 h 336"/>
                  <a:gd name="T30" fmla="*/ 37 w 62"/>
                  <a:gd name="T31" fmla="*/ 3 h 336"/>
                  <a:gd name="T32" fmla="*/ 62 w 62"/>
                  <a:gd name="T33" fmla="*/ 318 h 336"/>
                  <a:gd name="T34" fmla="*/ 23 w 62"/>
                  <a:gd name="T35" fmla="*/ 310 h 336"/>
                  <a:gd name="T36" fmla="*/ 20 w 62"/>
                  <a:gd name="T37" fmla="*/ 272 h 336"/>
                  <a:gd name="T38" fmla="*/ 18 w 62"/>
                  <a:gd name="T39" fmla="*/ 228 h 336"/>
                  <a:gd name="T40" fmla="*/ 15 w 62"/>
                  <a:gd name="T41" fmla="*/ 181 h 336"/>
                  <a:gd name="T42" fmla="*/ 13 w 62"/>
                  <a:gd name="T43" fmla="*/ 133 h 336"/>
                  <a:gd name="T44" fmla="*/ 10 w 62"/>
                  <a:gd name="T45" fmla="*/ 89 h 336"/>
                  <a:gd name="T46" fmla="*/ 6 w 62"/>
                  <a:gd name="T47" fmla="*/ 52 h 336"/>
                  <a:gd name="T48" fmla="*/ 1 w 62"/>
                  <a:gd name="T49" fmla="*/ 23 h 336"/>
                  <a:gd name="T50" fmla="*/ 39 w 62"/>
                  <a:gd name="T51" fmla="*/ 15 h 336"/>
                  <a:gd name="T52" fmla="*/ 44 w 62"/>
                  <a:gd name="T53" fmla="*/ 46 h 336"/>
                  <a:gd name="T54" fmla="*/ 48 w 62"/>
                  <a:gd name="T55" fmla="*/ 86 h 336"/>
                  <a:gd name="T56" fmla="*/ 51 w 62"/>
                  <a:gd name="T57" fmla="*/ 132 h 336"/>
                  <a:gd name="T58" fmla="*/ 54 w 62"/>
                  <a:gd name="T59" fmla="*/ 179 h 336"/>
                  <a:gd name="T60" fmla="*/ 56 w 62"/>
                  <a:gd name="T61" fmla="*/ 226 h 336"/>
                  <a:gd name="T62" fmla="*/ 58 w 62"/>
                  <a:gd name="T63" fmla="*/ 269 h 336"/>
                  <a:gd name="T64" fmla="*/ 61 w 62"/>
                  <a:gd name="T65" fmla="*/ 304 h 336"/>
                  <a:gd name="T66" fmla="*/ 25 w 62"/>
                  <a:gd name="T67" fmla="*/ 332 h 336"/>
                  <a:gd name="T68" fmla="*/ 62 w 62"/>
                  <a:gd name="T69" fmla="*/ 319 h 336"/>
                  <a:gd name="T70" fmla="*/ 62 w 62"/>
                  <a:gd name="T71" fmla="*/ 321 h 336"/>
                  <a:gd name="T72" fmla="*/ 61 w 62"/>
                  <a:gd name="T73" fmla="*/ 323 h 336"/>
                  <a:gd name="T74" fmla="*/ 58 w 62"/>
                  <a:gd name="T75" fmla="*/ 325 h 336"/>
                  <a:gd name="T76" fmla="*/ 56 w 62"/>
                  <a:gd name="T77" fmla="*/ 327 h 336"/>
                  <a:gd name="T78" fmla="*/ 52 w 62"/>
                  <a:gd name="T79" fmla="*/ 329 h 336"/>
                  <a:gd name="T80" fmla="*/ 49 w 62"/>
                  <a:gd name="T81" fmla="*/ 331 h 336"/>
                  <a:gd name="T82" fmla="*/ 45 w 62"/>
                  <a:gd name="T83" fmla="*/ 332 h 336"/>
                  <a:gd name="T84" fmla="*/ 42 w 62"/>
                  <a:gd name="T85" fmla="*/ 333 h 336"/>
                  <a:gd name="T86" fmla="*/ 38 w 62"/>
                  <a:gd name="T87" fmla="*/ 335 h 336"/>
                  <a:gd name="T88" fmla="*/ 35 w 62"/>
                  <a:gd name="T89" fmla="*/ 336 h 336"/>
                  <a:gd name="T90" fmla="*/ 32 w 62"/>
                  <a:gd name="T91" fmla="*/ 336 h 336"/>
                  <a:gd name="T92" fmla="*/ 30 w 62"/>
                  <a:gd name="T93" fmla="*/ 336 h 336"/>
                  <a:gd name="T94" fmla="*/ 27 w 62"/>
                  <a:gd name="T95" fmla="*/ 335 h 336"/>
                  <a:gd name="T96" fmla="*/ 26 w 62"/>
                  <a:gd name="T97" fmla="*/ 333 h 336"/>
                  <a:gd name="T98" fmla="*/ 25 w 62"/>
                  <a:gd name="T99" fmla="*/ 332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" h="336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2" y="318"/>
                    </a:moveTo>
                    <a:lnTo>
                      <a:pt x="25" y="332"/>
                    </a:lnTo>
                    <a:lnTo>
                      <a:pt x="25" y="325"/>
                    </a:lnTo>
                    <a:lnTo>
                      <a:pt x="24" y="318"/>
                    </a:lnTo>
                    <a:lnTo>
                      <a:pt x="23" y="310"/>
                    </a:lnTo>
                    <a:lnTo>
                      <a:pt x="23" y="301"/>
                    </a:lnTo>
                    <a:lnTo>
                      <a:pt x="21" y="292"/>
                    </a:lnTo>
                    <a:lnTo>
                      <a:pt x="21" y="282"/>
                    </a:lnTo>
                    <a:lnTo>
                      <a:pt x="20" y="272"/>
                    </a:lnTo>
                    <a:lnTo>
                      <a:pt x="20" y="262"/>
                    </a:lnTo>
                    <a:lnTo>
                      <a:pt x="19" y="251"/>
                    </a:lnTo>
                    <a:lnTo>
                      <a:pt x="19" y="239"/>
                    </a:lnTo>
                    <a:lnTo>
                      <a:pt x="18" y="228"/>
                    </a:lnTo>
                    <a:lnTo>
                      <a:pt x="18" y="216"/>
                    </a:lnTo>
                    <a:lnTo>
                      <a:pt x="17" y="204"/>
                    </a:lnTo>
                    <a:lnTo>
                      <a:pt x="17" y="192"/>
                    </a:lnTo>
                    <a:lnTo>
                      <a:pt x="15" y="181"/>
                    </a:lnTo>
                    <a:lnTo>
                      <a:pt x="14" y="169"/>
                    </a:lnTo>
                    <a:lnTo>
                      <a:pt x="14" y="157"/>
                    </a:lnTo>
                    <a:lnTo>
                      <a:pt x="13" y="145"/>
                    </a:lnTo>
                    <a:lnTo>
                      <a:pt x="13" y="133"/>
                    </a:lnTo>
                    <a:lnTo>
                      <a:pt x="12" y="122"/>
                    </a:lnTo>
                    <a:lnTo>
                      <a:pt x="11" y="110"/>
                    </a:lnTo>
                    <a:lnTo>
                      <a:pt x="11" y="99"/>
                    </a:lnTo>
                    <a:lnTo>
                      <a:pt x="10" y="89"/>
                    </a:lnTo>
                    <a:lnTo>
                      <a:pt x="8" y="79"/>
                    </a:lnTo>
                    <a:lnTo>
                      <a:pt x="7" y="70"/>
                    </a:lnTo>
                    <a:lnTo>
                      <a:pt x="7" y="60"/>
                    </a:lnTo>
                    <a:lnTo>
                      <a:pt x="6" y="52"/>
                    </a:lnTo>
                    <a:lnTo>
                      <a:pt x="5" y="43"/>
                    </a:lnTo>
                    <a:lnTo>
                      <a:pt x="4" y="36"/>
                    </a:lnTo>
                    <a:lnTo>
                      <a:pt x="2" y="29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39" y="15"/>
                    </a:lnTo>
                    <a:lnTo>
                      <a:pt x="41" y="22"/>
                    </a:lnTo>
                    <a:lnTo>
                      <a:pt x="42" y="29"/>
                    </a:lnTo>
                    <a:lnTo>
                      <a:pt x="43" y="37"/>
                    </a:lnTo>
                    <a:lnTo>
                      <a:pt x="44" y="46"/>
                    </a:lnTo>
                    <a:lnTo>
                      <a:pt x="45" y="55"/>
                    </a:lnTo>
                    <a:lnTo>
                      <a:pt x="47" y="65"/>
                    </a:lnTo>
                    <a:lnTo>
                      <a:pt x="47" y="75"/>
                    </a:lnTo>
                    <a:lnTo>
                      <a:pt x="48" y="86"/>
                    </a:lnTo>
                    <a:lnTo>
                      <a:pt x="49" y="97"/>
                    </a:lnTo>
                    <a:lnTo>
                      <a:pt x="49" y="108"/>
                    </a:lnTo>
                    <a:lnTo>
                      <a:pt x="50" y="120"/>
                    </a:lnTo>
                    <a:lnTo>
                      <a:pt x="51" y="132"/>
                    </a:lnTo>
                    <a:lnTo>
                      <a:pt x="51" y="144"/>
                    </a:lnTo>
                    <a:lnTo>
                      <a:pt x="52" y="155"/>
                    </a:lnTo>
                    <a:lnTo>
                      <a:pt x="52" y="167"/>
                    </a:lnTo>
                    <a:lnTo>
                      <a:pt x="54" y="179"/>
                    </a:lnTo>
                    <a:lnTo>
                      <a:pt x="54" y="191"/>
                    </a:lnTo>
                    <a:lnTo>
                      <a:pt x="55" y="203"/>
                    </a:lnTo>
                    <a:lnTo>
                      <a:pt x="55" y="214"/>
                    </a:lnTo>
                    <a:lnTo>
                      <a:pt x="56" y="226"/>
                    </a:lnTo>
                    <a:lnTo>
                      <a:pt x="56" y="237"/>
                    </a:lnTo>
                    <a:lnTo>
                      <a:pt x="57" y="247"/>
                    </a:lnTo>
                    <a:lnTo>
                      <a:pt x="58" y="258"/>
                    </a:lnTo>
                    <a:lnTo>
                      <a:pt x="58" y="269"/>
                    </a:lnTo>
                    <a:lnTo>
                      <a:pt x="60" y="278"/>
                    </a:lnTo>
                    <a:lnTo>
                      <a:pt x="60" y="287"/>
                    </a:lnTo>
                    <a:lnTo>
                      <a:pt x="61" y="296"/>
                    </a:lnTo>
                    <a:lnTo>
                      <a:pt x="61" y="304"/>
                    </a:lnTo>
                    <a:lnTo>
                      <a:pt x="62" y="311"/>
                    </a:lnTo>
                    <a:lnTo>
                      <a:pt x="62" y="318"/>
                    </a:lnTo>
                    <a:lnTo>
                      <a:pt x="62" y="318"/>
                    </a:lnTo>
                    <a:close/>
                    <a:moveTo>
                      <a:pt x="25" y="332"/>
                    </a:moveTo>
                    <a:lnTo>
                      <a:pt x="62" y="318"/>
                    </a:lnTo>
                    <a:lnTo>
                      <a:pt x="62" y="318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20"/>
                    </a:lnTo>
                    <a:lnTo>
                      <a:pt x="62" y="320"/>
                    </a:lnTo>
                    <a:lnTo>
                      <a:pt x="62" y="321"/>
                    </a:lnTo>
                    <a:lnTo>
                      <a:pt x="62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61" y="323"/>
                    </a:lnTo>
                    <a:lnTo>
                      <a:pt x="60" y="324"/>
                    </a:lnTo>
                    <a:lnTo>
                      <a:pt x="60" y="324"/>
                    </a:lnTo>
                    <a:lnTo>
                      <a:pt x="58" y="325"/>
                    </a:lnTo>
                    <a:lnTo>
                      <a:pt x="58" y="325"/>
                    </a:lnTo>
                    <a:lnTo>
                      <a:pt x="57" y="325"/>
                    </a:lnTo>
                    <a:lnTo>
                      <a:pt x="57" y="326"/>
                    </a:lnTo>
                    <a:lnTo>
                      <a:pt x="56" y="326"/>
                    </a:lnTo>
                    <a:lnTo>
                      <a:pt x="56" y="327"/>
                    </a:lnTo>
                    <a:lnTo>
                      <a:pt x="55" y="327"/>
                    </a:lnTo>
                    <a:lnTo>
                      <a:pt x="55" y="329"/>
                    </a:lnTo>
                    <a:lnTo>
                      <a:pt x="54" y="329"/>
                    </a:lnTo>
                    <a:lnTo>
                      <a:pt x="52" y="329"/>
                    </a:lnTo>
                    <a:lnTo>
                      <a:pt x="52" y="330"/>
                    </a:lnTo>
                    <a:lnTo>
                      <a:pt x="51" y="330"/>
                    </a:lnTo>
                    <a:lnTo>
                      <a:pt x="50" y="331"/>
                    </a:lnTo>
                    <a:lnTo>
                      <a:pt x="49" y="331"/>
                    </a:lnTo>
                    <a:lnTo>
                      <a:pt x="49" y="331"/>
                    </a:lnTo>
                    <a:lnTo>
                      <a:pt x="48" y="332"/>
                    </a:lnTo>
                    <a:lnTo>
                      <a:pt x="47" y="332"/>
                    </a:lnTo>
                    <a:lnTo>
                      <a:pt x="45" y="332"/>
                    </a:lnTo>
                    <a:lnTo>
                      <a:pt x="45" y="333"/>
                    </a:lnTo>
                    <a:lnTo>
                      <a:pt x="44" y="333"/>
                    </a:lnTo>
                    <a:lnTo>
                      <a:pt x="43" y="333"/>
                    </a:lnTo>
                    <a:lnTo>
                      <a:pt x="42" y="333"/>
                    </a:lnTo>
                    <a:lnTo>
                      <a:pt x="41" y="335"/>
                    </a:lnTo>
                    <a:lnTo>
                      <a:pt x="41" y="335"/>
                    </a:lnTo>
                    <a:lnTo>
                      <a:pt x="39" y="335"/>
                    </a:lnTo>
                    <a:lnTo>
                      <a:pt x="38" y="335"/>
                    </a:lnTo>
                    <a:lnTo>
                      <a:pt x="37" y="335"/>
                    </a:lnTo>
                    <a:lnTo>
                      <a:pt x="37" y="335"/>
                    </a:lnTo>
                    <a:lnTo>
                      <a:pt x="36" y="336"/>
                    </a:lnTo>
                    <a:lnTo>
                      <a:pt x="35" y="336"/>
                    </a:lnTo>
                    <a:lnTo>
                      <a:pt x="35" y="336"/>
                    </a:lnTo>
                    <a:lnTo>
                      <a:pt x="33" y="336"/>
                    </a:lnTo>
                    <a:lnTo>
                      <a:pt x="32" y="336"/>
                    </a:lnTo>
                    <a:lnTo>
                      <a:pt x="32" y="336"/>
                    </a:lnTo>
                    <a:lnTo>
                      <a:pt x="31" y="336"/>
                    </a:lnTo>
                    <a:lnTo>
                      <a:pt x="31" y="336"/>
                    </a:lnTo>
                    <a:lnTo>
                      <a:pt x="30" y="336"/>
                    </a:lnTo>
                    <a:lnTo>
                      <a:pt x="30" y="336"/>
                    </a:lnTo>
                    <a:lnTo>
                      <a:pt x="29" y="335"/>
                    </a:lnTo>
                    <a:lnTo>
                      <a:pt x="29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6" y="335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5" y="333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" name="Freeform 42"/>
              <p:cNvSpPr>
                <a:spLocks noEditPoints="1"/>
              </p:cNvSpPr>
              <p:nvPr/>
            </p:nvSpPr>
            <p:spPr bwMode="auto">
              <a:xfrm>
                <a:off x="5497514" y="4551364"/>
                <a:ext cx="95250" cy="530225"/>
              </a:xfrm>
              <a:custGeom>
                <a:avLst/>
                <a:gdLst>
                  <a:gd name="T0" fmla="*/ 0 w 60"/>
                  <a:gd name="T1" fmla="*/ 17 h 334"/>
                  <a:gd name="T2" fmla="*/ 0 w 60"/>
                  <a:gd name="T3" fmla="*/ 16 h 334"/>
                  <a:gd name="T4" fmla="*/ 1 w 60"/>
                  <a:gd name="T5" fmla="*/ 14 h 334"/>
                  <a:gd name="T6" fmla="*/ 4 w 60"/>
                  <a:gd name="T7" fmla="*/ 12 h 334"/>
                  <a:gd name="T8" fmla="*/ 5 w 60"/>
                  <a:gd name="T9" fmla="*/ 10 h 334"/>
                  <a:gd name="T10" fmla="*/ 8 w 60"/>
                  <a:gd name="T11" fmla="*/ 8 h 334"/>
                  <a:gd name="T12" fmla="*/ 11 w 60"/>
                  <a:gd name="T13" fmla="*/ 6 h 334"/>
                  <a:gd name="T14" fmla="*/ 14 w 60"/>
                  <a:gd name="T15" fmla="*/ 4 h 334"/>
                  <a:gd name="T16" fmla="*/ 19 w 60"/>
                  <a:gd name="T17" fmla="*/ 3 h 334"/>
                  <a:gd name="T18" fmla="*/ 23 w 60"/>
                  <a:gd name="T19" fmla="*/ 2 h 334"/>
                  <a:gd name="T20" fmla="*/ 26 w 60"/>
                  <a:gd name="T21" fmla="*/ 0 h 334"/>
                  <a:gd name="T22" fmla="*/ 29 w 60"/>
                  <a:gd name="T23" fmla="*/ 0 h 334"/>
                  <a:gd name="T24" fmla="*/ 32 w 60"/>
                  <a:gd name="T25" fmla="*/ 0 h 334"/>
                  <a:gd name="T26" fmla="*/ 34 w 60"/>
                  <a:gd name="T27" fmla="*/ 0 h 334"/>
                  <a:gd name="T28" fmla="*/ 36 w 60"/>
                  <a:gd name="T29" fmla="*/ 2 h 334"/>
                  <a:gd name="T30" fmla="*/ 37 w 60"/>
                  <a:gd name="T31" fmla="*/ 3 h 334"/>
                  <a:gd name="T32" fmla="*/ 60 w 60"/>
                  <a:gd name="T33" fmla="*/ 316 h 334"/>
                  <a:gd name="T34" fmla="*/ 20 w 60"/>
                  <a:gd name="T35" fmla="*/ 307 h 334"/>
                  <a:gd name="T36" fmla="*/ 18 w 60"/>
                  <a:gd name="T37" fmla="*/ 270 h 334"/>
                  <a:gd name="T38" fmla="*/ 16 w 60"/>
                  <a:gd name="T39" fmla="*/ 227 h 334"/>
                  <a:gd name="T40" fmla="*/ 14 w 60"/>
                  <a:gd name="T41" fmla="*/ 181 h 334"/>
                  <a:gd name="T42" fmla="*/ 12 w 60"/>
                  <a:gd name="T43" fmla="*/ 134 h 334"/>
                  <a:gd name="T44" fmla="*/ 8 w 60"/>
                  <a:gd name="T45" fmla="*/ 90 h 334"/>
                  <a:gd name="T46" fmla="*/ 6 w 60"/>
                  <a:gd name="T47" fmla="*/ 53 h 334"/>
                  <a:gd name="T48" fmla="*/ 1 w 60"/>
                  <a:gd name="T49" fmla="*/ 24 h 334"/>
                  <a:gd name="T50" fmla="*/ 40 w 60"/>
                  <a:gd name="T51" fmla="*/ 16 h 334"/>
                  <a:gd name="T52" fmla="*/ 44 w 60"/>
                  <a:gd name="T53" fmla="*/ 47 h 334"/>
                  <a:gd name="T54" fmla="*/ 47 w 60"/>
                  <a:gd name="T55" fmla="*/ 88 h 334"/>
                  <a:gd name="T56" fmla="*/ 50 w 60"/>
                  <a:gd name="T57" fmla="*/ 132 h 334"/>
                  <a:gd name="T58" fmla="*/ 51 w 60"/>
                  <a:gd name="T59" fmla="*/ 180 h 334"/>
                  <a:gd name="T60" fmla="*/ 54 w 60"/>
                  <a:gd name="T61" fmla="*/ 225 h 334"/>
                  <a:gd name="T62" fmla="*/ 56 w 60"/>
                  <a:gd name="T63" fmla="*/ 267 h 334"/>
                  <a:gd name="T64" fmla="*/ 59 w 60"/>
                  <a:gd name="T65" fmla="*/ 301 h 334"/>
                  <a:gd name="T66" fmla="*/ 23 w 60"/>
                  <a:gd name="T67" fmla="*/ 330 h 334"/>
                  <a:gd name="T68" fmla="*/ 60 w 60"/>
                  <a:gd name="T69" fmla="*/ 317 h 334"/>
                  <a:gd name="T70" fmla="*/ 59 w 60"/>
                  <a:gd name="T71" fmla="*/ 319 h 334"/>
                  <a:gd name="T72" fmla="*/ 57 w 60"/>
                  <a:gd name="T73" fmla="*/ 320 h 334"/>
                  <a:gd name="T74" fmla="*/ 56 w 60"/>
                  <a:gd name="T75" fmla="*/ 323 h 334"/>
                  <a:gd name="T76" fmla="*/ 53 w 60"/>
                  <a:gd name="T77" fmla="*/ 325 h 334"/>
                  <a:gd name="T78" fmla="*/ 50 w 60"/>
                  <a:gd name="T79" fmla="*/ 326 h 334"/>
                  <a:gd name="T80" fmla="*/ 47 w 60"/>
                  <a:gd name="T81" fmla="*/ 329 h 334"/>
                  <a:gd name="T82" fmla="*/ 43 w 60"/>
                  <a:gd name="T83" fmla="*/ 330 h 334"/>
                  <a:gd name="T84" fmla="*/ 40 w 60"/>
                  <a:gd name="T85" fmla="*/ 332 h 334"/>
                  <a:gd name="T86" fmla="*/ 36 w 60"/>
                  <a:gd name="T87" fmla="*/ 332 h 334"/>
                  <a:gd name="T88" fmla="*/ 32 w 60"/>
                  <a:gd name="T89" fmla="*/ 334 h 334"/>
                  <a:gd name="T90" fmla="*/ 30 w 60"/>
                  <a:gd name="T91" fmla="*/ 334 h 334"/>
                  <a:gd name="T92" fmla="*/ 26 w 60"/>
                  <a:gd name="T93" fmla="*/ 334 h 334"/>
                  <a:gd name="T94" fmla="*/ 25 w 60"/>
                  <a:gd name="T95" fmla="*/ 332 h 334"/>
                  <a:gd name="T96" fmla="*/ 24 w 60"/>
                  <a:gd name="T97" fmla="*/ 331 h 334"/>
                  <a:gd name="T98" fmla="*/ 23 w 60"/>
                  <a:gd name="T99" fmla="*/ 33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34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0" y="316"/>
                    </a:moveTo>
                    <a:lnTo>
                      <a:pt x="23" y="330"/>
                    </a:lnTo>
                    <a:lnTo>
                      <a:pt x="22" y="323"/>
                    </a:lnTo>
                    <a:lnTo>
                      <a:pt x="22" y="316"/>
                    </a:lnTo>
                    <a:lnTo>
                      <a:pt x="20" y="307"/>
                    </a:lnTo>
                    <a:lnTo>
                      <a:pt x="20" y="299"/>
                    </a:lnTo>
                    <a:lnTo>
                      <a:pt x="19" y="291"/>
                    </a:lnTo>
                    <a:lnTo>
                      <a:pt x="19" y="281"/>
                    </a:lnTo>
                    <a:lnTo>
                      <a:pt x="18" y="270"/>
                    </a:lnTo>
                    <a:lnTo>
                      <a:pt x="18" y="261"/>
                    </a:lnTo>
                    <a:lnTo>
                      <a:pt x="17" y="250"/>
                    </a:lnTo>
                    <a:lnTo>
                      <a:pt x="17" y="238"/>
                    </a:lnTo>
                    <a:lnTo>
                      <a:pt x="16" y="227"/>
                    </a:lnTo>
                    <a:lnTo>
                      <a:pt x="16" y="215"/>
                    </a:lnTo>
                    <a:lnTo>
                      <a:pt x="14" y="205"/>
                    </a:lnTo>
                    <a:lnTo>
                      <a:pt x="14" y="193"/>
                    </a:lnTo>
                    <a:lnTo>
                      <a:pt x="14" y="181"/>
                    </a:lnTo>
                    <a:lnTo>
                      <a:pt x="13" y="169"/>
                    </a:lnTo>
                    <a:lnTo>
                      <a:pt x="13" y="157"/>
                    </a:lnTo>
                    <a:lnTo>
                      <a:pt x="12" y="146"/>
                    </a:lnTo>
                    <a:lnTo>
                      <a:pt x="12" y="134"/>
                    </a:lnTo>
                    <a:lnTo>
                      <a:pt x="11" y="123"/>
                    </a:lnTo>
                    <a:lnTo>
                      <a:pt x="11" y="112"/>
                    </a:lnTo>
                    <a:lnTo>
                      <a:pt x="10" y="101"/>
                    </a:lnTo>
                    <a:lnTo>
                      <a:pt x="8" y="90"/>
                    </a:lnTo>
                    <a:lnTo>
                      <a:pt x="8" y="80"/>
                    </a:lnTo>
                    <a:lnTo>
                      <a:pt x="7" y="71"/>
                    </a:lnTo>
                    <a:lnTo>
                      <a:pt x="6" y="61"/>
                    </a:lnTo>
                    <a:lnTo>
                      <a:pt x="6" y="53"/>
                    </a:lnTo>
                    <a:lnTo>
                      <a:pt x="5" y="45"/>
                    </a:lnTo>
                    <a:lnTo>
                      <a:pt x="4" y="36"/>
                    </a:lnTo>
                    <a:lnTo>
                      <a:pt x="3" y="30"/>
                    </a:lnTo>
                    <a:lnTo>
                      <a:pt x="1" y="24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40" y="16"/>
                    </a:lnTo>
                    <a:lnTo>
                      <a:pt x="41" y="23"/>
                    </a:lnTo>
                    <a:lnTo>
                      <a:pt x="42" y="30"/>
                    </a:lnTo>
                    <a:lnTo>
                      <a:pt x="43" y="39"/>
                    </a:lnTo>
                    <a:lnTo>
                      <a:pt x="44" y="47"/>
                    </a:lnTo>
                    <a:lnTo>
                      <a:pt x="44" y="57"/>
                    </a:lnTo>
                    <a:lnTo>
                      <a:pt x="45" y="66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98"/>
                    </a:lnTo>
                    <a:lnTo>
                      <a:pt x="48" y="109"/>
                    </a:lnTo>
                    <a:lnTo>
                      <a:pt x="49" y="121"/>
                    </a:lnTo>
                    <a:lnTo>
                      <a:pt x="50" y="132"/>
                    </a:lnTo>
                    <a:lnTo>
                      <a:pt x="50" y="144"/>
                    </a:lnTo>
                    <a:lnTo>
                      <a:pt x="50" y="156"/>
                    </a:lnTo>
                    <a:lnTo>
                      <a:pt x="51" y="168"/>
                    </a:lnTo>
                    <a:lnTo>
                      <a:pt x="51" y="180"/>
                    </a:lnTo>
                    <a:lnTo>
                      <a:pt x="53" y="190"/>
                    </a:lnTo>
                    <a:lnTo>
                      <a:pt x="53" y="202"/>
                    </a:lnTo>
                    <a:lnTo>
                      <a:pt x="54" y="214"/>
                    </a:lnTo>
                    <a:lnTo>
                      <a:pt x="54" y="225"/>
                    </a:lnTo>
                    <a:lnTo>
                      <a:pt x="55" y="236"/>
                    </a:lnTo>
                    <a:lnTo>
                      <a:pt x="55" y="246"/>
                    </a:lnTo>
                    <a:lnTo>
                      <a:pt x="55" y="257"/>
                    </a:lnTo>
                    <a:lnTo>
                      <a:pt x="56" y="267"/>
                    </a:lnTo>
                    <a:lnTo>
                      <a:pt x="56" y="276"/>
                    </a:lnTo>
                    <a:lnTo>
                      <a:pt x="57" y="286"/>
                    </a:lnTo>
                    <a:lnTo>
                      <a:pt x="57" y="294"/>
                    </a:lnTo>
                    <a:lnTo>
                      <a:pt x="59" y="301"/>
                    </a:lnTo>
                    <a:lnTo>
                      <a:pt x="59" y="310"/>
                    </a:lnTo>
                    <a:lnTo>
                      <a:pt x="60" y="316"/>
                    </a:lnTo>
                    <a:lnTo>
                      <a:pt x="60" y="316"/>
                    </a:lnTo>
                    <a:close/>
                    <a:moveTo>
                      <a:pt x="23" y="330"/>
                    </a:moveTo>
                    <a:lnTo>
                      <a:pt x="60" y="316"/>
                    </a:lnTo>
                    <a:lnTo>
                      <a:pt x="60" y="316"/>
                    </a:lnTo>
                    <a:lnTo>
                      <a:pt x="60" y="317"/>
                    </a:lnTo>
                    <a:lnTo>
                      <a:pt x="60" y="317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59" y="319"/>
                    </a:lnTo>
                    <a:lnTo>
                      <a:pt x="59" y="319"/>
                    </a:lnTo>
                    <a:lnTo>
                      <a:pt x="59" y="320"/>
                    </a:lnTo>
                    <a:lnTo>
                      <a:pt x="59" y="320"/>
                    </a:lnTo>
                    <a:lnTo>
                      <a:pt x="57" y="320"/>
                    </a:lnTo>
                    <a:lnTo>
                      <a:pt x="57" y="322"/>
                    </a:lnTo>
                    <a:lnTo>
                      <a:pt x="56" y="322"/>
                    </a:lnTo>
                    <a:lnTo>
                      <a:pt x="56" y="323"/>
                    </a:lnTo>
                    <a:lnTo>
                      <a:pt x="56" y="323"/>
                    </a:lnTo>
                    <a:lnTo>
                      <a:pt x="55" y="324"/>
                    </a:lnTo>
                    <a:lnTo>
                      <a:pt x="55" y="324"/>
                    </a:lnTo>
                    <a:lnTo>
                      <a:pt x="54" y="324"/>
                    </a:lnTo>
                    <a:lnTo>
                      <a:pt x="53" y="325"/>
                    </a:lnTo>
                    <a:lnTo>
                      <a:pt x="53" y="325"/>
                    </a:lnTo>
                    <a:lnTo>
                      <a:pt x="51" y="326"/>
                    </a:lnTo>
                    <a:lnTo>
                      <a:pt x="51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28"/>
                    </a:lnTo>
                    <a:lnTo>
                      <a:pt x="48" y="329"/>
                    </a:lnTo>
                    <a:lnTo>
                      <a:pt x="47" y="329"/>
                    </a:lnTo>
                    <a:lnTo>
                      <a:pt x="45" y="329"/>
                    </a:lnTo>
                    <a:lnTo>
                      <a:pt x="45" y="330"/>
                    </a:lnTo>
                    <a:lnTo>
                      <a:pt x="44" y="330"/>
                    </a:lnTo>
                    <a:lnTo>
                      <a:pt x="43" y="330"/>
                    </a:lnTo>
                    <a:lnTo>
                      <a:pt x="42" y="331"/>
                    </a:lnTo>
                    <a:lnTo>
                      <a:pt x="41" y="331"/>
                    </a:lnTo>
                    <a:lnTo>
                      <a:pt x="41" y="331"/>
                    </a:lnTo>
                    <a:lnTo>
                      <a:pt x="40" y="332"/>
                    </a:lnTo>
                    <a:lnTo>
                      <a:pt x="38" y="332"/>
                    </a:lnTo>
                    <a:lnTo>
                      <a:pt x="37" y="332"/>
                    </a:lnTo>
                    <a:lnTo>
                      <a:pt x="37" y="332"/>
                    </a:lnTo>
                    <a:lnTo>
                      <a:pt x="36" y="332"/>
                    </a:lnTo>
                    <a:lnTo>
                      <a:pt x="35" y="332"/>
                    </a:lnTo>
                    <a:lnTo>
                      <a:pt x="34" y="334"/>
                    </a:lnTo>
                    <a:lnTo>
                      <a:pt x="34" y="334"/>
                    </a:lnTo>
                    <a:lnTo>
                      <a:pt x="32" y="334"/>
                    </a:lnTo>
                    <a:lnTo>
                      <a:pt x="31" y="334"/>
                    </a:lnTo>
                    <a:lnTo>
                      <a:pt x="31" y="334"/>
                    </a:lnTo>
                    <a:lnTo>
                      <a:pt x="30" y="334"/>
                    </a:lnTo>
                    <a:lnTo>
                      <a:pt x="30" y="334"/>
                    </a:lnTo>
                    <a:lnTo>
                      <a:pt x="29" y="334"/>
                    </a:lnTo>
                    <a:lnTo>
                      <a:pt x="28" y="334"/>
                    </a:lnTo>
                    <a:lnTo>
                      <a:pt x="28" y="334"/>
                    </a:lnTo>
                    <a:lnTo>
                      <a:pt x="26" y="334"/>
                    </a:lnTo>
                    <a:lnTo>
                      <a:pt x="26" y="334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1"/>
                    </a:lnTo>
                    <a:lnTo>
                      <a:pt x="23" y="331"/>
                    </a:lnTo>
                    <a:lnTo>
                      <a:pt x="23" y="331"/>
                    </a:lnTo>
                    <a:lnTo>
                      <a:pt x="23" y="330"/>
                    </a:lnTo>
                    <a:lnTo>
                      <a:pt x="23" y="330"/>
                    </a:lnTo>
                    <a:lnTo>
                      <a:pt x="23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" name="Freeform 43"/>
              <p:cNvSpPr>
                <a:spLocks noEditPoints="1"/>
              </p:cNvSpPr>
              <p:nvPr/>
            </p:nvSpPr>
            <p:spPr bwMode="auto">
              <a:xfrm>
                <a:off x="3744914" y="4883151"/>
                <a:ext cx="3070225" cy="49213"/>
              </a:xfrm>
              <a:custGeom>
                <a:avLst/>
                <a:gdLst>
                  <a:gd name="T0" fmla="*/ 6 w 1934"/>
                  <a:gd name="T1" fmla="*/ 25 h 31"/>
                  <a:gd name="T2" fmla="*/ 4 w 1934"/>
                  <a:gd name="T3" fmla="*/ 25 h 31"/>
                  <a:gd name="T4" fmla="*/ 1 w 1934"/>
                  <a:gd name="T5" fmla="*/ 24 h 31"/>
                  <a:gd name="T6" fmla="*/ 0 w 1934"/>
                  <a:gd name="T7" fmla="*/ 23 h 31"/>
                  <a:gd name="T8" fmla="*/ 0 w 1934"/>
                  <a:gd name="T9" fmla="*/ 22 h 31"/>
                  <a:gd name="T10" fmla="*/ 0 w 1934"/>
                  <a:gd name="T11" fmla="*/ 20 h 31"/>
                  <a:gd name="T12" fmla="*/ 1 w 1934"/>
                  <a:gd name="T13" fmla="*/ 18 h 31"/>
                  <a:gd name="T14" fmla="*/ 4 w 1934"/>
                  <a:gd name="T15" fmla="*/ 16 h 31"/>
                  <a:gd name="T16" fmla="*/ 6 w 1934"/>
                  <a:gd name="T17" fmla="*/ 14 h 31"/>
                  <a:gd name="T18" fmla="*/ 9 w 1934"/>
                  <a:gd name="T19" fmla="*/ 11 h 31"/>
                  <a:gd name="T20" fmla="*/ 12 w 1934"/>
                  <a:gd name="T21" fmla="*/ 10 h 31"/>
                  <a:gd name="T22" fmla="*/ 16 w 1934"/>
                  <a:gd name="T23" fmla="*/ 8 h 31"/>
                  <a:gd name="T24" fmla="*/ 19 w 1934"/>
                  <a:gd name="T25" fmla="*/ 6 h 31"/>
                  <a:gd name="T26" fmla="*/ 23 w 1934"/>
                  <a:gd name="T27" fmla="*/ 5 h 31"/>
                  <a:gd name="T28" fmla="*/ 25 w 1934"/>
                  <a:gd name="T29" fmla="*/ 5 h 31"/>
                  <a:gd name="T30" fmla="*/ 29 w 1934"/>
                  <a:gd name="T31" fmla="*/ 4 h 31"/>
                  <a:gd name="T32" fmla="*/ 1924 w 1934"/>
                  <a:gd name="T33" fmla="*/ 0 h 31"/>
                  <a:gd name="T34" fmla="*/ 1814 w 1934"/>
                  <a:gd name="T35" fmla="*/ 27 h 31"/>
                  <a:gd name="T36" fmla="*/ 1603 w 1934"/>
                  <a:gd name="T37" fmla="*/ 30 h 31"/>
                  <a:gd name="T38" fmla="*/ 1320 w 1934"/>
                  <a:gd name="T39" fmla="*/ 31 h 31"/>
                  <a:gd name="T40" fmla="*/ 999 w 1934"/>
                  <a:gd name="T41" fmla="*/ 31 h 31"/>
                  <a:gd name="T42" fmla="*/ 674 w 1934"/>
                  <a:gd name="T43" fmla="*/ 30 h 31"/>
                  <a:gd name="T44" fmla="*/ 381 w 1934"/>
                  <a:gd name="T45" fmla="*/ 28 h 31"/>
                  <a:gd name="T46" fmla="*/ 151 w 1934"/>
                  <a:gd name="T47" fmla="*/ 27 h 31"/>
                  <a:gd name="T48" fmla="*/ 20 w 1934"/>
                  <a:gd name="T49" fmla="*/ 25 h 31"/>
                  <a:gd name="T50" fmla="*/ 66 w 1934"/>
                  <a:gd name="T51" fmla="*/ 4 h 31"/>
                  <a:gd name="T52" fmla="*/ 225 w 1934"/>
                  <a:gd name="T53" fmla="*/ 6 h 31"/>
                  <a:gd name="T54" fmla="*/ 473 w 1934"/>
                  <a:gd name="T55" fmla="*/ 8 h 31"/>
                  <a:gd name="T56" fmla="*/ 778 w 1934"/>
                  <a:gd name="T57" fmla="*/ 9 h 31"/>
                  <a:gd name="T58" fmla="*/ 1104 w 1934"/>
                  <a:gd name="T59" fmla="*/ 10 h 31"/>
                  <a:gd name="T60" fmla="*/ 1419 w 1934"/>
                  <a:gd name="T61" fmla="*/ 10 h 31"/>
                  <a:gd name="T62" fmla="*/ 1687 w 1934"/>
                  <a:gd name="T63" fmla="*/ 8 h 31"/>
                  <a:gd name="T64" fmla="*/ 1873 w 1934"/>
                  <a:gd name="T65" fmla="*/ 4 h 31"/>
                  <a:gd name="T66" fmla="*/ 1906 w 1934"/>
                  <a:gd name="T67" fmla="*/ 22 h 31"/>
                  <a:gd name="T68" fmla="*/ 1926 w 1934"/>
                  <a:gd name="T69" fmla="*/ 0 h 31"/>
                  <a:gd name="T70" fmla="*/ 1930 w 1934"/>
                  <a:gd name="T71" fmla="*/ 2 h 31"/>
                  <a:gd name="T72" fmla="*/ 1931 w 1934"/>
                  <a:gd name="T73" fmla="*/ 2 h 31"/>
                  <a:gd name="T74" fmla="*/ 1934 w 1934"/>
                  <a:gd name="T75" fmla="*/ 3 h 31"/>
                  <a:gd name="T76" fmla="*/ 1934 w 1934"/>
                  <a:gd name="T77" fmla="*/ 4 h 31"/>
                  <a:gd name="T78" fmla="*/ 1934 w 1934"/>
                  <a:gd name="T79" fmla="*/ 5 h 31"/>
                  <a:gd name="T80" fmla="*/ 1934 w 1934"/>
                  <a:gd name="T81" fmla="*/ 8 h 31"/>
                  <a:gd name="T82" fmla="*/ 1932 w 1934"/>
                  <a:gd name="T83" fmla="*/ 10 h 31"/>
                  <a:gd name="T84" fmla="*/ 1930 w 1934"/>
                  <a:gd name="T85" fmla="*/ 11 h 31"/>
                  <a:gd name="T86" fmla="*/ 1928 w 1934"/>
                  <a:gd name="T87" fmla="*/ 14 h 31"/>
                  <a:gd name="T88" fmla="*/ 1924 w 1934"/>
                  <a:gd name="T89" fmla="*/ 16 h 31"/>
                  <a:gd name="T90" fmla="*/ 1920 w 1934"/>
                  <a:gd name="T91" fmla="*/ 17 h 31"/>
                  <a:gd name="T92" fmla="*/ 1917 w 1934"/>
                  <a:gd name="T93" fmla="*/ 20 h 31"/>
                  <a:gd name="T94" fmla="*/ 1913 w 1934"/>
                  <a:gd name="T95" fmla="*/ 21 h 31"/>
                  <a:gd name="T96" fmla="*/ 1910 w 1934"/>
                  <a:gd name="T97" fmla="*/ 22 h 31"/>
                  <a:gd name="T98" fmla="*/ 1907 w 1934"/>
                  <a:gd name="T99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4" h="31">
                    <a:moveTo>
                      <a:pt x="31" y="4"/>
                    </a:moveTo>
                    <a:lnTo>
                      <a:pt x="7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close/>
                    <a:moveTo>
                      <a:pt x="1924" y="0"/>
                    </a:moveTo>
                    <a:lnTo>
                      <a:pt x="1906" y="22"/>
                    </a:lnTo>
                    <a:lnTo>
                      <a:pt x="1882" y="24"/>
                    </a:lnTo>
                    <a:lnTo>
                      <a:pt x="1852" y="25"/>
                    </a:lnTo>
                    <a:lnTo>
                      <a:pt x="1814" y="27"/>
                    </a:lnTo>
                    <a:lnTo>
                      <a:pt x="1770" y="28"/>
                    </a:lnTo>
                    <a:lnTo>
                      <a:pt x="1720" y="29"/>
                    </a:lnTo>
                    <a:lnTo>
                      <a:pt x="1664" y="29"/>
                    </a:lnTo>
                    <a:lnTo>
                      <a:pt x="1603" y="30"/>
                    </a:lnTo>
                    <a:lnTo>
                      <a:pt x="1539" y="30"/>
                    </a:lnTo>
                    <a:lnTo>
                      <a:pt x="1468" y="31"/>
                    </a:lnTo>
                    <a:lnTo>
                      <a:pt x="1397" y="31"/>
                    </a:lnTo>
                    <a:lnTo>
                      <a:pt x="1320" y="31"/>
                    </a:lnTo>
                    <a:lnTo>
                      <a:pt x="1243" y="31"/>
                    </a:lnTo>
                    <a:lnTo>
                      <a:pt x="1163" y="31"/>
                    </a:lnTo>
                    <a:lnTo>
                      <a:pt x="1081" y="31"/>
                    </a:lnTo>
                    <a:lnTo>
                      <a:pt x="999" y="31"/>
                    </a:lnTo>
                    <a:lnTo>
                      <a:pt x="917" y="31"/>
                    </a:lnTo>
                    <a:lnTo>
                      <a:pt x="836" y="31"/>
                    </a:lnTo>
                    <a:lnTo>
                      <a:pt x="754" y="30"/>
                    </a:lnTo>
                    <a:lnTo>
                      <a:pt x="674" y="30"/>
                    </a:lnTo>
                    <a:lnTo>
                      <a:pt x="597" y="30"/>
                    </a:lnTo>
                    <a:lnTo>
                      <a:pt x="522" y="29"/>
                    </a:lnTo>
                    <a:lnTo>
                      <a:pt x="449" y="29"/>
                    </a:lnTo>
                    <a:lnTo>
                      <a:pt x="381" y="28"/>
                    </a:lnTo>
                    <a:lnTo>
                      <a:pt x="316" y="28"/>
                    </a:lnTo>
                    <a:lnTo>
                      <a:pt x="256" y="28"/>
                    </a:lnTo>
                    <a:lnTo>
                      <a:pt x="201" y="27"/>
                    </a:lnTo>
                    <a:lnTo>
                      <a:pt x="151" y="27"/>
                    </a:lnTo>
                    <a:lnTo>
                      <a:pt x="108" y="27"/>
                    </a:lnTo>
                    <a:lnTo>
                      <a:pt x="72" y="27"/>
                    </a:lnTo>
                    <a:lnTo>
                      <a:pt x="42" y="25"/>
                    </a:lnTo>
                    <a:lnTo>
                      <a:pt x="20" y="25"/>
                    </a:lnTo>
                    <a:lnTo>
                      <a:pt x="7" y="25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66" y="4"/>
                    </a:lnTo>
                    <a:lnTo>
                      <a:pt x="94" y="5"/>
                    </a:lnTo>
                    <a:lnTo>
                      <a:pt x="131" y="5"/>
                    </a:lnTo>
                    <a:lnTo>
                      <a:pt x="174" y="5"/>
                    </a:lnTo>
                    <a:lnTo>
                      <a:pt x="225" y="6"/>
                    </a:lnTo>
                    <a:lnTo>
                      <a:pt x="279" y="6"/>
                    </a:lnTo>
                    <a:lnTo>
                      <a:pt x="339" y="6"/>
                    </a:lnTo>
                    <a:lnTo>
                      <a:pt x="404" y="8"/>
                    </a:lnTo>
                    <a:lnTo>
                      <a:pt x="473" y="8"/>
                    </a:lnTo>
                    <a:lnTo>
                      <a:pt x="546" y="8"/>
                    </a:lnTo>
                    <a:lnTo>
                      <a:pt x="621" y="9"/>
                    </a:lnTo>
                    <a:lnTo>
                      <a:pt x="698" y="9"/>
                    </a:lnTo>
                    <a:lnTo>
                      <a:pt x="778" y="9"/>
                    </a:lnTo>
                    <a:lnTo>
                      <a:pt x="858" y="10"/>
                    </a:lnTo>
                    <a:lnTo>
                      <a:pt x="941" y="10"/>
                    </a:lnTo>
                    <a:lnTo>
                      <a:pt x="1023" y="10"/>
                    </a:lnTo>
                    <a:lnTo>
                      <a:pt x="1104" y="10"/>
                    </a:lnTo>
                    <a:lnTo>
                      <a:pt x="1185" y="10"/>
                    </a:lnTo>
                    <a:lnTo>
                      <a:pt x="1265" y="10"/>
                    </a:lnTo>
                    <a:lnTo>
                      <a:pt x="1343" y="10"/>
                    </a:lnTo>
                    <a:lnTo>
                      <a:pt x="1419" y="10"/>
                    </a:lnTo>
                    <a:lnTo>
                      <a:pt x="1492" y="10"/>
                    </a:lnTo>
                    <a:lnTo>
                      <a:pt x="1561" y="9"/>
                    </a:lnTo>
                    <a:lnTo>
                      <a:pt x="1626" y="9"/>
                    </a:lnTo>
                    <a:lnTo>
                      <a:pt x="1687" y="8"/>
                    </a:lnTo>
                    <a:lnTo>
                      <a:pt x="1743" y="8"/>
                    </a:lnTo>
                    <a:lnTo>
                      <a:pt x="1793" y="6"/>
                    </a:lnTo>
                    <a:lnTo>
                      <a:pt x="1836" y="5"/>
                    </a:lnTo>
                    <a:lnTo>
                      <a:pt x="1873" y="4"/>
                    </a:lnTo>
                    <a:lnTo>
                      <a:pt x="1903" y="3"/>
                    </a:lnTo>
                    <a:lnTo>
                      <a:pt x="1924" y="0"/>
                    </a:lnTo>
                    <a:lnTo>
                      <a:pt x="1924" y="0"/>
                    </a:lnTo>
                    <a:close/>
                    <a:moveTo>
                      <a:pt x="1906" y="22"/>
                    </a:moveTo>
                    <a:lnTo>
                      <a:pt x="1924" y="0"/>
                    </a:lnTo>
                    <a:lnTo>
                      <a:pt x="1925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8" y="0"/>
                    </a:lnTo>
                    <a:lnTo>
                      <a:pt x="1929" y="0"/>
                    </a:lnTo>
                    <a:lnTo>
                      <a:pt x="1929" y="0"/>
                    </a:lnTo>
                    <a:lnTo>
                      <a:pt x="1930" y="2"/>
                    </a:lnTo>
                    <a:lnTo>
                      <a:pt x="1930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2" y="2"/>
                    </a:lnTo>
                    <a:lnTo>
                      <a:pt x="1932" y="2"/>
                    </a:lnTo>
                    <a:lnTo>
                      <a:pt x="1932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8"/>
                    </a:lnTo>
                    <a:lnTo>
                      <a:pt x="1932" y="8"/>
                    </a:lnTo>
                    <a:lnTo>
                      <a:pt x="1932" y="9"/>
                    </a:lnTo>
                    <a:lnTo>
                      <a:pt x="1932" y="9"/>
                    </a:lnTo>
                    <a:lnTo>
                      <a:pt x="1932" y="10"/>
                    </a:lnTo>
                    <a:lnTo>
                      <a:pt x="1931" y="10"/>
                    </a:lnTo>
                    <a:lnTo>
                      <a:pt x="1931" y="10"/>
                    </a:lnTo>
                    <a:lnTo>
                      <a:pt x="1930" y="11"/>
                    </a:lnTo>
                    <a:lnTo>
                      <a:pt x="1930" y="11"/>
                    </a:lnTo>
                    <a:lnTo>
                      <a:pt x="1929" y="12"/>
                    </a:lnTo>
                    <a:lnTo>
                      <a:pt x="1929" y="12"/>
                    </a:lnTo>
                    <a:lnTo>
                      <a:pt x="1928" y="14"/>
                    </a:lnTo>
                    <a:lnTo>
                      <a:pt x="1928" y="14"/>
                    </a:lnTo>
                    <a:lnTo>
                      <a:pt x="1926" y="15"/>
                    </a:lnTo>
                    <a:lnTo>
                      <a:pt x="1925" y="15"/>
                    </a:lnTo>
                    <a:lnTo>
                      <a:pt x="1925" y="15"/>
                    </a:lnTo>
                    <a:lnTo>
                      <a:pt x="1924" y="16"/>
                    </a:lnTo>
                    <a:lnTo>
                      <a:pt x="1924" y="16"/>
                    </a:lnTo>
                    <a:lnTo>
                      <a:pt x="1923" y="17"/>
                    </a:lnTo>
                    <a:lnTo>
                      <a:pt x="1922" y="17"/>
                    </a:lnTo>
                    <a:lnTo>
                      <a:pt x="1920" y="17"/>
                    </a:lnTo>
                    <a:lnTo>
                      <a:pt x="1920" y="18"/>
                    </a:lnTo>
                    <a:lnTo>
                      <a:pt x="1919" y="18"/>
                    </a:lnTo>
                    <a:lnTo>
                      <a:pt x="1918" y="18"/>
                    </a:lnTo>
                    <a:lnTo>
                      <a:pt x="1917" y="20"/>
                    </a:lnTo>
                    <a:lnTo>
                      <a:pt x="1917" y="20"/>
                    </a:lnTo>
                    <a:lnTo>
                      <a:pt x="1916" y="20"/>
                    </a:lnTo>
                    <a:lnTo>
                      <a:pt x="1915" y="20"/>
                    </a:lnTo>
                    <a:lnTo>
                      <a:pt x="1913" y="21"/>
                    </a:lnTo>
                    <a:lnTo>
                      <a:pt x="1913" y="21"/>
                    </a:lnTo>
                    <a:lnTo>
                      <a:pt x="1912" y="21"/>
                    </a:lnTo>
                    <a:lnTo>
                      <a:pt x="1911" y="21"/>
                    </a:lnTo>
                    <a:lnTo>
                      <a:pt x="1910" y="22"/>
                    </a:lnTo>
                    <a:lnTo>
                      <a:pt x="1910" y="22"/>
                    </a:lnTo>
                    <a:lnTo>
                      <a:pt x="1909" y="22"/>
                    </a:lnTo>
                    <a:lnTo>
                      <a:pt x="1907" y="22"/>
                    </a:lnTo>
                    <a:lnTo>
                      <a:pt x="1907" y="22"/>
                    </a:lnTo>
                    <a:lnTo>
                      <a:pt x="190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" name="Freeform 44"/>
              <p:cNvSpPr>
                <a:spLocks noEditPoints="1"/>
              </p:cNvSpPr>
              <p:nvPr/>
            </p:nvSpPr>
            <p:spPr bwMode="auto">
              <a:xfrm>
                <a:off x="3790951" y="4764089"/>
                <a:ext cx="2981325" cy="47625"/>
              </a:xfrm>
              <a:custGeom>
                <a:avLst/>
                <a:gdLst>
                  <a:gd name="T0" fmla="*/ 6 w 1878"/>
                  <a:gd name="T1" fmla="*/ 22 h 30"/>
                  <a:gd name="T2" fmla="*/ 3 w 1878"/>
                  <a:gd name="T3" fmla="*/ 22 h 30"/>
                  <a:gd name="T4" fmla="*/ 2 w 1878"/>
                  <a:gd name="T5" fmla="*/ 20 h 30"/>
                  <a:gd name="T6" fmla="*/ 1 w 1878"/>
                  <a:gd name="T7" fmla="*/ 19 h 30"/>
                  <a:gd name="T8" fmla="*/ 0 w 1878"/>
                  <a:gd name="T9" fmla="*/ 18 h 30"/>
                  <a:gd name="T10" fmla="*/ 1 w 1878"/>
                  <a:gd name="T11" fmla="*/ 16 h 30"/>
                  <a:gd name="T12" fmla="*/ 2 w 1878"/>
                  <a:gd name="T13" fmla="*/ 15 h 30"/>
                  <a:gd name="T14" fmla="*/ 3 w 1878"/>
                  <a:gd name="T15" fmla="*/ 12 h 30"/>
                  <a:gd name="T16" fmla="*/ 6 w 1878"/>
                  <a:gd name="T17" fmla="*/ 10 h 30"/>
                  <a:gd name="T18" fmla="*/ 8 w 1878"/>
                  <a:gd name="T19" fmla="*/ 7 h 30"/>
                  <a:gd name="T20" fmla="*/ 12 w 1878"/>
                  <a:gd name="T21" fmla="*/ 6 h 30"/>
                  <a:gd name="T22" fmla="*/ 15 w 1878"/>
                  <a:gd name="T23" fmla="*/ 4 h 30"/>
                  <a:gd name="T24" fmla="*/ 19 w 1878"/>
                  <a:gd name="T25" fmla="*/ 3 h 30"/>
                  <a:gd name="T26" fmla="*/ 22 w 1878"/>
                  <a:gd name="T27" fmla="*/ 1 h 30"/>
                  <a:gd name="T28" fmla="*/ 26 w 1878"/>
                  <a:gd name="T29" fmla="*/ 1 h 30"/>
                  <a:gd name="T30" fmla="*/ 30 w 1878"/>
                  <a:gd name="T31" fmla="*/ 0 h 30"/>
                  <a:gd name="T32" fmla="*/ 1869 w 1878"/>
                  <a:gd name="T33" fmla="*/ 0 h 30"/>
                  <a:gd name="T34" fmla="*/ 1759 w 1878"/>
                  <a:gd name="T35" fmla="*/ 26 h 30"/>
                  <a:gd name="T36" fmla="*/ 1554 w 1878"/>
                  <a:gd name="T37" fmla="*/ 29 h 30"/>
                  <a:gd name="T38" fmla="*/ 1279 w 1878"/>
                  <a:gd name="T39" fmla="*/ 30 h 30"/>
                  <a:gd name="T40" fmla="*/ 969 w 1878"/>
                  <a:gd name="T41" fmla="*/ 30 h 30"/>
                  <a:gd name="T42" fmla="*/ 655 w 1878"/>
                  <a:gd name="T43" fmla="*/ 28 h 30"/>
                  <a:gd name="T44" fmla="*/ 370 w 1878"/>
                  <a:gd name="T45" fmla="*/ 25 h 30"/>
                  <a:gd name="T46" fmla="*/ 148 w 1878"/>
                  <a:gd name="T47" fmla="*/ 23 h 30"/>
                  <a:gd name="T48" fmla="*/ 20 w 1878"/>
                  <a:gd name="T49" fmla="*/ 22 h 30"/>
                  <a:gd name="T50" fmla="*/ 65 w 1878"/>
                  <a:gd name="T51" fmla="*/ 1 h 30"/>
                  <a:gd name="T52" fmla="*/ 219 w 1878"/>
                  <a:gd name="T53" fmla="*/ 3 h 30"/>
                  <a:gd name="T54" fmla="*/ 460 w 1878"/>
                  <a:gd name="T55" fmla="*/ 5 h 30"/>
                  <a:gd name="T56" fmla="*/ 755 w 1878"/>
                  <a:gd name="T57" fmla="*/ 7 h 30"/>
                  <a:gd name="T58" fmla="*/ 1072 w 1878"/>
                  <a:gd name="T59" fmla="*/ 9 h 30"/>
                  <a:gd name="T60" fmla="*/ 1376 w 1878"/>
                  <a:gd name="T61" fmla="*/ 9 h 30"/>
                  <a:gd name="T62" fmla="*/ 1636 w 1878"/>
                  <a:gd name="T63" fmla="*/ 7 h 30"/>
                  <a:gd name="T64" fmla="*/ 1817 w 1878"/>
                  <a:gd name="T65" fmla="*/ 4 h 30"/>
                  <a:gd name="T66" fmla="*/ 1850 w 1878"/>
                  <a:gd name="T67" fmla="*/ 22 h 30"/>
                  <a:gd name="T68" fmla="*/ 1871 w 1878"/>
                  <a:gd name="T69" fmla="*/ 0 h 30"/>
                  <a:gd name="T70" fmla="*/ 1874 w 1878"/>
                  <a:gd name="T71" fmla="*/ 0 h 30"/>
                  <a:gd name="T72" fmla="*/ 1876 w 1878"/>
                  <a:gd name="T73" fmla="*/ 1 h 30"/>
                  <a:gd name="T74" fmla="*/ 1877 w 1878"/>
                  <a:gd name="T75" fmla="*/ 3 h 30"/>
                  <a:gd name="T76" fmla="*/ 1877 w 1878"/>
                  <a:gd name="T77" fmla="*/ 4 h 30"/>
                  <a:gd name="T78" fmla="*/ 1877 w 1878"/>
                  <a:gd name="T79" fmla="*/ 5 h 30"/>
                  <a:gd name="T80" fmla="*/ 1877 w 1878"/>
                  <a:gd name="T81" fmla="*/ 7 h 30"/>
                  <a:gd name="T82" fmla="*/ 1876 w 1878"/>
                  <a:gd name="T83" fmla="*/ 9 h 30"/>
                  <a:gd name="T84" fmla="*/ 1874 w 1878"/>
                  <a:gd name="T85" fmla="*/ 11 h 30"/>
                  <a:gd name="T86" fmla="*/ 1871 w 1878"/>
                  <a:gd name="T87" fmla="*/ 13 h 30"/>
                  <a:gd name="T88" fmla="*/ 1868 w 1878"/>
                  <a:gd name="T89" fmla="*/ 16 h 30"/>
                  <a:gd name="T90" fmla="*/ 1865 w 1878"/>
                  <a:gd name="T91" fmla="*/ 17 h 30"/>
                  <a:gd name="T92" fmla="*/ 1862 w 1878"/>
                  <a:gd name="T93" fmla="*/ 19 h 30"/>
                  <a:gd name="T94" fmla="*/ 1858 w 1878"/>
                  <a:gd name="T95" fmla="*/ 20 h 30"/>
                  <a:gd name="T96" fmla="*/ 1854 w 1878"/>
                  <a:gd name="T97" fmla="*/ 20 h 30"/>
                  <a:gd name="T98" fmla="*/ 1851 w 1878"/>
                  <a:gd name="T9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8" h="30">
                    <a:moveTo>
                      <a:pt x="31" y="0"/>
                    </a:moveTo>
                    <a:lnTo>
                      <a:pt x="7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69" y="0"/>
                    </a:moveTo>
                    <a:lnTo>
                      <a:pt x="1850" y="22"/>
                    </a:lnTo>
                    <a:lnTo>
                      <a:pt x="1827" y="23"/>
                    </a:lnTo>
                    <a:lnTo>
                      <a:pt x="1796" y="25"/>
                    </a:lnTo>
                    <a:lnTo>
                      <a:pt x="1759" y="26"/>
                    </a:lnTo>
                    <a:lnTo>
                      <a:pt x="1716" y="28"/>
                    </a:lnTo>
                    <a:lnTo>
                      <a:pt x="1667" y="28"/>
                    </a:lnTo>
                    <a:lnTo>
                      <a:pt x="1613" y="29"/>
                    </a:lnTo>
                    <a:lnTo>
                      <a:pt x="1554" y="29"/>
                    </a:lnTo>
                    <a:lnTo>
                      <a:pt x="1490" y="30"/>
                    </a:lnTo>
                    <a:lnTo>
                      <a:pt x="1424" y="30"/>
                    </a:lnTo>
                    <a:lnTo>
                      <a:pt x="1353" y="30"/>
                    </a:lnTo>
                    <a:lnTo>
                      <a:pt x="1279" y="30"/>
                    </a:lnTo>
                    <a:lnTo>
                      <a:pt x="1204" y="30"/>
                    </a:lnTo>
                    <a:lnTo>
                      <a:pt x="1126" y="30"/>
                    </a:lnTo>
                    <a:lnTo>
                      <a:pt x="1048" y="30"/>
                    </a:lnTo>
                    <a:lnTo>
                      <a:pt x="969" y="30"/>
                    </a:lnTo>
                    <a:lnTo>
                      <a:pt x="889" y="29"/>
                    </a:lnTo>
                    <a:lnTo>
                      <a:pt x="810" y="29"/>
                    </a:lnTo>
                    <a:lnTo>
                      <a:pt x="731" y="29"/>
                    </a:lnTo>
                    <a:lnTo>
                      <a:pt x="655" y="28"/>
                    </a:lnTo>
                    <a:lnTo>
                      <a:pt x="580" y="28"/>
                    </a:lnTo>
                    <a:lnTo>
                      <a:pt x="507" y="26"/>
                    </a:lnTo>
                    <a:lnTo>
                      <a:pt x="437" y="26"/>
                    </a:lnTo>
                    <a:lnTo>
                      <a:pt x="370" y="25"/>
                    </a:lnTo>
                    <a:lnTo>
                      <a:pt x="307" y="25"/>
                    </a:lnTo>
                    <a:lnTo>
                      <a:pt x="249" y="24"/>
                    </a:lnTo>
                    <a:lnTo>
                      <a:pt x="196" y="24"/>
                    </a:lnTo>
                    <a:lnTo>
                      <a:pt x="148" y="23"/>
                    </a:lnTo>
                    <a:lnTo>
                      <a:pt x="106" y="23"/>
                    </a:lnTo>
                    <a:lnTo>
                      <a:pt x="70" y="23"/>
                    </a:lnTo>
                    <a:lnTo>
                      <a:pt x="42" y="22"/>
                    </a:lnTo>
                    <a:lnTo>
                      <a:pt x="20" y="22"/>
                    </a:lnTo>
                    <a:lnTo>
                      <a:pt x="7" y="22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1"/>
                    </a:lnTo>
                    <a:lnTo>
                      <a:pt x="93" y="1"/>
                    </a:lnTo>
                    <a:lnTo>
                      <a:pt x="129" y="1"/>
                    </a:lnTo>
                    <a:lnTo>
                      <a:pt x="170" y="3"/>
                    </a:lnTo>
                    <a:lnTo>
                      <a:pt x="219" y="3"/>
                    </a:lnTo>
                    <a:lnTo>
                      <a:pt x="272" y="3"/>
                    </a:lnTo>
                    <a:lnTo>
                      <a:pt x="330" y="4"/>
                    </a:lnTo>
                    <a:lnTo>
                      <a:pt x="394" y="4"/>
                    </a:lnTo>
                    <a:lnTo>
                      <a:pt x="460" y="5"/>
                    </a:lnTo>
                    <a:lnTo>
                      <a:pt x="530" y="5"/>
                    </a:lnTo>
                    <a:lnTo>
                      <a:pt x="603" y="6"/>
                    </a:lnTo>
                    <a:lnTo>
                      <a:pt x="678" y="6"/>
                    </a:lnTo>
                    <a:lnTo>
                      <a:pt x="755" y="7"/>
                    </a:lnTo>
                    <a:lnTo>
                      <a:pt x="833" y="7"/>
                    </a:lnTo>
                    <a:lnTo>
                      <a:pt x="913" y="7"/>
                    </a:lnTo>
                    <a:lnTo>
                      <a:pt x="992" y="9"/>
                    </a:lnTo>
                    <a:lnTo>
                      <a:pt x="1072" y="9"/>
                    </a:lnTo>
                    <a:lnTo>
                      <a:pt x="1150" y="9"/>
                    </a:lnTo>
                    <a:lnTo>
                      <a:pt x="1227" y="9"/>
                    </a:lnTo>
                    <a:lnTo>
                      <a:pt x="1303" y="9"/>
                    </a:lnTo>
                    <a:lnTo>
                      <a:pt x="1376" y="9"/>
                    </a:lnTo>
                    <a:lnTo>
                      <a:pt x="1446" y="9"/>
                    </a:lnTo>
                    <a:lnTo>
                      <a:pt x="1513" y="9"/>
                    </a:lnTo>
                    <a:lnTo>
                      <a:pt x="1576" y="9"/>
                    </a:lnTo>
                    <a:lnTo>
                      <a:pt x="1636" y="7"/>
                    </a:lnTo>
                    <a:lnTo>
                      <a:pt x="1690" y="6"/>
                    </a:lnTo>
                    <a:lnTo>
                      <a:pt x="1739" y="6"/>
                    </a:lnTo>
                    <a:lnTo>
                      <a:pt x="1782" y="5"/>
                    </a:lnTo>
                    <a:lnTo>
                      <a:pt x="1817" y="4"/>
                    </a:lnTo>
                    <a:lnTo>
                      <a:pt x="1847" y="3"/>
                    </a:lnTo>
                    <a:lnTo>
                      <a:pt x="1869" y="0"/>
                    </a:lnTo>
                    <a:lnTo>
                      <a:pt x="1869" y="0"/>
                    </a:lnTo>
                    <a:close/>
                    <a:moveTo>
                      <a:pt x="1850" y="22"/>
                    </a:moveTo>
                    <a:lnTo>
                      <a:pt x="1869" y="0"/>
                    </a:lnTo>
                    <a:lnTo>
                      <a:pt x="1869" y="0"/>
                    </a:lnTo>
                    <a:lnTo>
                      <a:pt x="1870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4" y="0"/>
                    </a:lnTo>
                    <a:lnTo>
                      <a:pt x="1874" y="1"/>
                    </a:lnTo>
                    <a:lnTo>
                      <a:pt x="1875" y="1"/>
                    </a:lnTo>
                    <a:lnTo>
                      <a:pt x="1875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8" y="4"/>
                    </a:lnTo>
                    <a:lnTo>
                      <a:pt x="1878" y="5"/>
                    </a:lnTo>
                    <a:lnTo>
                      <a:pt x="1877" y="5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7"/>
                    </a:lnTo>
                    <a:lnTo>
                      <a:pt x="1877" y="7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5" y="10"/>
                    </a:lnTo>
                    <a:lnTo>
                      <a:pt x="1875" y="10"/>
                    </a:lnTo>
                    <a:lnTo>
                      <a:pt x="1875" y="11"/>
                    </a:lnTo>
                    <a:lnTo>
                      <a:pt x="1874" y="11"/>
                    </a:lnTo>
                    <a:lnTo>
                      <a:pt x="1874" y="12"/>
                    </a:lnTo>
                    <a:lnTo>
                      <a:pt x="1872" y="12"/>
                    </a:lnTo>
                    <a:lnTo>
                      <a:pt x="1871" y="13"/>
                    </a:lnTo>
                    <a:lnTo>
                      <a:pt x="1871" y="13"/>
                    </a:lnTo>
                    <a:lnTo>
                      <a:pt x="1870" y="13"/>
                    </a:lnTo>
                    <a:lnTo>
                      <a:pt x="1870" y="15"/>
                    </a:lnTo>
                    <a:lnTo>
                      <a:pt x="1869" y="15"/>
                    </a:lnTo>
                    <a:lnTo>
                      <a:pt x="1868" y="16"/>
                    </a:lnTo>
                    <a:lnTo>
                      <a:pt x="1868" y="16"/>
                    </a:lnTo>
                    <a:lnTo>
                      <a:pt x="1866" y="16"/>
                    </a:lnTo>
                    <a:lnTo>
                      <a:pt x="1865" y="17"/>
                    </a:lnTo>
                    <a:lnTo>
                      <a:pt x="1865" y="17"/>
                    </a:lnTo>
                    <a:lnTo>
                      <a:pt x="1864" y="18"/>
                    </a:lnTo>
                    <a:lnTo>
                      <a:pt x="1863" y="18"/>
                    </a:lnTo>
                    <a:lnTo>
                      <a:pt x="1862" y="18"/>
                    </a:lnTo>
                    <a:lnTo>
                      <a:pt x="1862" y="19"/>
                    </a:lnTo>
                    <a:lnTo>
                      <a:pt x="1860" y="19"/>
                    </a:lnTo>
                    <a:lnTo>
                      <a:pt x="1859" y="19"/>
                    </a:lnTo>
                    <a:lnTo>
                      <a:pt x="1858" y="19"/>
                    </a:lnTo>
                    <a:lnTo>
                      <a:pt x="1858" y="20"/>
                    </a:lnTo>
                    <a:lnTo>
                      <a:pt x="1857" y="20"/>
                    </a:lnTo>
                    <a:lnTo>
                      <a:pt x="1856" y="20"/>
                    </a:lnTo>
                    <a:lnTo>
                      <a:pt x="1854" y="20"/>
                    </a:lnTo>
                    <a:lnTo>
                      <a:pt x="1854" y="20"/>
                    </a:lnTo>
                    <a:lnTo>
                      <a:pt x="1853" y="22"/>
                    </a:lnTo>
                    <a:lnTo>
                      <a:pt x="1852" y="22"/>
                    </a:lnTo>
                    <a:lnTo>
                      <a:pt x="1851" y="22"/>
                    </a:lnTo>
                    <a:lnTo>
                      <a:pt x="1851" y="22"/>
                    </a:lnTo>
                    <a:lnTo>
                      <a:pt x="185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" name="Freeform 45"/>
              <p:cNvSpPr>
                <a:spLocks noEditPoints="1"/>
              </p:cNvSpPr>
              <p:nvPr/>
            </p:nvSpPr>
            <p:spPr bwMode="auto">
              <a:xfrm>
                <a:off x="3852864" y="4645026"/>
                <a:ext cx="2873375" cy="52388"/>
              </a:xfrm>
              <a:custGeom>
                <a:avLst/>
                <a:gdLst>
                  <a:gd name="T0" fmla="*/ 6 w 1810"/>
                  <a:gd name="T1" fmla="*/ 21 h 33"/>
                  <a:gd name="T2" fmla="*/ 4 w 1810"/>
                  <a:gd name="T3" fmla="*/ 21 h 33"/>
                  <a:gd name="T4" fmla="*/ 3 w 1810"/>
                  <a:gd name="T5" fmla="*/ 20 h 33"/>
                  <a:gd name="T6" fmla="*/ 1 w 1810"/>
                  <a:gd name="T7" fmla="*/ 19 h 33"/>
                  <a:gd name="T8" fmla="*/ 0 w 1810"/>
                  <a:gd name="T9" fmla="*/ 18 h 33"/>
                  <a:gd name="T10" fmla="*/ 1 w 1810"/>
                  <a:gd name="T11" fmla="*/ 15 h 33"/>
                  <a:gd name="T12" fmla="*/ 1 w 1810"/>
                  <a:gd name="T13" fmla="*/ 14 h 33"/>
                  <a:gd name="T14" fmla="*/ 4 w 1810"/>
                  <a:gd name="T15" fmla="*/ 12 h 33"/>
                  <a:gd name="T16" fmla="*/ 6 w 1810"/>
                  <a:gd name="T17" fmla="*/ 10 h 33"/>
                  <a:gd name="T18" fmla="*/ 9 w 1810"/>
                  <a:gd name="T19" fmla="*/ 7 h 33"/>
                  <a:gd name="T20" fmla="*/ 12 w 1810"/>
                  <a:gd name="T21" fmla="*/ 6 h 33"/>
                  <a:gd name="T22" fmla="*/ 16 w 1810"/>
                  <a:gd name="T23" fmla="*/ 4 h 33"/>
                  <a:gd name="T24" fmla="*/ 19 w 1810"/>
                  <a:gd name="T25" fmla="*/ 2 h 33"/>
                  <a:gd name="T26" fmla="*/ 23 w 1810"/>
                  <a:gd name="T27" fmla="*/ 1 h 33"/>
                  <a:gd name="T28" fmla="*/ 26 w 1810"/>
                  <a:gd name="T29" fmla="*/ 0 h 33"/>
                  <a:gd name="T30" fmla="*/ 30 w 1810"/>
                  <a:gd name="T31" fmla="*/ 0 h 33"/>
                  <a:gd name="T32" fmla="*/ 1800 w 1810"/>
                  <a:gd name="T33" fmla="*/ 5 h 33"/>
                  <a:gd name="T34" fmla="*/ 1693 w 1810"/>
                  <a:gd name="T35" fmla="*/ 30 h 33"/>
                  <a:gd name="T36" fmla="*/ 1493 w 1810"/>
                  <a:gd name="T37" fmla="*/ 33 h 33"/>
                  <a:gd name="T38" fmla="*/ 1229 w 1810"/>
                  <a:gd name="T39" fmla="*/ 33 h 33"/>
                  <a:gd name="T40" fmla="*/ 931 w 1810"/>
                  <a:gd name="T41" fmla="*/ 31 h 33"/>
                  <a:gd name="T42" fmla="*/ 630 w 1810"/>
                  <a:gd name="T43" fmla="*/ 29 h 33"/>
                  <a:gd name="T44" fmla="*/ 357 w 1810"/>
                  <a:gd name="T45" fmla="*/ 26 h 33"/>
                  <a:gd name="T46" fmla="*/ 143 w 1810"/>
                  <a:gd name="T47" fmla="*/ 23 h 33"/>
                  <a:gd name="T48" fmla="*/ 20 w 1810"/>
                  <a:gd name="T49" fmla="*/ 21 h 33"/>
                  <a:gd name="T50" fmla="*/ 65 w 1810"/>
                  <a:gd name="T51" fmla="*/ 0 h 33"/>
                  <a:gd name="T52" fmla="*/ 213 w 1810"/>
                  <a:gd name="T53" fmla="*/ 2 h 33"/>
                  <a:gd name="T54" fmla="*/ 444 w 1810"/>
                  <a:gd name="T55" fmla="*/ 5 h 33"/>
                  <a:gd name="T56" fmla="*/ 727 w 1810"/>
                  <a:gd name="T57" fmla="*/ 8 h 33"/>
                  <a:gd name="T58" fmla="*/ 1031 w 1810"/>
                  <a:gd name="T59" fmla="*/ 11 h 33"/>
                  <a:gd name="T60" fmla="*/ 1324 w 1810"/>
                  <a:gd name="T61" fmla="*/ 12 h 33"/>
                  <a:gd name="T62" fmla="*/ 1573 w 1810"/>
                  <a:gd name="T63" fmla="*/ 11 h 33"/>
                  <a:gd name="T64" fmla="*/ 1750 w 1810"/>
                  <a:gd name="T65" fmla="*/ 7 h 33"/>
                  <a:gd name="T66" fmla="*/ 1781 w 1810"/>
                  <a:gd name="T67" fmla="*/ 26 h 33"/>
                  <a:gd name="T68" fmla="*/ 1802 w 1810"/>
                  <a:gd name="T69" fmla="*/ 5 h 33"/>
                  <a:gd name="T70" fmla="*/ 1805 w 1810"/>
                  <a:gd name="T71" fmla="*/ 5 h 33"/>
                  <a:gd name="T72" fmla="*/ 1807 w 1810"/>
                  <a:gd name="T73" fmla="*/ 6 h 33"/>
                  <a:gd name="T74" fmla="*/ 1808 w 1810"/>
                  <a:gd name="T75" fmla="*/ 6 h 33"/>
                  <a:gd name="T76" fmla="*/ 1810 w 1810"/>
                  <a:gd name="T77" fmla="*/ 7 h 33"/>
                  <a:gd name="T78" fmla="*/ 1810 w 1810"/>
                  <a:gd name="T79" fmla="*/ 10 h 33"/>
                  <a:gd name="T80" fmla="*/ 1808 w 1810"/>
                  <a:gd name="T81" fmla="*/ 11 h 33"/>
                  <a:gd name="T82" fmla="*/ 1807 w 1810"/>
                  <a:gd name="T83" fmla="*/ 13 h 33"/>
                  <a:gd name="T84" fmla="*/ 1805 w 1810"/>
                  <a:gd name="T85" fmla="*/ 15 h 33"/>
                  <a:gd name="T86" fmla="*/ 1802 w 1810"/>
                  <a:gd name="T87" fmla="*/ 18 h 33"/>
                  <a:gd name="T88" fmla="*/ 1800 w 1810"/>
                  <a:gd name="T89" fmla="*/ 19 h 33"/>
                  <a:gd name="T90" fmla="*/ 1796 w 1810"/>
                  <a:gd name="T91" fmla="*/ 21 h 33"/>
                  <a:gd name="T92" fmla="*/ 1793 w 1810"/>
                  <a:gd name="T93" fmla="*/ 23 h 33"/>
                  <a:gd name="T94" fmla="*/ 1789 w 1810"/>
                  <a:gd name="T95" fmla="*/ 24 h 33"/>
                  <a:gd name="T96" fmla="*/ 1786 w 1810"/>
                  <a:gd name="T97" fmla="*/ 25 h 33"/>
                  <a:gd name="T98" fmla="*/ 1782 w 1810"/>
                  <a:gd name="T9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10" h="33">
                    <a:moveTo>
                      <a:pt x="31" y="0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00" y="5"/>
                    </a:moveTo>
                    <a:lnTo>
                      <a:pt x="1781" y="26"/>
                    </a:lnTo>
                    <a:lnTo>
                      <a:pt x="1758" y="27"/>
                    </a:lnTo>
                    <a:lnTo>
                      <a:pt x="1728" y="29"/>
                    </a:lnTo>
                    <a:lnTo>
                      <a:pt x="1693" y="30"/>
                    </a:lnTo>
                    <a:lnTo>
                      <a:pt x="1651" y="31"/>
                    </a:lnTo>
                    <a:lnTo>
                      <a:pt x="1603" y="32"/>
                    </a:lnTo>
                    <a:lnTo>
                      <a:pt x="1551" y="32"/>
                    </a:lnTo>
                    <a:lnTo>
                      <a:pt x="1493" y="33"/>
                    </a:lnTo>
                    <a:lnTo>
                      <a:pt x="1432" y="33"/>
                    </a:lnTo>
                    <a:lnTo>
                      <a:pt x="1368" y="33"/>
                    </a:lnTo>
                    <a:lnTo>
                      <a:pt x="1300" y="33"/>
                    </a:lnTo>
                    <a:lnTo>
                      <a:pt x="1229" y="33"/>
                    </a:lnTo>
                    <a:lnTo>
                      <a:pt x="1157" y="33"/>
                    </a:lnTo>
                    <a:lnTo>
                      <a:pt x="1083" y="32"/>
                    </a:lnTo>
                    <a:lnTo>
                      <a:pt x="1007" y="32"/>
                    </a:lnTo>
                    <a:lnTo>
                      <a:pt x="931" y="31"/>
                    </a:lnTo>
                    <a:lnTo>
                      <a:pt x="855" y="31"/>
                    </a:lnTo>
                    <a:lnTo>
                      <a:pt x="780" y="30"/>
                    </a:lnTo>
                    <a:lnTo>
                      <a:pt x="704" y="30"/>
                    </a:lnTo>
                    <a:lnTo>
                      <a:pt x="630" y="29"/>
                    </a:lnTo>
                    <a:lnTo>
                      <a:pt x="558" y="29"/>
                    </a:lnTo>
                    <a:lnTo>
                      <a:pt x="488" y="27"/>
                    </a:lnTo>
                    <a:lnTo>
                      <a:pt x="420" y="26"/>
                    </a:lnTo>
                    <a:lnTo>
                      <a:pt x="357" y="26"/>
                    </a:lnTo>
                    <a:lnTo>
                      <a:pt x="296" y="25"/>
                    </a:lnTo>
                    <a:lnTo>
                      <a:pt x="240" y="25"/>
                    </a:lnTo>
                    <a:lnTo>
                      <a:pt x="189" y="24"/>
                    </a:lnTo>
                    <a:lnTo>
                      <a:pt x="143" y="23"/>
                    </a:lnTo>
                    <a:lnTo>
                      <a:pt x="103" y="23"/>
                    </a:lnTo>
                    <a:lnTo>
                      <a:pt x="68" y="23"/>
                    </a:lnTo>
                    <a:lnTo>
                      <a:pt x="41" y="21"/>
                    </a:lnTo>
                    <a:lnTo>
                      <a:pt x="20" y="21"/>
                    </a:lnTo>
                    <a:lnTo>
                      <a:pt x="7" y="21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0"/>
                    </a:lnTo>
                    <a:lnTo>
                      <a:pt x="92" y="1"/>
                    </a:lnTo>
                    <a:lnTo>
                      <a:pt x="127" y="1"/>
                    </a:lnTo>
                    <a:lnTo>
                      <a:pt x="167" y="2"/>
                    </a:lnTo>
                    <a:lnTo>
                      <a:pt x="213" y="2"/>
                    </a:lnTo>
                    <a:lnTo>
                      <a:pt x="264" y="4"/>
                    </a:lnTo>
                    <a:lnTo>
                      <a:pt x="320" y="4"/>
                    </a:lnTo>
                    <a:lnTo>
                      <a:pt x="381" y="5"/>
                    </a:lnTo>
                    <a:lnTo>
                      <a:pt x="444" y="5"/>
                    </a:lnTo>
                    <a:lnTo>
                      <a:pt x="511" y="6"/>
                    </a:lnTo>
                    <a:lnTo>
                      <a:pt x="581" y="7"/>
                    </a:lnTo>
                    <a:lnTo>
                      <a:pt x="653" y="7"/>
                    </a:lnTo>
                    <a:lnTo>
                      <a:pt x="727" y="8"/>
                    </a:lnTo>
                    <a:lnTo>
                      <a:pt x="802" y="10"/>
                    </a:lnTo>
                    <a:lnTo>
                      <a:pt x="879" y="10"/>
                    </a:lnTo>
                    <a:lnTo>
                      <a:pt x="955" y="11"/>
                    </a:lnTo>
                    <a:lnTo>
                      <a:pt x="1031" y="11"/>
                    </a:lnTo>
                    <a:lnTo>
                      <a:pt x="1107" y="11"/>
                    </a:lnTo>
                    <a:lnTo>
                      <a:pt x="1181" y="12"/>
                    </a:lnTo>
                    <a:lnTo>
                      <a:pt x="1253" y="12"/>
                    </a:lnTo>
                    <a:lnTo>
                      <a:pt x="1324" y="12"/>
                    </a:lnTo>
                    <a:lnTo>
                      <a:pt x="1391" y="12"/>
                    </a:lnTo>
                    <a:lnTo>
                      <a:pt x="1456" y="12"/>
                    </a:lnTo>
                    <a:lnTo>
                      <a:pt x="1517" y="12"/>
                    </a:lnTo>
                    <a:lnTo>
                      <a:pt x="1573" y="11"/>
                    </a:lnTo>
                    <a:lnTo>
                      <a:pt x="1626" y="11"/>
                    </a:lnTo>
                    <a:lnTo>
                      <a:pt x="1673" y="10"/>
                    </a:lnTo>
                    <a:lnTo>
                      <a:pt x="1714" y="8"/>
                    </a:lnTo>
                    <a:lnTo>
                      <a:pt x="1750" y="7"/>
                    </a:lnTo>
                    <a:lnTo>
                      <a:pt x="1778" y="6"/>
                    </a:lnTo>
                    <a:lnTo>
                      <a:pt x="1800" y="5"/>
                    </a:lnTo>
                    <a:lnTo>
                      <a:pt x="1800" y="5"/>
                    </a:lnTo>
                    <a:close/>
                    <a:moveTo>
                      <a:pt x="1781" y="26"/>
                    </a:moveTo>
                    <a:lnTo>
                      <a:pt x="1800" y="5"/>
                    </a:lnTo>
                    <a:lnTo>
                      <a:pt x="1801" y="5"/>
                    </a:lnTo>
                    <a:lnTo>
                      <a:pt x="1801" y="5"/>
                    </a:lnTo>
                    <a:lnTo>
                      <a:pt x="1802" y="5"/>
                    </a:lnTo>
                    <a:lnTo>
                      <a:pt x="1802" y="5"/>
                    </a:lnTo>
                    <a:lnTo>
                      <a:pt x="1804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6" y="5"/>
                    </a:lnTo>
                    <a:lnTo>
                      <a:pt x="1806" y="5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8" y="6"/>
                    </a:lnTo>
                    <a:lnTo>
                      <a:pt x="1808" y="6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10" y="7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10"/>
                    </a:lnTo>
                    <a:lnTo>
                      <a:pt x="1810" y="10"/>
                    </a:lnTo>
                    <a:lnTo>
                      <a:pt x="1808" y="10"/>
                    </a:lnTo>
                    <a:lnTo>
                      <a:pt x="1808" y="11"/>
                    </a:lnTo>
                    <a:lnTo>
                      <a:pt x="1808" y="11"/>
                    </a:lnTo>
                    <a:lnTo>
                      <a:pt x="1808" y="12"/>
                    </a:lnTo>
                    <a:lnTo>
                      <a:pt x="1808" y="12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6" y="14"/>
                    </a:lnTo>
                    <a:lnTo>
                      <a:pt x="1806" y="14"/>
                    </a:lnTo>
                    <a:lnTo>
                      <a:pt x="1805" y="15"/>
                    </a:lnTo>
                    <a:lnTo>
                      <a:pt x="1805" y="15"/>
                    </a:lnTo>
                    <a:lnTo>
                      <a:pt x="1804" y="17"/>
                    </a:lnTo>
                    <a:lnTo>
                      <a:pt x="1804" y="17"/>
                    </a:lnTo>
                    <a:lnTo>
                      <a:pt x="1802" y="18"/>
                    </a:lnTo>
                    <a:lnTo>
                      <a:pt x="1801" y="18"/>
                    </a:lnTo>
                    <a:lnTo>
                      <a:pt x="1801" y="18"/>
                    </a:lnTo>
                    <a:lnTo>
                      <a:pt x="1800" y="19"/>
                    </a:lnTo>
                    <a:lnTo>
                      <a:pt x="1800" y="19"/>
                    </a:lnTo>
                    <a:lnTo>
                      <a:pt x="1799" y="20"/>
                    </a:lnTo>
                    <a:lnTo>
                      <a:pt x="1798" y="20"/>
                    </a:lnTo>
                    <a:lnTo>
                      <a:pt x="1798" y="20"/>
                    </a:lnTo>
                    <a:lnTo>
                      <a:pt x="1796" y="21"/>
                    </a:lnTo>
                    <a:lnTo>
                      <a:pt x="1795" y="21"/>
                    </a:lnTo>
                    <a:lnTo>
                      <a:pt x="1794" y="21"/>
                    </a:lnTo>
                    <a:lnTo>
                      <a:pt x="1794" y="23"/>
                    </a:lnTo>
                    <a:lnTo>
                      <a:pt x="1793" y="23"/>
                    </a:lnTo>
                    <a:lnTo>
                      <a:pt x="1792" y="23"/>
                    </a:lnTo>
                    <a:lnTo>
                      <a:pt x="1790" y="24"/>
                    </a:lnTo>
                    <a:lnTo>
                      <a:pt x="1790" y="24"/>
                    </a:lnTo>
                    <a:lnTo>
                      <a:pt x="1789" y="24"/>
                    </a:lnTo>
                    <a:lnTo>
                      <a:pt x="1788" y="24"/>
                    </a:lnTo>
                    <a:lnTo>
                      <a:pt x="1787" y="25"/>
                    </a:lnTo>
                    <a:lnTo>
                      <a:pt x="1787" y="25"/>
                    </a:lnTo>
                    <a:lnTo>
                      <a:pt x="1786" y="25"/>
                    </a:lnTo>
                    <a:lnTo>
                      <a:pt x="1784" y="25"/>
                    </a:lnTo>
                    <a:lnTo>
                      <a:pt x="1783" y="25"/>
                    </a:lnTo>
                    <a:lnTo>
                      <a:pt x="1783" y="25"/>
                    </a:lnTo>
                    <a:lnTo>
                      <a:pt x="1782" y="26"/>
                    </a:lnTo>
                    <a:lnTo>
                      <a:pt x="178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" name="Freeform 46"/>
              <p:cNvSpPr>
                <a:spLocks noEditPoints="1"/>
              </p:cNvSpPr>
              <p:nvPr/>
            </p:nvSpPr>
            <p:spPr bwMode="auto">
              <a:xfrm>
                <a:off x="3656014" y="2608264"/>
                <a:ext cx="3270250" cy="1900238"/>
              </a:xfrm>
              <a:custGeom>
                <a:avLst/>
                <a:gdLst>
                  <a:gd name="T0" fmla="*/ 37 w 2060"/>
                  <a:gd name="T1" fmla="*/ 1131 h 1197"/>
                  <a:gd name="T2" fmla="*/ 39 w 2060"/>
                  <a:gd name="T3" fmla="*/ 1158 h 1197"/>
                  <a:gd name="T4" fmla="*/ 51 w 2060"/>
                  <a:gd name="T5" fmla="*/ 1168 h 1197"/>
                  <a:gd name="T6" fmla="*/ 50 w 2060"/>
                  <a:gd name="T7" fmla="*/ 1191 h 1197"/>
                  <a:gd name="T8" fmla="*/ 17 w 2060"/>
                  <a:gd name="T9" fmla="*/ 1187 h 1197"/>
                  <a:gd name="T10" fmla="*/ 2 w 2060"/>
                  <a:gd name="T11" fmla="*/ 1171 h 1197"/>
                  <a:gd name="T12" fmla="*/ 0 w 2060"/>
                  <a:gd name="T13" fmla="*/ 1140 h 1197"/>
                  <a:gd name="T14" fmla="*/ 47 w 2060"/>
                  <a:gd name="T15" fmla="*/ 165 h 1197"/>
                  <a:gd name="T16" fmla="*/ 51 w 2060"/>
                  <a:gd name="T17" fmla="*/ 341 h 1197"/>
                  <a:gd name="T18" fmla="*/ 51 w 2060"/>
                  <a:gd name="T19" fmla="*/ 687 h 1197"/>
                  <a:gd name="T20" fmla="*/ 45 w 2060"/>
                  <a:gd name="T21" fmla="*/ 1004 h 1197"/>
                  <a:gd name="T22" fmla="*/ 5 w 2060"/>
                  <a:gd name="T23" fmla="*/ 1098 h 1197"/>
                  <a:gd name="T24" fmla="*/ 12 w 2060"/>
                  <a:gd name="T25" fmla="*/ 857 h 1197"/>
                  <a:gd name="T26" fmla="*/ 14 w 2060"/>
                  <a:gd name="T27" fmla="*/ 500 h 1197"/>
                  <a:gd name="T28" fmla="*/ 12 w 2060"/>
                  <a:gd name="T29" fmla="*/ 222 h 1197"/>
                  <a:gd name="T30" fmla="*/ 115 w 2060"/>
                  <a:gd name="T31" fmla="*/ 21 h 1197"/>
                  <a:gd name="T32" fmla="*/ 62 w 2060"/>
                  <a:gd name="T33" fmla="*/ 31 h 1197"/>
                  <a:gd name="T34" fmla="*/ 43 w 2060"/>
                  <a:gd name="T35" fmla="*/ 69 h 1197"/>
                  <a:gd name="T36" fmla="*/ 43 w 2060"/>
                  <a:gd name="T37" fmla="*/ 133 h 1197"/>
                  <a:gd name="T38" fmla="*/ 6 w 2060"/>
                  <a:gd name="T39" fmla="*/ 148 h 1197"/>
                  <a:gd name="T40" fmla="*/ 5 w 2060"/>
                  <a:gd name="T41" fmla="*/ 81 h 1197"/>
                  <a:gd name="T42" fmla="*/ 39 w 2060"/>
                  <a:gd name="T43" fmla="*/ 26 h 1197"/>
                  <a:gd name="T44" fmla="*/ 139 w 2060"/>
                  <a:gd name="T45" fmla="*/ 0 h 1197"/>
                  <a:gd name="T46" fmla="*/ 1826 w 2060"/>
                  <a:gd name="T47" fmla="*/ 45 h 1197"/>
                  <a:gd name="T48" fmla="*/ 1330 w 2060"/>
                  <a:gd name="T49" fmla="*/ 44 h 1197"/>
                  <a:gd name="T50" fmla="*/ 655 w 2060"/>
                  <a:gd name="T51" fmla="*/ 34 h 1197"/>
                  <a:gd name="T52" fmla="*/ 172 w 2060"/>
                  <a:gd name="T53" fmla="*/ 23 h 1197"/>
                  <a:gd name="T54" fmla="*/ 364 w 2060"/>
                  <a:gd name="T55" fmla="*/ 7 h 1197"/>
                  <a:gd name="T56" fmla="*/ 978 w 2060"/>
                  <a:gd name="T57" fmla="*/ 17 h 1197"/>
                  <a:gd name="T58" fmla="*/ 1617 w 2060"/>
                  <a:gd name="T59" fmla="*/ 23 h 1197"/>
                  <a:gd name="T60" fmla="*/ 1908 w 2060"/>
                  <a:gd name="T61" fmla="*/ 21 h 1197"/>
                  <a:gd name="T62" fmla="*/ 2012 w 2060"/>
                  <a:gd name="T63" fmla="*/ 107 h 1197"/>
                  <a:gd name="T64" fmla="*/ 1988 w 2060"/>
                  <a:gd name="T65" fmla="*/ 63 h 1197"/>
                  <a:gd name="T66" fmla="*/ 1948 w 2060"/>
                  <a:gd name="T67" fmla="*/ 41 h 1197"/>
                  <a:gd name="T68" fmla="*/ 1892 w 2060"/>
                  <a:gd name="T69" fmla="*/ 41 h 1197"/>
                  <a:gd name="T70" fmla="*/ 1969 w 2060"/>
                  <a:gd name="T71" fmla="*/ 20 h 1197"/>
                  <a:gd name="T72" fmla="*/ 2019 w 2060"/>
                  <a:gd name="T73" fmla="*/ 40 h 1197"/>
                  <a:gd name="T74" fmla="*/ 2047 w 2060"/>
                  <a:gd name="T75" fmla="*/ 85 h 1197"/>
                  <a:gd name="T76" fmla="*/ 2052 w 2060"/>
                  <a:gd name="T77" fmla="*/ 1068 h 1197"/>
                  <a:gd name="T78" fmla="*/ 2011 w 2060"/>
                  <a:gd name="T79" fmla="*/ 969 h 1197"/>
                  <a:gd name="T80" fmla="*/ 2011 w 2060"/>
                  <a:gd name="T81" fmla="*/ 645 h 1197"/>
                  <a:gd name="T82" fmla="*/ 2012 w 2060"/>
                  <a:gd name="T83" fmla="*/ 302 h 1197"/>
                  <a:gd name="T84" fmla="*/ 2052 w 2060"/>
                  <a:gd name="T85" fmla="*/ 143 h 1197"/>
                  <a:gd name="T86" fmla="*/ 2049 w 2060"/>
                  <a:gd name="T87" fmla="*/ 394 h 1197"/>
                  <a:gd name="T88" fmla="*/ 2048 w 2060"/>
                  <a:gd name="T89" fmla="*/ 753 h 1197"/>
                  <a:gd name="T90" fmla="*/ 2050 w 2060"/>
                  <a:gd name="T91" fmla="*/ 1025 h 1197"/>
                  <a:gd name="T92" fmla="*/ 1981 w 2060"/>
                  <a:gd name="T93" fmla="*/ 1176 h 1197"/>
                  <a:gd name="T94" fmla="*/ 2009 w 2060"/>
                  <a:gd name="T95" fmla="*/ 1172 h 1197"/>
                  <a:gd name="T96" fmla="*/ 2021 w 2060"/>
                  <a:gd name="T97" fmla="*/ 1152 h 1197"/>
                  <a:gd name="T98" fmla="*/ 2021 w 2060"/>
                  <a:gd name="T99" fmla="*/ 1110 h 1197"/>
                  <a:gd name="T100" fmla="*/ 2055 w 2060"/>
                  <a:gd name="T101" fmla="*/ 1085 h 1197"/>
                  <a:gd name="T102" fmla="*/ 2059 w 2060"/>
                  <a:gd name="T103" fmla="*/ 1131 h 1197"/>
                  <a:gd name="T104" fmla="*/ 2041 w 2060"/>
                  <a:gd name="T105" fmla="*/ 1170 h 1197"/>
                  <a:gd name="T106" fmla="*/ 1974 w 2060"/>
                  <a:gd name="T107" fmla="*/ 1197 h 1197"/>
                  <a:gd name="T108" fmla="*/ 122 w 2060"/>
                  <a:gd name="T109" fmla="*/ 1168 h 1197"/>
                  <a:gd name="T110" fmla="*/ 655 w 2060"/>
                  <a:gd name="T111" fmla="*/ 1166 h 1197"/>
                  <a:gd name="T112" fmla="*/ 1390 w 2060"/>
                  <a:gd name="T113" fmla="*/ 1171 h 1197"/>
                  <a:gd name="T114" fmla="*/ 1920 w 2060"/>
                  <a:gd name="T115" fmla="*/ 1176 h 1197"/>
                  <a:gd name="T116" fmla="*/ 1818 w 2060"/>
                  <a:gd name="T117" fmla="*/ 1196 h 1197"/>
                  <a:gd name="T118" fmla="*/ 1207 w 2060"/>
                  <a:gd name="T119" fmla="*/ 1191 h 1197"/>
                  <a:gd name="T120" fmla="*/ 482 w 2060"/>
                  <a:gd name="T121" fmla="*/ 1187 h 1197"/>
                  <a:gd name="T122" fmla="*/ 50 w 2060"/>
                  <a:gd name="T123" fmla="*/ 1191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0" h="1197">
                    <a:moveTo>
                      <a:pt x="4" y="1116"/>
                    </a:moveTo>
                    <a:lnTo>
                      <a:pt x="41" y="1104"/>
                    </a:lnTo>
                    <a:lnTo>
                      <a:pt x="41" y="1104"/>
                    </a:lnTo>
                    <a:lnTo>
                      <a:pt x="39" y="1110"/>
                    </a:lnTo>
                    <a:lnTo>
                      <a:pt x="39" y="1115"/>
                    </a:lnTo>
                    <a:lnTo>
                      <a:pt x="38" y="1119"/>
                    </a:lnTo>
                    <a:lnTo>
                      <a:pt x="38" y="1123"/>
                    </a:lnTo>
                    <a:lnTo>
                      <a:pt x="37" y="1128"/>
                    </a:lnTo>
                    <a:lnTo>
                      <a:pt x="37" y="1131"/>
                    </a:lnTo>
                    <a:lnTo>
                      <a:pt x="37" y="1135"/>
                    </a:lnTo>
                    <a:lnTo>
                      <a:pt x="37" y="1139"/>
                    </a:lnTo>
                    <a:lnTo>
                      <a:pt x="37" y="1142"/>
                    </a:lnTo>
                    <a:lnTo>
                      <a:pt x="37" y="1144"/>
                    </a:lnTo>
                    <a:lnTo>
                      <a:pt x="37" y="1148"/>
                    </a:lnTo>
                    <a:lnTo>
                      <a:pt x="38" y="1150"/>
                    </a:lnTo>
                    <a:lnTo>
                      <a:pt x="38" y="1153"/>
                    </a:lnTo>
                    <a:lnTo>
                      <a:pt x="39" y="1155"/>
                    </a:lnTo>
                    <a:lnTo>
                      <a:pt x="39" y="1158"/>
                    </a:lnTo>
                    <a:lnTo>
                      <a:pt x="41" y="1159"/>
                    </a:lnTo>
                    <a:lnTo>
                      <a:pt x="42" y="1161"/>
                    </a:lnTo>
                    <a:lnTo>
                      <a:pt x="43" y="1162"/>
                    </a:lnTo>
                    <a:lnTo>
                      <a:pt x="44" y="1164"/>
                    </a:lnTo>
                    <a:lnTo>
                      <a:pt x="45" y="1165"/>
                    </a:lnTo>
                    <a:lnTo>
                      <a:pt x="47" y="1166"/>
                    </a:lnTo>
                    <a:lnTo>
                      <a:pt x="48" y="1167"/>
                    </a:lnTo>
                    <a:lnTo>
                      <a:pt x="49" y="1168"/>
                    </a:lnTo>
                    <a:lnTo>
                      <a:pt x="51" y="1168"/>
                    </a:lnTo>
                    <a:lnTo>
                      <a:pt x="53" y="1170"/>
                    </a:lnTo>
                    <a:lnTo>
                      <a:pt x="55" y="1170"/>
                    </a:lnTo>
                    <a:lnTo>
                      <a:pt x="57" y="1170"/>
                    </a:lnTo>
                    <a:lnTo>
                      <a:pt x="60" y="1170"/>
                    </a:lnTo>
                    <a:lnTo>
                      <a:pt x="62" y="1171"/>
                    </a:lnTo>
                    <a:lnTo>
                      <a:pt x="65" y="1171"/>
                    </a:lnTo>
                    <a:lnTo>
                      <a:pt x="67" y="1171"/>
                    </a:lnTo>
                    <a:lnTo>
                      <a:pt x="70" y="1170"/>
                    </a:lnTo>
                    <a:lnTo>
                      <a:pt x="50" y="1191"/>
                    </a:lnTo>
                    <a:lnTo>
                      <a:pt x="45" y="1191"/>
                    </a:lnTo>
                    <a:lnTo>
                      <a:pt x="42" y="1192"/>
                    </a:lnTo>
                    <a:lnTo>
                      <a:pt x="37" y="1191"/>
                    </a:lnTo>
                    <a:lnTo>
                      <a:pt x="33" y="1191"/>
                    </a:lnTo>
                    <a:lnTo>
                      <a:pt x="30" y="1191"/>
                    </a:lnTo>
                    <a:lnTo>
                      <a:pt x="26" y="1190"/>
                    </a:lnTo>
                    <a:lnTo>
                      <a:pt x="23" y="1190"/>
                    </a:lnTo>
                    <a:lnTo>
                      <a:pt x="20" y="1189"/>
                    </a:lnTo>
                    <a:lnTo>
                      <a:pt x="17" y="1187"/>
                    </a:lnTo>
                    <a:lnTo>
                      <a:pt x="14" y="1186"/>
                    </a:lnTo>
                    <a:lnTo>
                      <a:pt x="12" y="1185"/>
                    </a:lnTo>
                    <a:lnTo>
                      <a:pt x="10" y="1184"/>
                    </a:lnTo>
                    <a:lnTo>
                      <a:pt x="8" y="1181"/>
                    </a:lnTo>
                    <a:lnTo>
                      <a:pt x="6" y="1179"/>
                    </a:lnTo>
                    <a:lnTo>
                      <a:pt x="5" y="1178"/>
                    </a:lnTo>
                    <a:lnTo>
                      <a:pt x="4" y="1176"/>
                    </a:lnTo>
                    <a:lnTo>
                      <a:pt x="2" y="1173"/>
                    </a:lnTo>
                    <a:lnTo>
                      <a:pt x="2" y="1171"/>
                    </a:lnTo>
                    <a:lnTo>
                      <a:pt x="1" y="1167"/>
                    </a:lnTo>
                    <a:lnTo>
                      <a:pt x="0" y="1165"/>
                    </a:lnTo>
                    <a:lnTo>
                      <a:pt x="0" y="1161"/>
                    </a:lnTo>
                    <a:lnTo>
                      <a:pt x="0" y="1159"/>
                    </a:lnTo>
                    <a:lnTo>
                      <a:pt x="0" y="1155"/>
                    </a:lnTo>
                    <a:lnTo>
                      <a:pt x="0" y="1152"/>
                    </a:lnTo>
                    <a:lnTo>
                      <a:pt x="0" y="1148"/>
                    </a:lnTo>
                    <a:lnTo>
                      <a:pt x="0" y="1144"/>
                    </a:lnTo>
                    <a:lnTo>
                      <a:pt x="0" y="1140"/>
                    </a:lnTo>
                    <a:lnTo>
                      <a:pt x="1" y="1135"/>
                    </a:lnTo>
                    <a:lnTo>
                      <a:pt x="1" y="1131"/>
                    </a:lnTo>
                    <a:lnTo>
                      <a:pt x="2" y="1127"/>
                    </a:lnTo>
                    <a:lnTo>
                      <a:pt x="2" y="1122"/>
                    </a:lnTo>
                    <a:lnTo>
                      <a:pt x="4" y="1116"/>
                    </a:lnTo>
                    <a:lnTo>
                      <a:pt x="4" y="1116"/>
                    </a:lnTo>
                    <a:lnTo>
                      <a:pt x="4" y="1116"/>
                    </a:lnTo>
                    <a:close/>
                    <a:moveTo>
                      <a:pt x="10" y="180"/>
                    </a:moveTo>
                    <a:lnTo>
                      <a:pt x="47" y="165"/>
                    </a:lnTo>
                    <a:lnTo>
                      <a:pt x="47" y="165"/>
                    </a:lnTo>
                    <a:lnTo>
                      <a:pt x="48" y="176"/>
                    </a:lnTo>
                    <a:lnTo>
                      <a:pt x="49" y="191"/>
                    </a:lnTo>
                    <a:lnTo>
                      <a:pt x="50" y="207"/>
                    </a:lnTo>
                    <a:lnTo>
                      <a:pt x="50" y="229"/>
                    </a:lnTo>
                    <a:lnTo>
                      <a:pt x="50" y="253"/>
                    </a:lnTo>
                    <a:lnTo>
                      <a:pt x="51" y="280"/>
                    </a:lnTo>
                    <a:lnTo>
                      <a:pt x="51" y="310"/>
                    </a:lnTo>
                    <a:lnTo>
                      <a:pt x="51" y="341"/>
                    </a:lnTo>
                    <a:lnTo>
                      <a:pt x="53" y="376"/>
                    </a:lnTo>
                    <a:lnTo>
                      <a:pt x="53" y="411"/>
                    </a:lnTo>
                    <a:lnTo>
                      <a:pt x="53" y="448"/>
                    </a:lnTo>
                    <a:lnTo>
                      <a:pt x="53" y="487"/>
                    </a:lnTo>
                    <a:lnTo>
                      <a:pt x="53" y="526"/>
                    </a:lnTo>
                    <a:lnTo>
                      <a:pt x="51" y="565"/>
                    </a:lnTo>
                    <a:lnTo>
                      <a:pt x="51" y="606"/>
                    </a:lnTo>
                    <a:lnTo>
                      <a:pt x="51" y="647"/>
                    </a:lnTo>
                    <a:lnTo>
                      <a:pt x="51" y="687"/>
                    </a:lnTo>
                    <a:lnTo>
                      <a:pt x="50" y="728"/>
                    </a:lnTo>
                    <a:lnTo>
                      <a:pt x="50" y="767"/>
                    </a:lnTo>
                    <a:lnTo>
                      <a:pt x="50" y="805"/>
                    </a:lnTo>
                    <a:lnTo>
                      <a:pt x="49" y="844"/>
                    </a:lnTo>
                    <a:lnTo>
                      <a:pt x="49" y="879"/>
                    </a:lnTo>
                    <a:lnTo>
                      <a:pt x="48" y="914"/>
                    </a:lnTo>
                    <a:lnTo>
                      <a:pt x="47" y="946"/>
                    </a:lnTo>
                    <a:lnTo>
                      <a:pt x="47" y="976"/>
                    </a:lnTo>
                    <a:lnTo>
                      <a:pt x="45" y="1004"/>
                    </a:lnTo>
                    <a:lnTo>
                      <a:pt x="45" y="1029"/>
                    </a:lnTo>
                    <a:lnTo>
                      <a:pt x="44" y="1051"/>
                    </a:lnTo>
                    <a:lnTo>
                      <a:pt x="43" y="1070"/>
                    </a:lnTo>
                    <a:lnTo>
                      <a:pt x="43" y="1085"/>
                    </a:lnTo>
                    <a:lnTo>
                      <a:pt x="42" y="1097"/>
                    </a:lnTo>
                    <a:lnTo>
                      <a:pt x="41" y="1104"/>
                    </a:lnTo>
                    <a:lnTo>
                      <a:pt x="4" y="1116"/>
                    </a:lnTo>
                    <a:lnTo>
                      <a:pt x="5" y="1110"/>
                    </a:lnTo>
                    <a:lnTo>
                      <a:pt x="5" y="1098"/>
                    </a:lnTo>
                    <a:lnTo>
                      <a:pt x="6" y="1082"/>
                    </a:lnTo>
                    <a:lnTo>
                      <a:pt x="7" y="1064"/>
                    </a:lnTo>
                    <a:lnTo>
                      <a:pt x="7" y="1042"/>
                    </a:lnTo>
                    <a:lnTo>
                      <a:pt x="8" y="1017"/>
                    </a:lnTo>
                    <a:lnTo>
                      <a:pt x="10" y="989"/>
                    </a:lnTo>
                    <a:lnTo>
                      <a:pt x="10" y="959"/>
                    </a:lnTo>
                    <a:lnTo>
                      <a:pt x="11" y="927"/>
                    </a:lnTo>
                    <a:lnTo>
                      <a:pt x="11" y="893"/>
                    </a:lnTo>
                    <a:lnTo>
                      <a:pt x="12" y="857"/>
                    </a:lnTo>
                    <a:lnTo>
                      <a:pt x="12" y="819"/>
                    </a:lnTo>
                    <a:lnTo>
                      <a:pt x="13" y="780"/>
                    </a:lnTo>
                    <a:lnTo>
                      <a:pt x="13" y="741"/>
                    </a:lnTo>
                    <a:lnTo>
                      <a:pt x="13" y="700"/>
                    </a:lnTo>
                    <a:lnTo>
                      <a:pt x="14" y="660"/>
                    </a:lnTo>
                    <a:lnTo>
                      <a:pt x="14" y="619"/>
                    </a:lnTo>
                    <a:lnTo>
                      <a:pt x="14" y="579"/>
                    </a:lnTo>
                    <a:lnTo>
                      <a:pt x="14" y="539"/>
                    </a:lnTo>
                    <a:lnTo>
                      <a:pt x="14" y="500"/>
                    </a:lnTo>
                    <a:lnTo>
                      <a:pt x="14" y="462"/>
                    </a:lnTo>
                    <a:lnTo>
                      <a:pt x="14" y="425"/>
                    </a:lnTo>
                    <a:lnTo>
                      <a:pt x="14" y="389"/>
                    </a:lnTo>
                    <a:lnTo>
                      <a:pt x="14" y="355"/>
                    </a:lnTo>
                    <a:lnTo>
                      <a:pt x="14" y="323"/>
                    </a:lnTo>
                    <a:lnTo>
                      <a:pt x="14" y="293"/>
                    </a:lnTo>
                    <a:lnTo>
                      <a:pt x="13" y="267"/>
                    </a:lnTo>
                    <a:lnTo>
                      <a:pt x="13" y="242"/>
                    </a:lnTo>
                    <a:lnTo>
                      <a:pt x="12" y="222"/>
                    </a:lnTo>
                    <a:lnTo>
                      <a:pt x="12" y="204"/>
                    </a:lnTo>
                    <a:lnTo>
                      <a:pt x="11" y="189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10" y="180"/>
                    </a:lnTo>
                    <a:close/>
                    <a:moveTo>
                      <a:pt x="152" y="1"/>
                    </a:moveTo>
                    <a:lnTo>
                      <a:pt x="127" y="22"/>
                    </a:lnTo>
                    <a:lnTo>
                      <a:pt x="127" y="22"/>
                    </a:lnTo>
                    <a:lnTo>
                      <a:pt x="115" y="21"/>
                    </a:lnTo>
                    <a:lnTo>
                      <a:pt x="105" y="21"/>
                    </a:lnTo>
                    <a:lnTo>
                      <a:pt x="96" y="22"/>
                    </a:lnTo>
                    <a:lnTo>
                      <a:pt x="87" y="23"/>
                    </a:lnTo>
                    <a:lnTo>
                      <a:pt x="80" y="25"/>
                    </a:lnTo>
                    <a:lnTo>
                      <a:pt x="74" y="26"/>
                    </a:lnTo>
                    <a:lnTo>
                      <a:pt x="70" y="27"/>
                    </a:lnTo>
                    <a:lnTo>
                      <a:pt x="67" y="28"/>
                    </a:lnTo>
                    <a:lnTo>
                      <a:pt x="65" y="29"/>
                    </a:lnTo>
                    <a:lnTo>
                      <a:pt x="62" y="31"/>
                    </a:lnTo>
                    <a:lnTo>
                      <a:pt x="60" y="33"/>
                    </a:lnTo>
                    <a:lnTo>
                      <a:pt x="57" y="35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7" y="52"/>
                    </a:lnTo>
                    <a:lnTo>
                      <a:pt x="45" y="57"/>
                    </a:lnTo>
                    <a:lnTo>
                      <a:pt x="44" y="63"/>
                    </a:lnTo>
                    <a:lnTo>
                      <a:pt x="43" y="69"/>
                    </a:lnTo>
                    <a:lnTo>
                      <a:pt x="42" y="75"/>
                    </a:lnTo>
                    <a:lnTo>
                      <a:pt x="41" y="82"/>
                    </a:lnTo>
                    <a:lnTo>
                      <a:pt x="41" y="88"/>
                    </a:lnTo>
                    <a:lnTo>
                      <a:pt x="41" y="95"/>
                    </a:lnTo>
                    <a:lnTo>
                      <a:pt x="41" y="102"/>
                    </a:lnTo>
                    <a:lnTo>
                      <a:pt x="41" y="111"/>
                    </a:lnTo>
                    <a:lnTo>
                      <a:pt x="42" y="118"/>
                    </a:lnTo>
                    <a:lnTo>
                      <a:pt x="42" y="125"/>
                    </a:lnTo>
                    <a:lnTo>
                      <a:pt x="43" y="133"/>
                    </a:lnTo>
                    <a:lnTo>
                      <a:pt x="44" y="140"/>
                    </a:lnTo>
                    <a:lnTo>
                      <a:pt x="45" y="149"/>
                    </a:lnTo>
                    <a:lnTo>
                      <a:pt x="47" y="157"/>
                    </a:lnTo>
                    <a:lnTo>
                      <a:pt x="47" y="165"/>
                    </a:lnTo>
                    <a:lnTo>
                      <a:pt x="10" y="180"/>
                    </a:lnTo>
                    <a:lnTo>
                      <a:pt x="8" y="171"/>
                    </a:lnTo>
                    <a:lnTo>
                      <a:pt x="7" y="163"/>
                    </a:lnTo>
                    <a:lnTo>
                      <a:pt x="7" y="155"/>
                    </a:lnTo>
                    <a:lnTo>
                      <a:pt x="6" y="148"/>
                    </a:lnTo>
                    <a:lnTo>
                      <a:pt x="5" y="139"/>
                    </a:lnTo>
                    <a:lnTo>
                      <a:pt x="5" y="131"/>
                    </a:lnTo>
                    <a:lnTo>
                      <a:pt x="4" y="124"/>
                    </a:lnTo>
                    <a:lnTo>
                      <a:pt x="4" y="117"/>
                    </a:lnTo>
                    <a:lnTo>
                      <a:pt x="4" y="108"/>
                    </a:lnTo>
                    <a:lnTo>
                      <a:pt x="4" y="101"/>
                    </a:lnTo>
                    <a:lnTo>
                      <a:pt x="4" y="94"/>
                    </a:lnTo>
                    <a:lnTo>
                      <a:pt x="5" y="88"/>
                    </a:lnTo>
                    <a:lnTo>
                      <a:pt x="5" y="81"/>
                    </a:lnTo>
                    <a:lnTo>
                      <a:pt x="6" y="74"/>
                    </a:lnTo>
                    <a:lnTo>
                      <a:pt x="8" y="68"/>
                    </a:lnTo>
                    <a:lnTo>
                      <a:pt x="11" y="62"/>
                    </a:lnTo>
                    <a:lnTo>
                      <a:pt x="13" y="56"/>
                    </a:lnTo>
                    <a:lnTo>
                      <a:pt x="17" y="48"/>
                    </a:lnTo>
                    <a:lnTo>
                      <a:pt x="20" y="44"/>
                    </a:lnTo>
                    <a:lnTo>
                      <a:pt x="26" y="38"/>
                    </a:lnTo>
                    <a:lnTo>
                      <a:pt x="32" y="32"/>
                    </a:lnTo>
                    <a:lnTo>
                      <a:pt x="39" y="26"/>
                    </a:lnTo>
                    <a:lnTo>
                      <a:pt x="49" y="20"/>
                    </a:lnTo>
                    <a:lnTo>
                      <a:pt x="59" y="14"/>
                    </a:lnTo>
                    <a:lnTo>
                      <a:pt x="70" y="10"/>
                    </a:lnTo>
                    <a:lnTo>
                      <a:pt x="81" y="7"/>
                    </a:lnTo>
                    <a:lnTo>
                      <a:pt x="92" y="4"/>
                    </a:lnTo>
                    <a:lnTo>
                      <a:pt x="103" y="2"/>
                    </a:lnTo>
                    <a:lnTo>
                      <a:pt x="115" y="1"/>
                    </a:lnTo>
                    <a:lnTo>
                      <a:pt x="127" y="1"/>
                    </a:lnTo>
                    <a:lnTo>
                      <a:pt x="139" y="0"/>
                    </a:lnTo>
                    <a:lnTo>
                      <a:pt x="152" y="1"/>
                    </a:lnTo>
                    <a:lnTo>
                      <a:pt x="152" y="1"/>
                    </a:lnTo>
                    <a:lnTo>
                      <a:pt x="152" y="1"/>
                    </a:lnTo>
                    <a:close/>
                    <a:moveTo>
                      <a:pt x="1908" y="21"/>
                    </a:moveTo>
                    <a:lnTo>
                      <a:pt x="1892" y="41"/>
                    </a:lnTo>
                    <a:lnTo>
                      <a:pt x="1892" y="41"/>
                    </a:lnTo>
                    <a:lnTo>
                      <a:pt x="1876" y="43"/>
                    </a:lnTo>
                    <a:lnTo>
                      <a:pt x="1855" y="44"/>
                    </a:lnTo>
                    <a:lnTo>
                      <a:pt x="1826" y="45"/>
                    </a:lnTo>
                    <a:lnTo>
                      <a:pt x="1791" y="45"/>
                    </a:lnTo>
                    <a:lnTo>
                      <a:pt x="1750" y="45"/>
                    </a:lnTo>
                    <a:lnTo>
                      <a:pt x="1703" y="45"/>
                    </a:lnTo>
                    <a:lnTo>
                      <a:pt x="1651" y="45"/>
                    </a:lnTo>
                    <a:lnTo>
                      <a:pt x="1595" y="45"/>
                    </a:lnTo>
                    <a:lnTo>
                      <a:pt x="1534" y="45"/>
                    </a:lnTo>
                    <a:lnTo>
                      <a:pt x="1468" y="45"/>
                    </a:lnTo>
                    <a:lnTo>
                      <a:pt x="1400" y="44"/>
                    </a:lnTo>
                    <a:lnTo>
                      <a:pt x="1330" y="44"/>
                    </a:lnTo>
                    <a:lnTo>
                      <a:pt x="1257" y="43"/>
                    </a:lnTo>
                    <a:lnTo>
                      <a:pt x="1182" y="41"/>
                    </a:lnTo>
                    <a:lnTo>
                      <a:pt x="1106" y="40"/>
                    </a:lnTo>
                    <a:lnTo>
                      <a:pt x="1030" y="40"/>
                    </a:lnTo>
                    <a:lnTo>
                      <a:pt x="954" y="39"/>
                    </a:lnTo>
                    <a:lnTo>
                      <a:pt x="877" y="38"/>
                    </a:lnTo>
                    <a:lnTo>
                      <a:pt x="802" y="37"/>
                    </a:lnTo>
                    <a:lnTo>
                      <a:pt x="728" y="35"/>
                    </a:lnTo>
                    <a:lnTo>
                      <a:pt x="655" y="34"/>
                    </a:lnTo>
                    <a:lnTo>
                      <a:pt x="585" y="33"/>
                    </a:lnTo>
                    <a:lnTo>
                      <a:pt x="518" y="32"/>
                    </a:lnTo>
                    <a:lnTo>
                      <a:pt x="455" y="31"/>
                    </a:lnTo>
                    <a:lnTo>
                      <a:pt x="395" y="29"/>
                    </a:lnTo>
                    <a:lnTo>
                      <a:pt x="339" y="28"/>
                    </a:lnTo>
                    <a:lnTo>
                      <a:pt x="289" y="27"/>
                    </a:lnTo>
                    <a:lnTo>
                      <a:pt x="244" y="26"/>
                    </a:lnTo>
                    <a:lnTo>
                      <a:pt x="204" y="25"/>
                    </a:lnTo>
                    <a:lnTo>
                      <a:pt x="172" y="23"/>
                    </a:lnTo>
                    <a:lnTo>
                      <a:pt x="146" y="22"/>
                    </a:lnTo>
                    <a:lnTo>
                      <a:pt x="127" y="22"/>
                    </a:lnTo>
                    <a:lnTo>
                      <a:pt x="152" y="1"/>
                    </a:lnTo>
                    <a:lnTo>
                      <a:pt x="170" y="1"/>
                    </a:lnTo>
                    <a:lnTo>
                      <a:pt x="196" y="2"/>
                    </a:lnTo>
                    <a:lnTo>
                      <a:pt x="229" y="3"/>
                    </a:lnTo>
                    <a:lnTo>
                      <a:pt x="267" y="4"/>
                    </a:lnTo>
                    <a:lnTo>
                      <a:pt x="313" y="5"/>
                    </a:lnTo>
                    <a:lnTo>
                      <a:pt x="364" y="7"/>
                    </a:lnTo>
                    <a:lnTo>
                      <a:pt x="419" y="8"/>
                    </a:lnTo>
                    <a:lnTo>
                      <a:pt x="479" y="9"/>
                    </a:lnTo>
                    <a:lnTo>
                      <a:pt x="542" y="10"/>
                    </a:lnTo>
                    <a:lnTo>
                      <a:pt x="609" y="11"/>
                    </a:lnTo>
                    <a:lnTo>
                      <a:pt x="679" y="13"/>
                    </a:lnTo>
                    <a:lnTo>
                      <a:pt x="751" y="14"/>
                    </a:lnTo>
                    <a:lnTo>
                      <a:pt x="826" y="15"/>
                    </a:lnTo>
                    <a:lnTo>
                      <a:pt x="901" y="16"/>
                    </a:lnTo>
                    <a:lnTo>
                      <a:pt x="978" y="17"/>
                    </a:lnTo>
                    <a:lnTo>
                      <a:pt x="1054" y="19"/>
                    </a:lnTo>
                    <a:lnTo>
                      <a:pt x="1130" y="20"/>
                    </a:lnTo>
                    <a:lnTo>
                      <a:pt x="1205" y="20"/>
                    </a:lnTo>
                    <a:lnTo>
                      <a:pt x="1281" y="21"/>
                    </a:lnTo>
                    <a:lnTo>
                      <a:pt x="1353" y="22"/>
                    </a:lnTo>
                    <a:lnTo>
                      <a:pt x="1424" y="22"/>
                    </a:lnTo>
                    <a:lnTo>
                      <a:pt x="1492" y="23"/>
                    </a:lnTo>
                    <a:lnTo>
                      <a:pt x="1556" y="23"/>
                    </a:lnTo>
                    <a:lnTo>
                      <a:pt x="1617" y="23"/>
                    </a:lnTo>
                    <a:lnTo>
                      <a:pt x="1675" y="25"/>
                    </a:lnTo>
                    <a:lnTo>
                      <a:pt x="1726" y="25"/>
                    </a:lnTo>
                    <a:lnTo>
                      <a:pt x="1774" y="23"/>
                    </a:lnTo>
                    <a:lnTo>
                      <a:pt x="1814" y="23"/>
                    </a:lnTo>
                    <a:lnTo>
                      <a:pt x="1849" y="23"/>
                    </a:lnTo>
                    <a:lnTo>
                      <a:pt x="1877" y="22"/>
                    </a:lnTo>
                    <a:lnTo>
                      <a:pt x="1898" y="21"/>
                    </a:lnTo>
                    <a:lnTo>
                      <a:pt x="1908" y="21"/>
                    </a:lnTo>
                    <a:lnTo>
                      <a:pt x="1908" y="21"/>
                    </a:lnTo>
                    <a:lnTo>
                      <a:pt x="1908" y="21"/>
                    </a:lnTo>
                    <a:close/>
                    <a:moveTo>
                      <a:pt x="2052" y="130"/>
                    </a:moveTo>
                    <a:lnTo>
                      <a:pt x="2015" y="143"/>
                    </a:lnTo>
                    <a:lnTo>
                      <a:pt x="2015" y="143"/>
                    </a:lnTo>
                    <a:lnTo>
                      <a:pt x="2015" y="134"/>
                    </a:lnTo>
                    <a:lnTo>
                      <a:pt x="2015" y="127"/>
                    </a:lnTo>
                    <a:lnTo>
                      <a:pt x="2013" y="120"/>
                    </a:lnTo>
                    <a:lnTo>
                      <a:pt x="2012" y="113"/>
                    </a:lnTo>
                    <a:lnTo>
                      <a:pt x="2012" y="107"/>
                    </a:lnTo>
                    <a:lnTo>
                      <a:pt x="2010" y="101"/>
                    </a:lnTo>
                    <a:lnTo>
                      <a:pt x="2009" y="95"/>
                    </a:lnTo>
                    <a:lnTo>
                      <a:pt x="2006" y="89"/>
                    </a:lnTo>
                    <a:lnTo>
                      <a:pt x="2004" y="84"/>
                    </a:lnTo>
                    <a:lnTo>
                      <a:pt x="2002" y="78"/>
                    </a:lnTo>
                    <a:lnTo>
                      <a:pt x="1999" y="75"/>
                    </a:lnTo>
                    <a:lnTo>
                      <a:pt x="1996" y="70"/>
                    </a:lnTo>
                    <a:lnTo>
                      <a:pt x="1992" y="66"/>
                    </a:lnTo>
                    <a:lnTo>
                      <a:pt x="1988" y="63"/>
                    </a:lnTo>
                    <a:lnTo>
                      <a:pt x="1985" y="59"/>
                    </a:lnTo>
                    <a:lnTo>
                      <a:pt x="1981" y="56"/>
                    </a:lnTo>
                    <a:lnTo>
                      <a:pt x="1976" y="53"/>
                    </a:lnTo>
                    <a:lnTo>
                      <a:pt x="1973" y="51"/>
                    </a:lnTo>
                    <a:lnTo>
                      <a:pt x="1968" y="48"/>
                    </a:lnTo>
                    <a:lnTo>
                      <a:pt x="1963" y="46"/>
                    </a:lnTo>
                    <a:lnTo>
                      <a:pt x="1957" y="45"/>
                    </a:lnTo>
                    <a:lnTo>
                      <a:pt x="1953" y="43"/>
                    </a:lnTo>
                    <a:lnTo>
                      <a:pt x="1948" y="41"/>
                    </a:lnTo>
                    <a:lnTo>
                      <a:pt x="1942" y="41"/>
                    </a:lnTo>
                    <a:lnTo>
                      <a:pt x="1936" y="40"/>
                    </a:lnTo>
                    <a:lnTo>
                      <a:pt x="1930" y="39"/>
                    </a:lnTo>
                    <a:lnTo>
                      <a:pt x="1924" y="39"/>
                    </a:lnTo>
                    <a:lnTo>
                      <a:pt x="1918" y="39"/>
                    </a:lnTo>
                    <a:lnTo>
                      <a:pt x="1912" y="39"/>
                    </a:lnTo>
                    <a:lnTo>
                      <a:pt x="1905" y="40"/>
                    </a:lnTo>
                    <a:lnTo>
                      <a:pt x="1899" y="40"/>
                    </a:lnTo>
                    <a:lnTo>
                      <a:pt x="1892" y="41"/>
                    </a:lnTo>
                    <a:lnTo>
                      <a:pt x="1908" y="21"/>
                    </a:lnTo>
                    <a:lnTo>
                      <a:pt x="1917" y="20"/>
                    </a:lnTo>
                    <a:lnTo>
                      <a:pt x="1925" y="19"/>
                    </a:lnTo>
                    <a:lnTo>
                      <a:pt x="1934" y="19"/>
                    </a:lnTo>
                    <a:lnTo>
                      <a:pt x="1941" y="17"/>
                    </a:lnTo>
                    <a:lnTo>
                      <a:pt x="1948" y="17"/>
                    </a:lnTo>
                    <a:lnTo>
                      <a:pt x="1956" y="19"/>
                    </a:lnTo>
                    <a:lnTo>
                      <a:pt x="1963" y="19"/>
                    </a:lnTo>
                    <a:lnTo>
                      <a:pt x="1969" y="20"/>
                    </a:lnTo>
                    <a:lnTo>
                      <a:pt x="1976" y="21"/>
                    </a:lnTo>
                    <a:lnTo>
                      <a:pt x="1982" y="22"/>
                    </a:lnTo>
                    <a:lnTo>
                      <a:pt x="1988" y="25"/>
                    </a:lnTo>
                    <a:lnTo>
                      <a:pt x="1994" y="26"/>
                    </a:lnTo>
                    <a:lnTo>
                      <a:pt x="2000" y="28"/>
                    </a:lnTo>
                    <a:lnTo>
                      <a:pt x="2006" y="31"/>
                    </a:lnTo>
                    <a:lnTo>
                      <a:pt x="2011" y="34"/>
                    </a:lnTo>
                    <a:lnTo>
                      <a:pt x="2016" y="37"/>
                    </a:lnTo>
                    <a:lnTo>
                      <a:pt x="2019" y="40"/>
                    </a:lnTo>
                    <a:lnTo>
                      <a:pt x="2024" y="45"/>
                    </a:lnTo>
                    <a:lnTo>
                      <a:pt x="2028" y="48"/>
                    </a:lnTo>
                    <a:lnTo>
                      <a:pt x="2031" y="53"/>
                    </a:lnTo>
                    <a:lnTo>
                      <a:pt x="2035" y="58"/>
                    </a:lnTo>
                    <a:lnTo>
                      <a:pt x="2039" y="63"/>
                    </a:lnTo>
                    <a:lnTo>
                      <a:pt x="2041" y="68"/>
                    </a:lnTo>
                    <a:lnTo>
                      <a:pt x="2043" y="74"/>
                    </a:lnTo>
                    <a:lnTo>
                      <a:pt x="2046" y="80"/>
                    </a:lnTo>
                    <a:lnTo>
                      <a:pt x="2047" y="85"/>
                    </a:lnTo>
                    <a:lnTo>
                      <a:pt x="2049" y="93"/>
                    </a:lnTo>
                    <a:lnTo>
                      <a:pt x="2050" y="99"/>
                    </a:lnTo>
                    <a:lnTo>
                      <a:pt x="2050" y="106"/>
                    </a:lnTo>
                    <a:lnTo>
                      <a:pt x="2052" y="114"/>
                    </a:lnTo>
                    <a:lnTo>
                      <a:pt x="2052" y="121"/>
                    </a:lnTo>
                    <a:lnTo>
                      <a:pt x="2052" y="130"/>
                    </a:lnTo>
                    <a:lnTo>
                      <a:pt x="2052" y="130"/>
                    </a:lnTo>
                    <a:lnTo>
                      <a:pt x="2052" y="130"/>
                    </a:lnTo>
                    <a:close/>
                    <a:moveTo>
                      <a:pt x="2052" y="1068"/>
                    </a:moveTo>
                    <a:lnTo>
                      <a:pt x="2015" y="1082"/>
                    </a:lnTo>
                    <a:lnTo>
                      <a:pt x="2015" y="1082"/>
                    </a:lnTo>
                    <a:lnTo>
                      <a:pt x="2013" y="1078"/>
                    </a:lnTo>
                    <a:lnTo>
                      <a:pt x="2013" y="1068"/>
                    </a:lnTo>
                    <a:lnTo>
                      <a:pt x="2013" y="1055"/>
                    </a:lnTo>
                    <a:lnTo>
                      <a:pt x="2012" y="1039"/>
                    </a:lnTo>
                    <a:lnTo>
                      <a:pt x="2012" y="1019"/>
                    </a:lnTo>
                    <a:lnTo>
                      <a:pt x="2012" y="995"/>
                    </a:lnTo>
                    <a:lnTo>
                      <a:pt x="2011" y="969"/>
                    </a:lnTo>
                    <a:lnTo>
                      <a:pt x="2011" y="940"/>
                    </a:lnTo>
                    <a:lnTo>
                      <a:pt x="2011" y="909"/>
                    </a:lnTo>
                    <a:lnTo>
                      <a:pt x="2011" y="876"/>
                    </a:lnTo>
                    <a:lnTo>
                      <a:pt x="2011" y="840"/>
                    </a:lnTo>
                    <a:lnTo>
                      <a:pt x="2011" y="804"/>
                    </a:lnTo>
                    <a:lnTo>
                      <a:pt x="2011" y="766"/>
                    </a:lnTo>
                    <a:lnTo>
                      <a:pt x="2011" y="727"/>
                    </a:lnTo>
                    <a:lnTo>
                      <a:pt x="2011" y="686"/>
                    </a:lnTo>
                    <a:lnTo>
                      <a:pt x="2011" y="645"/>
                    </a:lnTo>
                    <a:lnTo>
                      <a:pt x="2011" y="605"/>
                    </a:lnTo>
                    <a:lnTo>
                      <a:pt x="2011" y="564"/>
                    </a:lnTo>
                    <a:lnTo>
                      <a:pt x="2011" y="524"/>
                    </a:lnTo>
                    <a:lnTo>
                      <a:pt x="2011" y="484"/>
                    </a:lnTo>
                    <a:lnTo>
                      <a:pt x="2011" y="445"/>
                    </a:lnTo>
                    <a:lnTo>
                      <a:pt x="2012" y="407"/>
                    </a:lnTo>
                    <a:lnTo>
                      <a:pt x="2012" y="370"/>
                    </a:lnTo>
                    <a:lnTo>
                      <a:pt x="2012" y="335"/>
                    </a:lnTo>
                    <a:lnTo>
                      <a:pt x="2012" y="302"/>
                    </a:lnTo>
                    <a:lnTo>
                      <a:pt x="2012" y="271"/>
                    </a:lnTo>
                    <a:lnTo>
                      <a:pt x="2013" y="242"/>
                    </a:lnTo>
                    <a:lnTo>
                      <a:pt x="2013" y="216"/>
                    </a:lnTo>
                    <a:lnTo>
                      <a:pt x="2013" y="192"/>
                    </a:lnTo>
                    <a:lnTo>
                      <a:pt x="2013" y="173"/>
                    </a:lnTo>
                    <a:lnTo>
                      <a:pt x="2015" y="156"/>
                    </a:lnTo>
                    <a:lnTo>
                      <a:pt x="2015" y="143"/>
                    </a:lnTo>
                    <a:lnTo>
                      <a:pt x="2052" y="130"/>
                    </a:lnTo>
                    <a:lnTo>
                      <a:pt x="2052" y="143"/>
                    </a:lnTo>
                    <a:lnTo>
                      <a:pt x="2052" y="160"/>
                    </a:lnTo>
                    <a:lnTo>
                      <a:pt x="2050" y="179"/>
                    </a:lnTo>
                    <a:lnTo>
                      <a:pt x="2050" y="202"/>
                    </a:lnTo>
                    <a:lnTo>
                      <a:pt x="2050" y="229"/>
                    </a:lnTo>
                    <a:lnTo>
                      <a:pt x="2050" y="257"/>
                    </a:lnTo>
                    <a:lnTo>
                      <a:pt x="2049" y="288"/>
                    </a:lnTo>
                    <a:lnTo>
                      <a:pt x="2049" y="322"/>
                    </a:lnTo>
                    <a:lnTo>
                      <a:pt x="2049" y="357"/>
                    </a:lnTo>
                    <a:lnTo>
                      <a:pt x="2049" y="394"/>
                    </a:lnTo>
                    <a:lnTo>
                      <a:pt x="2049" y="432"/>
                    </a:lnTo>
                    <a:lnTo>
                      <a:pt x="2049" y="471"/>
                    </a:lnTo>
                    <a:lnTo>
                      <a:pt x="2048" y="511"/>
                    </a:lnTo>
                    <a:lnTo>
                      <a:pt x="2048" y="551"/>
                    </a:lnTo>
                    <a:lnTo>
                      <a:pt x="2048" y="592"/>
                    </a:lnTo>
                    <a:lnTo>
                      <a:pt x="2048" y="632"/>
                    </a:lnTo>
                    <a:lnTo>
                      <a:pt x="2048" y="673"/>
                    </a:lnTo>
                    <a:lnTo>
                      <a:pt x="2048" y="713"/>
                    </a:lnTo>
                    <a:lnTo>
                      <a:pt x="2048" y="753"/>
                    </a:lnTo>
                    <a:lnTo>
                      <a:pt x="2048" y="791"/>
                    </a:lnTo>
                    <a:lnTo>
                      <a:pt x="2048" y="827"/>
                    </a:lnTo>
                    <a:lnTo>
                      <a:pt x="2048" y="863"/>
                    </a:lnTo>
                    <a:lnTo>
                      <a:pt x="2048" y="896"/>
                    </a:lnTo>
                    <a:lnTo>
                      <a:pt x="2049" y="927"/>
                    </a:lnTo>
                    <a:lnTo>
                      <a:pt x="2049" y="956"/>
                    </a:lnTo>
                    <a:lnTo>
                      <a:pt x="2049" y="982"/>
                    </a:lnTo>
                    <a:lnTo>
                      <a:pt x="2049" y="1006"/>
                    </a:lnTo>
                    <a:lnTo>
                      <a:pt x="2050" y="1025"/>
                    </a:lnTo>
                    <a:lnTo>
                      <a:pt x="2050" y="1042"/>
                    </a:lnTo>
                    <a:lnTo>
                      <a:pt x="2050" y="1055"/>
                    </a:lnTo>
                    <a:lnTo>
                      <a:pt x="2052" y="1063"/>
                    </a:lnTo>
                    <a:lnTo>
                      <a:pt x="2052" y="1068"/>
                    </a:lnTo>
                    <a:lnTo>
                      <a:pt x="2052" y="1068"/>
                    </a:lnTo>
                    <a:lnTo>
                      <a:pt x="2052" y="1068"/>
                    </a:lnTo>
                    <a:close/>
                    <a:moveTo>
                      <a:pt x="1959" y="1197"/>
                    </a:moveTo>
                    <a:lnTo>
                      <a:pt x="1981" y="1176"/>
                    </a:lnTo>
                    <a:lnTo>
                      <a:pt x="1981" y="1176"/>
                    </a:lnTo>
                    <a:lnTo>
                      <a:pt x="1987" y="1176"/>
                    </a:lnTo>
                    <a:lnTo>
                      <a:pt x="1993" y="1176"/>
                    </a:lnTo>
                    <a:lnTo>
                      <a:pt x="1998" y="1174"/>
                    </a:lnTo>
                    <a:lnTo>
                      <a:pt x="2002" y="1174"/>
                    </a:lnTo>
                    <a:lnTo>
                      <a:pt x="2005" y="1173"/>
                    </a:lnTo>
                    <a:lnTo>
                      <a:pt x="2006" y="1173"/>
                    </a:lnTo>
                    <a:lnTo>
                      <a:pt x="2008" y="1173"/>
                    </a:lnTo>
                    <a:lnTo>
                      <a:pt x="2009" y="1172"/>
                    </a:lnTo>
                    <a:lnTo>
                      <a:pt x="2009" y="1172"/>
                    </a:lnTo>
                    <a:lnTo>
                      <a:pt x="2010" y="1172"/>
                    </a:lnTo>
                    <a:lnTo>
                      <a:pt x="2011" y="1171"/>
                    </a:lnTo>
                    <a:lnTo>
                      <a:pt x="2012" y="1168"/>
                    </a:lnTo>
                    <a:lnTo>
                      <a:pt x="2013" y="1167"/>
                    </a:lnTo>
                    <a:lnTo>
                      <a:pt x="2016" y="1165"/>
                    </a:lnTo>
                    <a:lnTo>
                      <a:pt x="2017" y="1161"/>
                    </a:lnTo>
                    <a:lnTo>
                      <a:pt x="2018" y="1159"/>
                    </a:lnTo>
                    <a:lnTo>
                      <a:pt x="2019" y="1155"/>
                    </a:lnTo>
                    <a:lnTo>
                      <a:pt x="2021" y="1152"/>
                    </a:lnTo>
                    <a:lnTo>
                      <a:pt x="2022" y="1147"/>
                    </a:lnTo>
                    <a:lnTo>
                      <a:pt x="2022" y="1143"/>
                    </a:lnTo>
                    <a:lnTo>
                      <a:pt x="2022" y="1139"/>
                    </a:lnTo>
                    <a:lnTo>
                      <a:pt x="2022" y="1135"/>
                    </a:lnTo>
                    <a:lnTo>
                      <a:pt x="2022" y="1130"/>
                    </a:lnTo>
                    <a:lnTo>
                      <a:pt x="2022" y="1125"/>
                    </a:lnTo>
                    <a:lnTo>
                      <a:pt x="2022" y="1119"/>
                    </a:lnTo>
                    <a:lnTo>
                      <a:pt x="2021" y="1115"/>
                    </a:lnTo>
                    <a:lnTo>
                      <a:pt x="2021" y="1110"/>
                    </a:lnTo>
                    <a:lnTo>
                      <a:pt x="2019" y="1105"/>
                    </a:lnTo>
                    <a:lnTo>
                      <a:pt x="2018" y="1099"/>
                    </a:lnTo>
                    <a:lnTo>
                      <a:pt x="2017" y="1094"/>
                    </a:lnTo>
                    <a:lnTo>
                      <a:pt x="2016" y="1088"/>
                    </a:lnTo>
                    <a:lnTo>
                      <a:pt x="2015" y="1082"/>
                    </a:lnTo>
                    <a:lnTo>
                      <a:pt x="2052" y="1068"/>
                    </a:lnTo>
                    <a:lnTo>
                      <a:pt x="2053" y="1074"/>
                    </a:lnTo>
                    <a:lnTo>
                      <a:pt x="2054" y="1079"/>
                    </a:lnTo>
                    <a:lnTo>
                      <a:pt x="2055" y="1085"/>
                    </a:lnTo>
                    <a:lnTo>
                      <a:pt x="2056" y="1090"/>
                    </a:lnTo>
                    <a:lnTo>
                      <a:pt x="2058" y="1096"/>
                    </a:lnTo>
                    <a:lnTo>
                      <a:pt x="2059" y="1100"/>
                    </a:lnTo>
                    <a:lnTo>
                      <a:pt x="2059" y="1106"/>
                    </a:lnTo>
                    <a:lnTo>
                      <a:pt x="2059" y="1111"/>
                    </a:lnTo>
                    <a:lnTo>
                      <a:pt x="2060" y="1116"/>
                    </a:lnTo>
                    <a:lnTo>
                      <a:pt x="2060" y="1121"/>
                    </a:lnTo>
                    <a:lnTo>
                      <a:pt x="2060" y="1127"/>
                    </a:lnTo>
                    <a:lnTo>
                      <a:pt x="2059" y="1131"/>
                    </a:lnTo>
                    <a:lnTo>
                      <a:pt x="2059" y="1135"/>
                    </a:lnTo>
                    <a:lnTo>
                      <a:pt x="2058" y="1140"/>
                    </a:lnTo>
                    <a:lnTo>
                      <a:pt x="2056" y="1144"/>
                    </a:lnTo>
                    <a:lnTo>
                      <a:pt x="2055" y="1149"/>
                    </a:lnTo>
                    <a:lnTo>
                      <a:pt x="2053" y="1153"/>
                    </a:lnTo>
                    <a:lnTo>
                      <a:pt x="2050" y="1158"/>
                    </a:lnTo>
                    <a:lnTo>
                      <a:pt x="2048" y="1161"/>
                    </a:lnTo>
                    <a:lnTo>
                      <a:pt x="2045" y="1166"/>
                    </a:lnTo>
                    <a:lnTo>
                      <a:pt x="2041" y="1170"/>
                    </a:lnTo>
                    <a:lnTo>
                      <a:pt x="2035" y="1174"/>
                    </a:lnTo>
                    <a:lnTo>
                      <a:pt x="2029" y="1179"/>
                    </a:lnTo>
                    <a:lnTo>
                      <a:pt x="2022" y="1183"/>
                    </a:lnTo>
                    <a:lnTo>
                      <a:pt x="2015" y="1187"/>
                    </a:lnTo>
                    <a:lnTo>
                      <a:pt x="2006" y="1190"/>
                    </a:lnTo>
                    <a:lnTo>
                      <a:pt x="1998" y="1192"/>
                    </a:lnTo>
                    <a:lnTo>
                      <a:pt x="1990" y="1195"/>
                    </a:lnTo>
                    <a:lnTo>
                      <a:pt x="1982" y="1196"/>
                    </a:lnTo>
                    <a:lnTo>
                      <a:pt x="1974" y="1197"/>
                    </a:lnTo>
                    <a:lnTo>
                      <a:pt x="1967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close/>
                    <a:moveTo>
                      <a:pt x="50" y="1191"/>
                    </a:moveTo>
                    <a:lnTo>
                      <a:pt x="70" y="1170"/>
                    </a:lnTo>
                    <a:lnTo>
                      <a:pt x="70" y="1170"/>
                    </a:lnTo>
                    <a:lnTo>
                      <a:pt x="92" y="1170"/>
                    </a:lnTo>
                    <a:lnTo>
                      <a:pt x="122" y="1168"/>
                    </a:lnTo>
                    <a:lnTo>
                      <a:pt x="159" y="1167"/>
                    </a:lnTo>
                    <a:lnTo>
                      <a:pt x="202" y="1167"/>
                    </a:lnTo>
                    <a:lnTo>
                      <a:pt x="252" y="1166"/>
                    </a:lnTo>
                    <a:lnTo>
                      <a:pt x="308" y="1166"/>
                    </a:lnTo>
                    <a:lnTo>
                      <a:pt x="369" y="1166"/>
                    </a:lnTo>
                    <a:lnTo>
                      <a:pt x="436" y="1166"/>
                    </a:lnTo>
                    <a:lnTo>
                      <a:pt x="505" y="1166"/>
                    </a:lnTo>
                    <a:lnTo>
                      <a:pt x="579" y="1166"/>
                    </a:lnTo>
                    <a:lnTo>
                      <a:pt x="655" y="1166"/>
                    </a:lnTo>
                    <a:lnTo>
                      <a:pt x="734" y="1167"/>
                    </a:lnTo>
                    <a:lnTo>
                      <a:pt x="815" y="1167"/>
                    </a:lnTo>
                    <a:lnTo>
                      <a:pt x="898" y="1167"/>
                    </a:lnTo>
                    <a:lnTo>
                      <a:pt x="981" y="1168"/>
                    </a:lnTo>
                    <a:lnTo>
                      <a:pt x="1065" y="1168"/>
                    </a:lnTo>
                    <a:lnTo>
                      <a:pt x="1148" y="1170"/>
                    </a:lnTo>
                    <a:lnTo>
                      <a:pt x="1231" y="1170"/>
                    </a:lnTo>
                    <a:lnTo>
                      <a:pt x="1312" y="1171"/>
                    </a:lnTo>
                    <a:lnTo>
                      <a:pt x="1390" y="1171"/>
                    </a:lnTo>
                    <a:lnTo>
                      <a:pt x="1467" y="1172"/>
                    </a:lnTo>
                    <a:lnTo>
                      <a:pt x="1540" y="1172"/>
                    </a:lnTo>
                    <a:lnTo>
                      <a:pt x="1610" y="1173"/>
                    </a:lnTo>
                    <a:lnTo>
                      <a:pt x="1676" y="1173"/>
                    </a:lnTo>
                    <a:lnTo>
                      <a:pt x="1735" y="1174"/>
                    </a:lnTo>
                    <a:lnTo>
                      <a:pt x="1791" y="1174"/>
                    </a:lnTo>
                    <a:lnTo>
                      <a:pt x="1840" y="1174"/>
                    </a:lnTo>
                    <a:lnTo>
                      <a:pt x="1885" y="1176"/>
                    </a:lnTo>
                    <a:lnTo>
                      <a:pt x="1920" y="1176"/>
                    </a:lnTo>
                    <a:lnTo>
                      <a:pt x="1949" y="1176"/>
                    </a:lnTo>
                    <a:lnTo>
                      <a:pt x="1969" y="1176"/>
                    </a:lnTo>
                    <a:lnTo>
                      <a:pt x="1981" y="1176"/>
                    </a:lnTo>
                    <a:lnTo>
                      <a:pt x="1959" y="1197"/>
                    </a:lnTo>
                    <a:lnTo>
                      <a:pt x="1947" y="1197"/>
                    </a:lnTo>
                    <a:lnTo>
                      <a:pt x="1925" y="1197"/>
                    </a:lnTo>
                    <a:lnTo>
                      <a:pt x="1897" y="1197"/>
                    </a:lnTo>
                    <a:lnTo>
                      <a:pt x="1861" y="1197"/>
                    </a:lnTo>
                    <a:lnTo>
                      <a:pt x="1818" y="1196"/>
                    </a:lnTo>
                    <a:lnTo>
                      <a:pt x="1768" y="1196"/>
                    </a:lnTo>
                    <a:lnTo>
                      <a:pt x="1713" y="1196"/>
                    </a:lnTo>
                    <a:lnTo>
                      <a:pt x="1652" y="1195"/>
                    </a:lnTo>
                    <a:lnTo>
                      <a:pt x="1586" y="1195"/>
                    </a:lnTo>
                    <a:lnTo>
                      <a:pt x="1517" y="1193"/>
                    </a:lnTo>
                    <a:lnTo>
                      <a:pt x="1443" y="1193"/>
                    </a:lnTo>
                    <a:lnTo>
                      <a:pt x="1367" y="1192"/>
                    </a:lnTo>
                    <a:lnTo>
                      <a:pt x="1288" y="1192"/>
                    </a:lnTo>
                    <a:lnTo>
                      <a:pt x="1207" y="1191"/>
                    </a:lnTo>
                    <a:lnTo>
                      <a:pt x="1124" y="1191"/>
                    </a:lnTo>
                    <a:lnTo>
                      <a:pt x="1041" y="1190"/>
                    </a:lnTo>
                    <a:lnTo>
                      <a:pt x="958" y="1190"/>
                    </a:lnTo>
                    <a:lnTo>
                      <a:pt x="875" y="1189"/>
                    </a:lnTo>
                    <a:lnTo>
                      <a:pt x="793" y="1189"/>
                    </a:lnTo>
                    <a:lnTo>
                      <a:pt x="711" y="1187"/>
                    </a:lnTo>
                    <a:lnTo>
                      <a:pt x="633" y="1187"/>
                    </a:lnTo>
                    <a:lnTo>
                      <a:pt x="555" y="1187"/>
                    </a:lnTo>
                    <a:lnTo>
                      <a:pt x="482" y="1187"/>
                    </a:lnTo>
                    <a:lnTo>
                      <a:pt x="412" y="1187"/>
                    </a:lnTo>
                    <a:lnTo>
                      <a:pt x="346" y="1187"/>
                    </a:lnTo>
                    <a:lnTo>
                      <a:pt x="285" y="1187"/>
                    </a:lnTo>
                    <a:lnTo>
                      <a:pt x="229" y="1187"/>
                    </a:lnTo>
                    <a:lnTo>
                      <a:pt x="179" y="1189"/>
                    </a:lnTo>
                    <a:lnTo>
                      <a:pt x="136" y="1189"/>
                    </a:lnTo>
                    <a:lnTo>
                      <a:pt x="99" y="1190"/>
                    </a:lnTo>
                    <a:lnTo>
                      <a:pt x="70" y="1190"/>
                    </a:lnTo>
                    <a:lnTo>
                      <a:pt x="50" y="1191"/>
                    </a:lnTo>
                    <a:lnTo>
                      <a:pt x="50" y="1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33" name="组合 32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34" name="文本框 33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35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37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36" name="矩形 35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7416607" y="1781652"/>
            <a:ext cx="2946193" cy="3935012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任意多边形 3"/>
          <p:cNvSpPr/>
          <p:nvPr/>
        </p:nvSpPr>
        <p:spPr>
          <a:xfrm rot="10800000">
            <a:off x="1569285" y="1781652"/>
            <a:ext cx="2946193" cy="3935012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8001847" y="2572116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8001849" y="2174692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2029223" y="2615491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2029222" y="2218068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3532880" y="4877758"/>
            <a:ext cx="17950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20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6669402" y="4914079"/>
            <a:ext cx="17950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20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758494" y="4914079"/>
            <a:ext cx="351745" cy="469800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任意多边形 22"/>
          <p:cNvSpPr/>
          <p:nvPr/>
        </p:nvSpPr>
        <p:spPr>
          <a:xfrm rot="10800000">
            <a:off x="2918513" y="4822186"/>
            <a:ext cx="351745" cy="469800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2" name="任意多边形 1"/>
          <p:cNvSpPr/>
          <p:nvPr/>
        </p:nvSpPr>
        <p:spPr>
          <a:xfrm rot="10800000">
            <a:off x="4226528" y="1364776"/>
            <a:ext cx="3463985" cy="4626591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972160" y="2572116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972160" y="2174692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" name="直接连接符 16"/>
          <p:cNvCxnSpPr/>
          <p:nvPr/>
        </p:nvCxnSpPr>
        <p:spPr>
          <a:xfrm>
            <a:off x="4421559" y="3174758"/>
            <a:ext cx="0" cy="136754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>
            <a:off x="7558081" y="3211078"/>
            <a:ext cx="0" cy="136754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任意多边形 20"/>
          <p:cNvSpPr/>
          <p:nvPr/>
        </p:nvSpPr>
        <p:spPr>
          <a:xfrm rot="10800000">
            <a:off x="5716341" y="4822186"/>
            <a:ext cx="558403" cy="74581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29" name="文本框 28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30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32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31" name="矩形 30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3356" y="2742596"/>
            <a:ext cx="1496457" cy="1651002"/>
          </a:xfrm>
          <a:prstGeom prst="rect">
            <a:avLst/>
          </a:prstGeom>
        </p:spPr>
      </p:pic>
      <p:pic>
        <p:nvPicPr>
          <p:cNvPr id="143" name="图片 1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9813" y="2742596"/>
            <a:ext cx="1496457" cy="1651002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6270" y="2742596"/>
            <a:ext cx="1496457" cy="1651002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2727" y="2742596"/>
            <a:ext cx="1496457" cy="1651002"/>
          </a:xfrm>
          <a:prstGeom prst="rect">
            <a:avLst/>
          </a:prstGeom>
        </p:spPr>
      </p:pic>
      <p:sp>
        <p:nvSpPr>
          <p:cNvPr id="150" name="任意多边形 149"/>
          <p:cNvSpPr/>
          <p:nvPr/>
        </p:nvSpPr>
        <p:spPr>
          <a:xfrm rot="15654318">
            <a:off x="8214618" y="2765513"/>
            <a:ext cx="1623271" cy="1472420"/>
          </a:xfrm>
          <a:custGeom>
            <a:avLst/>
            <a:gdLst>
              <a:gd name="connsiteX0" fmla="*/ 1620625 w 1623271"/>
              <a:gd name="connsiteY0" fmla="*/ 441120 h 1472420"/>
              <a:gd name="connsiteX1" fmla="*/ 658586 w 1623271"/>
              <a:gd name="connsiteY1" fmla="*/ 1472420 h 1472420"/>
              <a:gd name="connsiteX2" fmla="*/ 639670 w 1623271"/>
              <a:gd name="connsiteY2" fmla="*/ 1435230 h 1472420"/>
              <a:gd name="connsiteX3" fmla="*/ 38139 w 1623271"/>
              <a:gd name="connsiteY3" fmla="*/ 66407 h 1472420"/>
              <a:gd name="connsiteX4" fmla="*/ 453597 w 1623271"/>
              <a:gd name="connsiteY4" fmla="*/ 2904 h 1472420"/>
              <a:gd name="connsiteX5" fmla="*/ 563115 w 1623271"/>
              <a:gd name="connsiteY5" fmla="*/ 11176 h 1472420"/>
              <a:gd name="connsiteX6" fmla="*/ 563077 w 1623271"/>
              <a:gd name="connsiteY6" fmla="*/ 23718 h 1472420"/>
              <a:gd name="connsiteX7" fmla="*/ 565596 w 1623271"/>
              <a:gd name="connsiteY7" fmla="*/ 59074 h 1472420"/>
              <a:gd name="connsiteX8" fmla="*/ 855346 w 1623271"/>
              <a:gd name="connsiteY8" fmla="*/ 338476 h 1472420"/>
              <a:gd name="connsiteX9" fmla="*/ 1118093 w 1623271"/>
              <a:gd name="connsiteY9" fmla="*/ 157514 h 1472420"/>
              <a:gd name="connsiteX10" fmla="*/ 1135005 w 1623271"/>
              <a:gd name="connsiteY10" fmla="*/ 111931 h 1472420"/>
              <a:gd name="connsiteX11" fmla="*/ 1232336 w 1623271"/>
              <a:gd name="connsiteY11" fmla="*/ 138892 h 1472420"/>
              <a:gd name="connsiteX12" fmla="*/ 1610189 w 1623271"/>
              <a:gd name="connsiteY12" fmla="*/ 343681 h 1472420"/>
              <a:gd name="connsiteX13" fmla="*/ 1620625 w 1623271"/>
              <a:gd name="connsiteY13" fmla="*/ 441120 h 147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23271" h="1472420">
                <a:moveTo>
                  <a:pt x="1620625" y="441120"/>
                </a:moveTo>
                <a:cubicBezTo>
                  <a:pt x="1581721" y="689817"/>
                  <a:pt x="1120153" y="1081119"/>
                  <a:pt x="658586" y="1472420"/>
                </a:cubicBezTo>
                <a:lnTo>
                  <a:pt x="639670" y="1435230"/>
                </a:lnTo>
                <a:cubicBezTo>
                  <a:pt x="258028" y="841782"/>
                  <a:pt x="-123615" y="248332"/>
                  <a:pt x="38139" y="66407"/>
                </a:cubicBezTo>
                <a:cubicBezTo>
                  <a:pt x="88686" y="9556"/>
                  <a:pt x="251064" y="-7570"/>
                  <a:pt x="453597" y="2904"/>
                </a:cubicBezTo>
                <a:lnTo>
                  <a:pt x="563115" y="11176"/>
                </a:lnTo>
                <a:lnTo>
                  <a:pt x="563077" y="23718"/>
                </a:lnTo>
                <a:cubicBezTo>
                  <a:pt x="563482" y="34169"/>
                  <a:pt x="564322" y="45852"/>
                  <a:pt x="565596" y="59074"/>
                </a:cubicBezTo>
                <a:cubicBezTo>
                  <a:pt x="575787" y="164846"/>
                  <a:pt x="695321" y="338476"/>
                  <a:pt x="855346" y="338476"/>
                </a:cubicBezTo>
                <a:cubicBezTo>
                  <a:pt x="975365" y="338476"/>
                  <a:pt x="1072696" y="254357"/>
                  <a:pt x="1118093" y="157514"/>
                </a:cubicBezTo>
                <a:lnTo>
                  <a:pt x="1135005" y="111931"/>
                </a:lnTo>
                <a:lnTo>
                  <a:pt x="1232336" y="138892"/>
                </a:lnTo>
                <a:cubicBezTo>
                  <a:pt x="1428032" y="198147"/>
                  <a:pt x="1577874" y="270452"/>
                  <a:pt x="1610189" y="343681"/>
                </a:cubicBezTo>
                <a:cubicBezTo>
                  <a:pt x="1623115" y="372973"/>
                  <a:pt x="1626183" y="405591"/>
                  <a:pt x="1620625" y="441120"/>
                </a:cubicBezTo>
                <a:close/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4" name="任意多边形 153"/>
          <p:cNvSpPr/>
          <p:nvPr/>
        </p:nvSpPr>
        <p:spPr>
          <a:xfrm rot="5400000">
            <a:off x="2819149" y="2828460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5" name="任意多边形 154"/>
          <p:cNvSpPr/>
          <p:nvPr/>
        </p:nvSpPr>
        <p:spPr>
          <a:xfrm rot="5400000">
            <a:off x="7165820" y="4557846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6" name="任意多边形 155"/>
          <p:cNvSpPr/>
          <p:nvPr/>
        </p:nvSpPr>
        <p:spPr>
          <a:xfrm rot="5400000">
            <a:off x="4156884" y="4557846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7" name="任意多边形 156"/>
          <p:cNvSpPr/>
          <p:nvPr/>
        </p:nvSpPr>
        <p:spPr>
          <a:xfrm rot="5400000">
            <a:off x="5753010" y="2828460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8" name="组合 157"/>
          <p:cNvGrpSpPr/>
          <p:nvPr/>
        </p:nvGrpSpPr>
        <p:grpSpPr>
          <a:xfrm>
            <a:off x="2083369" y="1578162"/>
            <a:ext cx="2895705" cy="1027536"/>
            <a:chOff x="2918244" y="2276152"/>
            <a:chExt cx="2895705" cy="1027535"/>
          </a:xfrm>
        </p:grpSpPr>
        <p:sp>
          <p:nvSpPr>
            <p:cNvPr id="159" name="文本框 158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160" name="矩形 159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46" name="组合 245"/>
          <p:cNvGrpSpPr/>
          <p:nvPr/>
        </p:nvGrpSpPr>
        <p:grpSpPr>
          <a:xfrm>
            <a:off x="5002919" y="1578162"/>
            <a:ext cx="2895705" cy="1027536"/>
            <a:chOff x="2918244" y="2276152"/>
            <a:chExt cx="2895705" cy="1027535"/>
          </a:xfrm>
        </p:grpSpPr>
        <p:sp>
          <p:nvSpPr>
            <p:cNvPr id="247" name="文本框 246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248" name="矩形 247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49" name="组合 248"/>
          <p:cNvGrpSpPr/>
          <p:nvPr/>
        </p:nvGrpSpPr>
        <p:grpSpPr>
          <a:xfrm>
            <a:off x="3420400" y="5109546"/>
            <a:ext cx="2895705" cy="1027536"/>
            <a:chOff x="2918244" y="2276152"/>
            <a:chExt cx="2895705" cy="1027535"/>
          </a:xfrm>
        </p:grpSpPr>
        <p:sp>
          <p:nvSpPr>
            <p:cNvPr id="250" name="文本框 249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251" name="矩形 250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6300646" y="5109546"/>
            <a:ext cx="2895705" cy="1027536"/>
            <a:chOff x="2918244" y="2276152"/>
            <a:chExt cx="2895705" cy="1027535"/>
          </a:xfrm>
        </p:grpSpPr>
        <p:sp>
          <p:nvSpPr>
            <p:cNvPr id="253" name="文本框 252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254" name="矩形 253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17" name="组合 516"/>
          <p:cNvGrpSpPr/>
          <p:nvPr/>
        </p:nvGrpSpPr>
        <p:grpSpPr>
          <a:xfrm>
            <a:off x="7316229" y="3309556"/>
            <a:ext cx="513151" cy="541287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51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1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64" name="组合 563"/>
          <p:cNvGrpSpPr/>
          <p:nvPr/>
        </p:nvGrpSpPr>
        <p:grpSpPr>
          <a:xfrm>
            <a:off x="2740744" y="3232400"/>
            <a:ext cx="550667" cy="562725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565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6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7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8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9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0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1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2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3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4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5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6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7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8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9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0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1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2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3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4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85" name="组合 584"/>
          <p:cNvGrpSpPr/>
          <p:nvPr/>
        </p:nvGrpSpPr>
        <p:grpSpPr>
          <a:xfrm>
            <a:off x="4316626" y="3306170"/>
            <a:ext cx="565405" cy="572103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586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7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8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9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0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1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2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3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4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5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6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7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8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9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0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1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2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3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4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5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6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7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8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9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0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1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2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3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4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5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6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7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8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9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0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1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2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3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624" name="组合 623"/>
          <p:cNvGrpSpPr/>
          <p:nvPr/>
        </p:nvGrpSpPr>
        <p:grpSpPr>
          <a:xfrm>
            <a:off x="5799703" y="3313084"/>
            <a:ext cx="589522" cy="604259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62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666" name="椭圆 31"/>
          <p:cNvSpPr/>
          <p:nvPr/>
        </p:nvSpPr>
        <p:spPr>
          <a:xfrm rot="15654318">
            <a:off x="9449088" y="3330921"/>
            <a:ext cx="448644" cy="444170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5" name="组合 164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166" name="文本框 165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8" name="矩形 16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1433013" y="2402005"/>
            <a:ext cx="2292824" cy="1446663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椭圆 31"/>
          <p:cNvSpPr/>
          <p:nvPr/>
        </p:nvSpPr>
        <p:spPr>
          <a:xfrm rot="16200000" flipV="1">
            <a:off x="1626591" y="1698000"/>
            <a:ext cx="1858218" cy="28551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3" name="椭圆 31"/>
          <p:cNvSpPr/>
          <p:nvPr/>
        </p:nvSpPr>
        <p:spPr>
          <a:xfrm rot="16200000" flipV="1">
            <a:off x="3435635" y="3490633"/>
            <a:ext cx="587088" cy="9020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3231947" y="3690317"/>
            <a:ext cx="9663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818026" y="4277405"/>
            <a:ext cx="30653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6" name="Freeform 5"/>
          <p:cNvSpPr/>
          <p:nvPr/>
        </p:nvSpPr>
        <p:spPr bwMode="auto">
          <a:xfrm>
            <a:off x="1128142" y="4987604"/>
            <a:ext cx="2855116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4920726" y="2429300"/>
            <a:ext cx="2292824" cy="1446663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31"/>
          <p:cNvSpPr/>
          <p:nvPr/>
        </p:nvSpPr>
        <p:spPr>
          <a:xfrm rot="16200000" flipV="1">
            <a:off x="5114304" y="1725295"/>
            <a:ext cx="1858218" cy="28551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10" name="椭圆 31"/>
          <p:cNvSpPr/>
          <p:nvPr/>
        </p:nvSpPr>
        <p:spPr>
          <a:xfrm rot="16200000" flipV="1">
            <a:off x="6923348" y="3517928"/>
            <a:ext cx="587088" cy="9020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6719660" y="3717612"/>
            <a:ext cx="9663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4305739" y="4304700"/>
            <a:ext cx="30653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3" name="Freeform 5"/>
          <p:cNvSpPr/>
          <p:nvPr/>
        </p:nvSpPr>
        <p:spPr bwMode="auto">
          <a:xfrm>
            <a:off x="4615855" y="5014899"/>
            <a:ext cx="2855116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408440" y="2429300"/>
            <a:ext cx="2292824" cy="1446663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31"/>
          <p:cNvSpPr/>
          <p:nvPr/>
        </p:nvSpPr>
        <p:spPr>
          <a:xfrm rot="16200000" flipV="1">
            <a:off x="8602018" y="1725295"/>
            <a:ext cx="1858218" cy="28551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16" name="椭圆 31"/>
          <p:cNvSpPr/>
          <p:nvPr/>
        </p:nvSpPr>
        <p:spPr>
          <a:xfrm rot="16200000" flipV="1">
            <a:off x="10411062" y="3517928"/>
            <a:ext cx="587088" cy="9020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10207374" y="3717612"/>
            <a:ext cx="9663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7793453" y="4304700"/>
            <a:ext cx="30653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9" name="Freeform 5"/>
          <p:cNvSpPr/>
          <p:nvPr/>
        </p:nvSpPr>
        <p:spPr bwMode="auto">
          <a:xfrm>
            <a:off x="8103569" y="5014899"/>
            <a:ext cx="2855116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25" name="文本框 24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6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8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7" name="矩形 26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44</TotalTime>
  <Words>1339</Words>
  <Application>Microsoft Office PowerPoint</Application>
  <PresentationFormat>宽屏</PresentationFormat>
  <Paragraphs>198</Paragraphs>
  <Slides>28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36" baseType="lpstr">
      <vt:lpstr>方正静蕾简体</vt:lpstr>
      <vt:lpstr>华文细黑</vt:lpstr>
      <vt:lpstr>宋体</vt:lpstr>
      <vt:lpstr>新蒂黑板报</vt:lpstr>
      <vt:lpstr>Arial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Sky123.Org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PPTS</dc:title>
  <dc:subject>PPTS</dc:subject>
  <dc:creator>PPTS</dc:creator>
  <cp:keywords>PPTS</cp:keywords>
  <dc:description>PPTS</dc:description>
  <cp:lastModifiedBy>胡文海</cp:lastModifiedBy>
  <cp:revision>28</cp:revision>
  <dcterms:created xsi:type="dcterms:W3CDTF">2016-05-10T09:09:00Z</dcterms:created>
  <dcterms:modified xsi:type="dcterms:W3CDTF">2018-01-14T04:09:12Z</dcterms:modified>
  <cp:category>PPTS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2052-10.1.0.5603</vt:lpwstr>
  </property>
</Properties>
</file>