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60" r:id="rId4"/>
    <p:sldId id="291" r:id="rId5"/>
    <p:sldId id="295" r:id="rId6"/>
    <p:sldId id="293" r:id="rId7"/>
    <p:sldId id="290" r:id="rId8"/>
    <p:sldId id="294" r:id="rId9"/>
    <p:sldId id="292" r:id="rId10"/>
    <p:sldId id="261" r:id="rId11"/>
    <p:sldId id="298" r:id="rId12"/>
    <p:sldId id="297" r:id="rId13"/>
    <p:sldId id="302" r:id="rId14"/>
    <p:sldId id="299" r:id="rId15"/>
    <p:sldId id="300" r:id="rId16"/>
    <p:sldId id="301" r:id="rId17"/>
    <p:sldId id="262" r:id="rId18"/>
    <p:sldId id="307" r:id="rId19"/>
    <p:sldId id="303" r:id="rId20"/>
    <p:sldId id="308" r:id="rId21"/>
    <p:sldId id="304" r:id="rId22"/>
    <p:sldId id="306" r:id="rId23"/>
    <p:sldId id="305" r:id="rId24"/>
    <p:sldId id="263" r:id="rId25"/>
    <p:sldId id="286" r:id="rId26"/>
    <p:sldId id="344" r:id="rId27"/>
    <p:sldId id="265" r:id="rId28"/>
    <p:sldId id="280" r:id="rId29"/>
    <p:sldId id="275" r:id="rId30"/>
    <p:sldId id="288" r:id="rId31"/>
    <p:sldId id="277" r:id="rId32"/>
    <p:sldId id="268" r:id="rId33"/>
    <p:sldId id="34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8">
          <p15:clr>
            <a:srgbClr val="A4A3A4"/>
          </p15:clr>
        </p15:guide>
        <p15:guide id="2" pos="387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780" y="72"/>
      </p:cViewPr>
      <p:guideLst>
        <p:guide orient="horz" pos="2118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9065092756417E-2"/>
          <c:y val="8.7611008436542598E-2"/>
          <c:w val="0.96940567959358803"/>
          <c:h val="0.908217038780764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404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DD-440B-8FB5-7AE28269D9DF}"/>
              </c:ext>
            </c:extLst>
          </c:dPt>
          <c:dPt>
            <c:idx val="1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DD-440B-8FB5-7AE28269D9DF}"/>
              </c:ext>
            </c:extLst>
          </c:dPt>
          <c:dPt>
            <c:idx val="2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6DD-440B-8FB5-7AE28269D9DF}"/>
              </c:ext>
            </c:extLst>
          </c:dPt>
          <c:dPt>
            <c:idx val="3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6DD-440B-8FB5-7AE28269D9DF}"/>
              </c:ext>
            </c:extLst>
          </c:dPt>
          <c:dPt>
            <c:idx val="4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6DD-440B-8FB5-7AE28269D9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2.4</c:v>
                </c:pt>
                <c:pt idx="1">
                  <c:v>3.1</c:v>
                </c:pt>
                <c:pt idx="2">
                  <c:v>2.1</c:v>
                </c:pt>
                <c:pt idx="3">
                  <c:v>3.6</c:v>
                </c:pt>
                <c:pt idx="4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6DD-440B-8FB5-7AE28269D9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overlap val="-100"/>
        <c:axId val="249843576"/>
        <c:axId val="249843968"/>
      </c:barChart>
      <c:catAx>
        <c:axId val="249843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9843968"/>
        <c:crosses val="autoZero"/>
        <c:auto val="1"/>
        <c:lblAlgn val="ctr"/>
        <c:lblOffset val="100"/>
        <c:noMultiLvlLbl val="0"/>
      </c:catAx>
      <c:valAx>
        <c:axId val="249843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9843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3A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C-4FE8-AD4B-6440EBF888D0}"/>
              </c:ext>
            </c:extLst>
          </c:dPt>
          <c:dPt>
            <c:idx val="1"/>
            <c:invertIfNegative val="0"/>
            <c:bubble3D val="0"/>
            <c:spPr>
              <a:solidFill>
                <a:srgbClr val="59595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C-4FE8-AD4B-6440EBF888D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C-4FE8-AD4B-6440EBF888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3"/>
        <c:overlap val="-16"/>
        <c:axId val="255535424"/>
        <c:axId val="255535816"/>
      </c:barChart>
      <c:catAx>
        <c:axId val="2555354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5535816"/>
        <c:crosses val="autoZero"/>
        <c:auto val="1"/>
        <c:lblAlgn val="ctr"/>
        <c:lblOffset val="100"/>
        <c:noMultiLvlLbl val="0"/>
      </c:catAx>
      <c:valAx>
        <c:axId val="255535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55535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3A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A2-44E4-B907-F0CC2035D75C}"/>
              </c:ext>
            </c:extLst>
          </c:dPt>
          <c:dPt>
            <c:idx val="1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A2-44E4-B907-F0CC2035D75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2.4</c:v>
                </c:pt>
                <c:pt idx="1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3A2-44E4-B907-F0CC2035D75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3"/>
        <c:overlap val="-16"/>
        <c:axId val="249845144"/>
        <c:axId val="255536600"/>
      </c:barChart>
      <c:catAx>
        <c:axId val="249845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5536600"/>
        <c:crosses val="autoZero"/>
        <c:auto val="1"/>
        <c:lblAlgn val="ctr"/>
        <c:lblOffset val="100"/>
        <c:noMultiLvlLbl val="0"/>
      </c:catAx>
      <c:valAx>
        <c:axId val="2555366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9845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3A6C5-AC99-49C2-986F-0DFC0791EA1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DC1EC5-8756-4D9A-9F94-9CC82D4495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587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C1EC5-8756-4D9A-9F94-9CC82D4495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929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47C2-2211-4EFF-9A7E-7D0C7CC6ADF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811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00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4931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85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7DB20-2E87-4E5B-9441-63DB909E25D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5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3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4F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31"/>
          <p:cNvSpPr/>
          <p:nvPr userDrawn="1"/>
        </p:nvSpPr>
        <p:spPr bwMode="auto">
          <a:xfrm>
            <a:off x="244860" y="256172"/>
            <a:ext cx="346267" cy="351513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4F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4F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20" y="-12"/>
            <a:ext cx="6882146" cy="6858012"/>
            <a:chOff x="20" y="-12"/>
            <a:chExt cx="6882146" cy="6858012"/>
          </a:xfrm>
        </p:grpSpPr>
        <p:sp>
          <p:nvSpPr>
            <p:cNvPr id="6" name="平行四边形 5"/>
            <p:cNvSpPr/>
            <p:nvPr userDrawn="1"/>
          </p:nvSpPr>
          <p:spPr>
            <a:xfrm flipH="1">
              <a:off x="1325427" y="-12"/>
              <a:ext cx="5556739" cy="6857990"/>
            </a:xfrm>
            <a:prstGeom prst="parallelogram">
              <a:avLst>
                <a:gd name="adj" fmla="val 33088"/>
              </a:avLst>
            </a:prstGeom>
            <a:solidFill>
              <a:srgbClr val="15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 userDrawn="1"/>
          </p:nvSpPr>
          <p:spPr>
            <a:xfrm flipH="1">
              <a:off x="1222131" y="-1"/>
              <a:ext cx="5556739" cy="6857990"/>
            </a:xfrm>
            <a:prstGeom prst="parallelogram">
              <a:avLst>
                <a:gd name="adj" fmla="val 33088"/>
              </a:avLst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44" r="45010" b="12186"/>
            <a:stretch>
              <a:fillRect/>
            </a:stretch>
          </p:blipFill>
          <p:spPr>
            <a:xfrm>
              <a:off x="20" y="10"/>
              <a:ext cx="6704346" cy="6857990"/>
            </a:xfrm>
            <a:custGeom>
              <a:avLst/>
              <a:gdLst>
                <a:gd name="connsiteX0" fmla="*/ 0 w 6704346"/>
                <a:gd name="connsiteY0" fmla="*/ 0 h 6857990"/>
                <a:gd name="connsiteX1" fmla="*/ 4840278 w 6704346"/>
                <a:gd name="connsiteY1" fmla="*/ 0 h 6857990"/>
                <a:gd name="connsiteX2" fmla="*/ 6704346 w 6704346"/>
                <a:gd name="connsiteY2" fmla="*/ 6857990 h 6857990"/>
                <a:gd name="connsiteX3" fmla="*/ 0 w 6704346"/>
                <a:gd name="connsiteY3" fmla="*/ 6857990 h 685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4346" h="6857990">
                  <a:moveTo>
                    <a:pt x="0" y="0"/>
                  </a:moveTo>
                  <a:lnTo>
                    <a:pt x="4840278" y="0"/>
                  </a:lnTo>
                  <a:lnTo>
                    <a:pt x="6704346" y="6857990"/>
                  </a:lnTo>
                  <a:lnTo>
                    <a:pt x="0" y="685799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4" b="12186"/>
          <a:stretch>
            <a:fillRect/>
          </a:stretch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4DE1E-47E8-4FF2-AA3F-12068DE5EC9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A7002-CB83-4AF1-BBC1-655DCC918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48480" y="1685765"/>
            <a:ext cx="730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商务工作总结模板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17280" y="485436"/>
            <a:ext cx="2936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b="1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zh-CN" altLang="en-US" sz="7200" b="1" dirty="0">
              <a:solidFill>
                <a:srgbClr val="1B222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10714" y="2680215"/>
            <a:ext cx="2771686" cy="0"/>
          </a:xfrm>
          <a:prstGeom prst="line">
            <a:avLst/>
          </a:prstGeom>
          <a:ln w="28575">
            <a:solidFill>
              <a:srgbClr val="1B2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03963" y="3022827"/>
            <a:ext cx="3449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野望</a:t>
            </a:r>
            <a:r>
              <a:rPr lang="en-US" altLang="zh-CN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 2017-2018</a:t>
            </a:r>
            <a:endParaRPr lang="zh-CN" altLang="en-US" spc="150" dirty="0">
              <a:solidFill>
                <a:srgbClr val="1B222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07 - Surprise Atta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06475" y="39370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080457" y="-245954"/>
            <a:ext cx="774495" cy="774495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8350" y="1801055"/>
            <a:ext cx="6207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359893" y="2715572"/>
            <a:ext cx="5624803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371434" y="808930"/>
            <a:ext cx="360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第二部分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47081" y="2789371"/>
            <a:ext cx="545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BUSINESS POWERPOINT REPORT TEMPLATE</a:t>
            </a:r>
            <a:endParaRPr lang="zh-CN" altLang="en-US" sz="1600" spc="150" dirty="0">
              <a:solidFill>
                <a:srgbClr val="1B222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08774" y="3357850"/>
            <a:ext cx="5527040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15151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3"/>
          <p:cNvGrpSpPr/>
          <p:nvPr/>
        </p:nvGrpSpPr>
        <p:grpSpPr>
          <a:xfrm>
            <a:off x="5182417" y="1899603"/>
            <a:ext cx="1827686" cy="1827685"/>
            <a:chOff x="3835319" y="1420630"/>
            <a:chExt cx="1473781" cy="1473780"/>
          </a:xfrm>
        </p:grpSpPr>
        <p:sp>
          <p:nvSpPr>
            <p:cNvPr id="11" name="Rectangle 10"/>
            <p:cNvSpPr/>
            <p:nvPr/>
          </p:nvSpPr>
          <p:spPr bwMode="auto">
            <a:xfrm rot="18900000">
              <a:off x="3835319" y="1420630"/>
              <a:ext cx="1473781" cy="1473780"/>
            </a:xfrm>
            <a:prstGeom prst="rect">
              <a:avLst/>
            </a:pr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88957" y="1674269"/>
              <a:ext cx="966505" cy="96650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95350" y="4306039"/>
            <a:ext cx="315279" cy="315280"/>
            <a:chOff x="1066800" y="2209799"/>
            <a:chExt cx="315279" cy="315280"/>
          </a:xfrm>
        </p:grpSpPr>
        <p:sp>
          <p:nvSpPr>
            <p:cNvPr id="37" name="Shape 796"/>
            <p:cNvSpPr/>
            <p:nvPr/>
          </p:nvSpPr>
          <p:spPr>
            <a:xfrm>
              <a:off x="1066800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797"/>
            <p:cNvSpPr/>
            <p:nvPr/>
          </p:nvSpPr>
          <p:spPr>
            <a:xfrm>
              <a:off x="1139147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674166" y="4306039"/>
            <a:ext cx="315279" cy="315280"/>
            <a:chOff x="4645616" y="2209799"/>
            <a:chExt cx="315279" cy="315280"/>
          </a:xfrm>
        </p:grpSpPr>
        <p:sp>
          <p:nvSpPr>
            <p:cNvPr id="40" name="Shape 801"/>
            <p:cNvSpPr/>
            <p:nvPr/>
          </p:nvSpPr>
          <p:spPr>
            <a:xfrm>
              <a:off x="4645616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Shape 802"/>
            <p:cNvSpPr/>
            <p:nvPr/>
          </p:nvSpPr>
          <p:spPr>
            <a:xfrm>
              <a:off x="4717963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280481" y="4306039"/>
            <a:ext cx="315279" cy="315280"/>
            <a:chOff x="8251931" y="2209799"/>
            <a:chExt cx="315279" cy="315280"/>
          </a:xfrm>
        </p:grpSpPr>
        <p:sp>
          <p:nvSpPr>
            <p:cNvPr id="43" name="Shape 806"/>
            <p:cNvSpPr/>
            <p:nvPr/>
          </p:nvSpPr>
          <p:spPr>
            <a:xfrm>
              <a:off x="8251931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Shape 807"/>
            <p:cNvSpPr/>
            <p:nvPr/>
          </p:nvSpPr>
          <p:spPr>
            <a:xfrm>
              <a:off x="8324278" y="2295483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095350" y="5355547"/>
            <a:ext cx="315279" cy="315279"/>
            <a:chOff x="1066800" y="3675945"/>
            <a:chExt cx="315279" cy="315279"/>
          </a:xfrm>
        </p:grpSpPr>
        <p:sp>
          <p:nvSpPr>
            <p:cNvPr id="46" name="Shape 811"/>
            <p:cNvSpPr/>
            <p:nvPr/>
          </p:nvSpPr>
          <p:spPr>
            <a:xfrm>
              <a:off x="1066800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Shape 812"/>
            <p:cNvSpPr/>
            <p:nvPr/>
          </p:nvSpPr>
          <p:spPr>
            <a:xfrm>
              <a:off x="1139147" y="3761629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674166" y="5355547"/>
            <a:ext cx="315279" cy="315279"/>
            <a:chOff x="4645616" y="3675945"/>
            <a:chExt cx="315279" cy="315279"/>
          </a:xfrm>
        </p:grpSpPr>
        <p:sp>
          <p:nvSpPr>
            <p:cNvPr id="49" name="Shape 816"/>
            <p:cNvSpPr/>
            <p:nvPr/>
          </p:nvSpPr>
          <p:spPr>
            <a:xfrm>
              <a:off x="4645616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Shape 817"/>
            <p:cNvSpPr/>
            <p:nvPr/>
          </p:nvSpPr>
          <p:spPr>
            <a:xfrm>
              <a:off x="4717963" y="3761629"/>
              <a:ext cx="170585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280481" y="5355547"/>
            <a:ext cx="315279" cy="315279"/>
            <a:chOff x="8251931" y="3675945"/>
            <a:chExt cx="315279" cy="315279"/>
          </a:xfrm>
        </p:grpSpPr>
        <p:sp>
          <p:nvSpPr>
            <p:cNvPr id="52" name="Shape 821"/>
            <p:cNvSpPr/>
            <p:nvPr/>
          </p:nvSpPr>
          <p:spPr>
            <a:xfrm>
              <a:off x="8251931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Shape 822"/>
            <p:cNvSpPr/>
            <p:nvPr/>
          </p:nvSpPr>
          <p:spPr>
            <a:xfrm>
              <a:off x="8324278" y="3761629"/>
              <a:ext cx="170584" cy="143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912095" y="2051909"/>
            <a:ext cx="1523071" cy="1523072"/>
            <a:chOff x="7912095" y="2051909"/>
            <a:chExt cx="1523071" cy="1523072"/>
          </a:xfrm>
        </p:grpSpPr>
        <p:sp>
          <p:nvSpPr>
            <p:cNvPr id="8" name="L-Shape 7"/>
            <p:cNvSpPr/>
            <p:nvPr/>
          </p:nvSpPr>
          <p:spPr bwMode="auto">
            <a:xfrm rot="18900000" flipH="1">
              <a:off x="7912095" y="2051909"/>
              <a:ext cx="1523071" cy="1523072"/>
            </a:xfrm>
            <a:prstGeom prst="corner">
              <a:avLst/>
            </a:pr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45"/>
            <p:cNvSpPr/>
            <p:nvPr/>
          </p:nvSpPr>
          <p:spPr bwMode="auto">
            <a:xfrm>
              <a:off x="9002228" y="2566260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79757" y="2051909"/>
            <a:ext cx="1523071" cy="1523072"/>
            <a:chOff x="9079757" y="2051909"/>
            <a:chExt cx="1523071" cy="1523072"/>
          </a:xfrm>
        </p:grpSpPr>
        <p:sp>
          <p:nvSpPr>
            <p:cNvPr id="9" name="L-Shape 8"/>
            <p:cNvSpPr/>
            <p:nvPr/>
          </p:nvSpPr>
          <p:spPr bwMode="auto">
            <a:xfrm rot="18900000" flipH="1">
              <a:off x="9079757" y="2051909"/>
              <a:ext cx="1523071" cy="1523072"/>
            </a:xfrm>
            <a:prstGeom prst="corner">
              <a:avLst/>
            </a:prstGeom>
            <a:solidFill>
              <a:srgbClr val="40404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24"/>
            <p:cNvSpPr/>
            <p:nvPr/>
          </p:nvSpPr>
          <p:spPr bwMode="auto">
            <a:xfrm>
              <a:off x="10077435" y="2615288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52777" y="2051909"/>
            <a:ext cx="1552437" cy="1523071"/>
            <a:chOff x="1552777" y="2051909"/>
            <a:chExt cx="1552437" cy="1523071"/>
          </a:xfrm>
        </p:grpSpPr>
        <p:sp>
          <p:nvSpPr>
            <p:cNvPr id="6" name="L-Shape 5"/>
            <p:cNvSpPr/>
            <p:nvPr/>
          </p:nvSpPr>
          <p:spPr bwMode="auto">
            <a:xfrm rot="2700000">
              <a:off x="1582142" y="2051909"/>
              <a:ext cx="1523071" cy="1523072"/>
            </a:xfrm>
            <a:prstGeom prst="corner">
              <a:avLst/>
            </a:prstGeom>
            <a:solidFill>
              <a:srgbClr val="40404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Group 32"/>
            <p:cNvGrpSpPr/>
            <p:nvPr/>
          </p:nvGrpSpPr>
          <p:grpSpPr bwMode="auto">
            <a:xfrm>
              <a:off x="1552777" y="2697223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72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749805" y="2051909"/>
            <a:ext cx="1523072" cy="1523071"/>
            <a:chOff x="2749805" y="2051909"/>
            <a:chExt cx="1523072" cy="1523071"/>
          </a:xfrm>
        </p:grpSpPr>
        <p:sp>
          <p:nvSpPr>
            <p:cNvPr id="5" name="L-Shape 4"/>
            <p:cNvSpPr/>
            <p:nvPr/>
          </p:nvSpPr>
          <p:spPr bwMode="auto">
            <a:xfrm rot="2700000">
              <a:off x="2749805" y="2051909"/>
              <a:ext cx="1523071" cy="1523072"/>
            </a:xfrm>
            <a:prstGeom prst="corner">
              <a:avLst/>
            </a:pr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26"/>
            <p:cNvSpPr>
              <a:spLocks noEditPoints="1"/>
            </p:cNvSpPr>
            <p:nvPr/>
          </p:nvSpPr>
          <p:spPr bwMode="auto">
            <a:xfrm>
              <a:off x="2812923" y="2626597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25099" y="2051909"/>
            <a:ext cx="1523072" cy="1523071"/>
            <a:chOff x="3925099" y="2051909"/>
            <a:chExt cx="1523072" cy="1523071"/>
          </a:xfrm>
        </p:grpSpPr>
        <p:sp>
          <p:nvSpPr>
            <p:cNvPr id="4" name="L-Shape 3"/>
            <p:cNvSpPr/>
            <p:nvPr/>
          </p:nvSpPr>
          <p:spPr bwMode="auto">
            <a:xfrm rot="2700000">
              <a:off x="3925099" y="2051909"/>
              <a:ext cx="1523071" cy="1523072"/>
            </a:xfrm>
            <a:prstGeom prst="corner">
              <a:avLst/>
            </a:prstGeom>
            <a:solidFill>
              <a:srgbClr val="40404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3986419" y="2604768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736802" y="2051909"/>
            <a:ext cx="1554474" cy="1523072"/>
            <a:chOff x="6736802" y="2051909"/>
            <a:chExt cx="1554474" cy="1523072"/>
          </a:xfrm>
        </p:grpSpPr>
        <p:sp>
          <p:nvSpPr>
            <p:cNvPr id="7" name="L-Shape 6"/>
            <p:cNvSpPr/>
            <p:nvPr/>
          </p:nvSpPr>
          <p:spPr bwMode="auto">
            <a:xfrm rot="18900000" flipH="1">
              <a:off x="6736802" y="2051909"/>
              <a:ext cx="1523071" cy="1523072"/>
            </a:xfrm>
            <a:prstGeom prst="corner">
              <a:avLst/>
            </a:prstGeom>
            <a:solidFill>
              <a:srgbClr val="40404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7801489" y="2613569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Text Placeholder 1"/>
          <p:cNvSpPr txBox="1"/>
          <p:nvPr/>
        </p:nvSpPr>
        <p:spPr>
          <a:xfrm>
            <a:off x="1590523" y="4449242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1494238" y="4251308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1"/>
          <p:cNvSpPr txBox="1"/>
          <p:nvPr/>
        </p:nvSpPr>
        <p:spPr>
          <a:xfrm>
            <a:off x="1590523" y="5498750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1494238" y="530081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 Placeholder 1"/>
          <p:cNvSpPr txBox="1"/>
          <p:nvPr/>
        </p:nvSpPr>
        <p:spPr>
          <a:xfrm>
            <a:off x="5187028" y="4449242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5090743" y="4251308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1"/>
          <p:cNvSpPr txBox="1"/>
          <p:nvPr/>
        </p:nvSpPr>
        <p:spPr>
          <a:xfrm>
            <a:off x="5187028" y="5498750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5090743" y="530081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Placeholder 1"/>
          <p:cNvSpPr txBox="1"/>
          <p:nvPr/>
        </p:nvSpPr>
        <p:spPr>
          <a:xfrm>
            <a:off x="8860603" y="4449242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3" name="Text Placeholder 2"/>
          <p:cNvSpPr txBox="1"/>
          <p:nvPr/>
        </p:nvSpPr>
        <p:spPr>
          <a:xfrm>
            <a:off x="8764318" y="4251308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 Placeholder 1"/>
          <p:cNvSpPr txBox="1"/>
          <p:nvPr/>
        </p:nvSpPr>
        <p:spPr>
          <a:xfrm>
            <a:off x="8860603" y="5498750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8764318" y="530081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 5"/>
          <p:cNvSpPr/>
          <p:nvPr/>
        </p:nvSpPr>
        <p:spPr bwMode="auto">
          <a:xfrm>
            <a:off x="5229435" y="3078981"/>
            <a:ext cx="1584595" cy="1944276"/>
          </a:xfrm>
          <a:custGeom>
            <a:avLst/>
            <a:gdLst/>
            <a:ahLst/>
            <a:cxnLst>
              <a:cxn ang="0">
                <a:pos x="169" y="528"/>
              </a:cxn>
              <a:cxn ang="0">
                <a:pos x="121" y="430"/>
              </a:cxn>
              <a:cxn ang="0">
                <a:pos x="54" y="428"/>
              </a:cxn>
              <a:cxn ang="0">
                <a:pos x="46" y="390"/>
              </a:cxn>
              <a:cxn ang="0">
                <a:pos x="28" y="376"/>
              </a:cxn>
              <a:cxn ang="0">
                <a:pos x="42" y="366"/>
              </a:cxn>
              <a:cxn ang="0">
                <a:pos x="24" y="356"/>
              </a:cxn>
              <a:cxn ang="0">
                <a:pos x="19" y="332"/>
              </a:cxn>
              <a:cxn ang="0">
                <a:pos x="9" y="305"/>
              </a:cxn>
              <a:cxn ang="0">
                <a:pos x="49" y="233"/>
              </a:cxn>
              <a:cxn ang="0">
                <a:pos x="133" y="58"/>
              </a:cxn>
              <a:cxn ang="0">
                <a:pos x="404" y="174"/>
              </a:cxn>
              <a:cxn ang="0">
                <a:pos x="336" y="387"/>
              </a:cxn>
              <a:cxn ang="0">
                <a:pos x="347" y="534"/>
              </a:cxn>
              <a:cxn ang="0">
                <a:pos x="168" y="534"/>
              </a:cxn>
              <a:cxn ang="0">
                <a:pos x="169" y="528"/>
              </a:cxn>
            </a:cxnLst>
            <a:rect l="0" t="0" r="r" b="b"/>
            <a:pathLst>
              <a:path w="436" h="534">
                <a:moveTo>
                  <a:pt x="169" y="528"/>
                </a:moveTo>
                <a:cubicBezTo>
                  <a:pt x="169" y="528"/>
                  <a:pt x="171" y="428"/>
                  <a:pt x="121" y="430"/>
                </a:cubicBezTo>
                <a:cubicBezTo>
                  <a:pt x="71" y="432"/>
                  <a:pt x="66" y="446"/>
                  <a:pt x="54" y="428"/>
                </a:cubicBezTo>
                <a:cubicBezTo>
                  <a:pt x="42" y="409"/>
                  <a:pt x="54" y="398"/>
                  <a:pt x="46" y="390"/>
                </a:cubicBezTo>
                <a:cubicBezTo>
                  <a:pt x="46" y="390"/>
                  <a:pt x="28" y="384"/>
                  <a:pt x="28" y="376"/>
                </a:cubicBezTo>
                <a:cubicBezTo>
                  <a:pt x="28" y="368"/>
                  <a:pt x="42" y="366"/>
                  <a:pt x="42" y="366"/>
                </a:cubicBezTo>
                <a:cubicBezTo>
                  <a:pt x="42" y="366"/>
                  <a:pt x="24" y="365"/>
                  <a:pt x="24" y="356"/>
                </a:cubicBezTo>
                <a:cubicBezTo>
                  <a:pt x="23" y="348"/>
                  <a:pt x="33" y="338"/>
                  <a:pt x="19" y="332"/>
                </a:cubicBezTo>
                <a:cubicBezTo>
                  <a:pt x="5" y="326"/>
                  <a:pt x="0" y="320"/>
                  <a:pt x="9" y="305"/>
                </a:cubicBezTo>
                <a:cubicBezTo>
                  <a:pt x="18" y="290"/>
                  <a:pt x="52" y="251"/>
                  <a:pt x="49" y="233"/>
                </a:cubicBezTo>
                <a:cubicBezTo>
                  <a:pt x="46" y="216"/>
                  <a:pt x="29" y="117"/>
                  <a:pt x="133" y="58"/>
                </a:cubicBezTo>
                <a:cubicBezTo>
                  <a:pt x="238" y="0"/>
                  <a:pt x="372" y="49"/>
                  <a:pt x="404" y="174"/>
                </a:cubicBezTo>
                <a:cubicBezTo>
                  <a:pt x="436" y="300"/>
                  <a:pt x="336" y="387"/>
                  <a:pt x="336" y="387"/>
                </a:cubicBezTo>
                <a:cubicBezTo>
                  <a:pt x="336" y="387"/>
                  <a:pt x="302" y="480"/>
                  <a:pt x="347" y="534"/>
                </a:cubicBezTo>
                <a:cubicBezTo>
                  <a:pt x="168" y="534"/>
                  <a:pt x="168" y="534"/>
                  <a:pt x="168" y="534"/>
                </a:cubicBezTo>
                <a:lnTo>
                  <a:pt x="169" y="528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94"/>
          <p:cNvSpPr/>
          <p:nvPr/>
        </p:nvSpPr>
        <p:spPr bwMode="auto">
          <a:xfrm>
            <a:off x="5838349" y="3453921"/>
            <a:ext cx="424680" cy="307836"/>
          </a:xfrm>
          <a:custGeom>
            <a:avLst/>
            <a:gdLst/>
            <a:ahLst/>
            <a:cxnLst>
              <a:cxn ang="0">
                <a:pos x="241" y="389"/>
              </a:cxn>
              <a:cxn ang="0">
                <a:pos x="410" y="422"/>
              </a:cxn>
              <a:cxn ang="0">
                <a:pos x="517" y="385"/>
              </a:cxn>
              <a:cxn ang="0">
                <a:pos x="626" y="183"/>
              </a:cxn>
              <a:cxn ang="0">
                <a:pos x="473" y="18"/>
              </a:cxn>
              <a:cxn ang="0">
                <a:pos x="305" y="99"/>
              </a:cxn>
              <a:cxn ang="0">
                <a:pos x="286" y="112"/>
              </a:cxn>
              <a:cxn ang="0">
                <a:pos x="265" y="102"/>
              </a:cxn>
              <a:cxn ang="0">
                <a:pos x="115" y="81"/>
              </a:cxn>
              <a:cxn ang="0">
                <a:pos x="0" y="197"/>
              </a:cxn>
              <a:cxn ang="0">
                <a:pos x="15" y="207"/>
              </a:cxn>
              <a:cxn ang="0">
                <a:pos x="144" y="456"/>
              </a:cxn>
              <a:cxn ang="0">
                <a:pos x="241" y="389"/>
              </a:cxn>
            </a:cxnLst>
            <a:rect l="0" t="0" r="r" b="b"/>
            <a:pathLst>
              <a:path w="630" h="456">
                <a:moveTo>
                  <a:pt x="241" y="389"/>
                </a:moveTo>
                <a:cubicBezTo>
                  <a:pt x="322" y="372"/>
                  <a:pt x="383" y="404"/>
                  <a:pt x="410" y="422"/>
                </a:cubicBezTo>
                <a:cubicBezTo>
                  <a:pt x="430" y="411"/>
                  <a:pt x="469" y="392"/>
                  <a:pt x="517" y="385"/>
                </a:cubicBezTo>
                <a:cubicBezTo>
                  <a:pt x="518" y="326"/>
                  <a:pt x="543" y="229"/>
                  <a:pt x="626" y="183"/>
                </a:cubicBezTo>
                <a:cubicBezTo>
                  <a:pt x="630" y="140"/>
                  <a:pt x="596" y="38"/>
                  <a:pt x="473" y="18"/>
                </a:cubicBezTo>
                <a:cubicBezTo>
                  <a:pt x="360" y="0"/>
                  <a:pt x="308" y="95"/>
                  <a:pt x="305" y="99"/>
                </a:cubicBezTo>
                <a:cubicBezTo>
                  <a:pt x="302" y="106"/>
                  <a:pt x="294" y="111"/>
                  <a:pt x="286" y="112"/>
                </a:cubicBezTo>
                <a:cubicBezTo>
                  <a:pt x="278" y="112"/>
                  <a:pt x="270" y="109"/>
                  <a:pt x="265" y="102"/>
                </a:cubicBezTo>
                <a:cubicBezTo>
                  <a:pt x="263" y="100"/>
                  <a:pt x="226" y="54"/>
                  <a:pt x="115" y="81"/>
                </a:cubicBezTo>
                <a:cubicBezTo>
                  <a:pt x="23" y="102"/>
                  <a:pt x="4" y="172"/>
                  <a:pt x="0" y="197"/>
                </a:cubicBezTo>
                <a:cubicBezTo>
                  <a:pt x="5" y="200"/>
                  <a:pt x="10" y="203"/>
                  <a:pt x="15" y="207"/>
                </a:cubicBezTo>
                <a:cubicBezTo>
                  <a:pt x="108" y="274"/>
                  <a:pt x="136" y="382"/>
                  <a:pt x="144" y="456"/>
                </a:cubicBezTo>
                <a:cubicBezTo>
                  <a:pt x="163" y="426"/>
                  <a:pt x="194" y="398"/>
                  <a:pt x="241" y="3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95"/>
          <p:cNvSpPr/>
          <p:nvPr/>
        </p:nvSpPr>
        <p:spPr bwMode="auto">
          <a:xfrm>
            <a:off x="5493443" y="3277532"/>
            <a:ext cx="1153826" cy="1031365"/>
          </a:xfrm>
          <a:custGeom>
            <a:avLst/>
            <a:gdLst/>
            <a:ahLst/>
            <a:cxnLst>
              <a:cxn ang="0">
                <a:pos x="1586" y="533"/>
              </a:cxn>
              <a:cxn ang="0">
                <a:pos x="1180" y="215"/>
              </a:cxn>
              <a:cxn ang="0">
                <a:pos x="327" y="309"/>
              </a:cxn>
              <a:cxn ang="0">
                <a:pos x="446" y="934"/>
              </a:cxn>
              <a:cxn ang="0">
                <a:pos x="498" y="508"/>
              </a:cxn>
              <a:cxn ang="0">
                <a:pos x="264" y="643"/>
              </a:cxn>
              <a:cxn ang="0">
                <a:pos x="415" y="697"/>
              </a:cxn>
              <a:cxn ang="0">
                <a:pos x="434" y="741"/>
              </a:cxn>
              <a:cxn ang="0">
                <a:pos x="219" y="660"/>
              </a:cxn>
              <a:cxn ang="0">
                <a:pos x="466" y="438"/>
              </a:cxn>
              <a:cxn ang="0">
                <a:pos x="790" y="314"/>
              </a:cxn>
              <a:cxn ang="0">
                <a:pos x="1145" y="323"/>
              </a:cxn>
              <a:cxn ang="0">
                <a:pos x="1449" y="496"/>
              </a:cxn>
              <a:cxn ang="0">
                <a:pos x="1556" y="882"/>
              </a:cxn>
              <a:cxn ang="0">
                <a:pos x="1272" y="974"/>
              </a:cxn>
              <a:cxn ang="0">
                <a:pos x="807" y="1047"/>
              </a:cxn>
              <a:cxn ang="0">
                <a:pos x="717" y="974"/>
              </a:cxn>
              <a:cxn ang="0">
                <a:pos x="760" y="954"/>
              </a:cxn>
              <a:cxn ang="0">
                <a:pos x="942" y="931"/>
              </a:cxn>
              <a:cxn ang="0">
                <a:pos x="1454" y="953"/>
              </a:cxn>
              <a:cxn ang="0">
                <a:pos x="1460" y="727"/>
              </a:cxn>
              <a:cxn ang="0">
                <a:pos x="1415" y="530"/>
              </a:cxn>
              <a:cxn ang="0">
                <a:pos x="1076" y="644"/>
              </a:cxn>
              <a:cxn ang="0">
                <a:pos x="1264" y="785"/>
              </a:cxn>
              <a:cxn ang="0">
                <a:pos x="934" y="733"/>
              </a:cxn>
              <a:cxn ang="0">
                <a:pos x="762" y="698"/>
              </a:cxn>
              <a:cxn ang="0">
                <a:pos x="649" y="831"/>
              </a:cxn>
              <a:cxn ang="0">
                <a:pos x="467" y="1053"/>
              </a:cxn>
              <a:cxn ang="0">
                <a:pos x="817" y="1278"/>
              </a:cxn>
              <a:cxn ang="0">
                <a:pos x="1161" y="1148"/>
              </a:cxn>
              <a:cxn ang="0">
                <a:pos x="1107" y="1079"/>
              </a:cxn>
              <a:cxn ang="0">
                <a:pos x="1206" y="1132"/>
              </a:cxn>
              <a:cxn ang="0">
                <a:pos x="1176" y="1277"/>
              </a:cxn>
              <a:cxn ang="0">
                <a:pos x="837" y="1335"/>
              </a:cxn>
              <a:cxn ang="0">
                <a:pos x="1340" y="1413"/>
              </a:cxn>
              <a:cxn ang="0">
                <a:pos x="1704" y="806"/>
              </a:cxn>
            </a:cxnLst>
            <a:rect l="0" t="0" r="r" b="b"/>
            <a:pathLst>
              <a:path w="1711" h="1531">
                <a:moveTo>
                  <a:pt x="1704" y="806"/>
                </a:moveTo>
                <a:cubicBezTo>
                  <a:pt x="1698" y="609"/>
                  <a:pt x="1586" y="533"/>
                  <a:pt x="1586" y="533"/>
                </a:cubicBezTo>
                <a:cubicBezTo>
                  <a:pt x="1586" y="533"/>
                  <a:pt x="1573" y="438"/>
                  <a:pt x="1486" y="336"/>
                </a:cubicBezTo>
                <a:cubicBezTo>
                  <a:pt x="1352" y="188"/>
                  <a:pt x="1180" y="215"/>
                  <a:pt x="1180" y="215"/>
                </a:cubicBezTo>
                <a:cubicBezTo>
                  <a:pt x="959" y="0"/>
                  <a:pt x="732" y="165"/>
                  <a:pt x="732" y="165"/>
                </a:cubicBezTo>
                <a:cubicBezTo>
                  <a:pt x="417" y="62"/>
                  <a:pt x="327" y="309"/>
                  <a:pt x="327" y="309"/>
                </a:cubicBezTo>
                <a:cubicBezTo>
                  <a:pt x="147" y="328"/>
                  <a:pt x="0" y="540"/>
                  <a:pt x="132" y="766"/>
                </a:cubicBezTo>
                <a:cubicBezTo>
                  <a:pt x="233" y="940"/>
                  <a:pt x="382" y="942"/>
                  <a:pt x="446" y="934"/>
                </a:cubicBezTo>
                <a:cubicBezTo>
                  <a:pt x="466" y="879"/>
                  <a:pt x="511" y="818"/>
                  <a:pt x="608" y="791"/>
                </a:cubicBezTo>
                <a:cubicBezTo>
                  <a:pt x="609" y="782"/>
                  <a:pt x="621" y="597"/>
                  <a:pt x="498" y="508"/>
                </a:cubicBezTo>
                <a:cubicBezTo>
                  <a:pt x="424" y="455"/>
                  <a:pt x="342" y="468"/>
                  <a:pt x="297" y="503"/>
                </a:cubicBezTo>
                <a:cubicBezTo>
                  <a:pt x="254" y="536"/>
                  <a:pt x="242" y="587"/>
                  <a:pt x="264" y="643"/>
                </a:cubicBezTo>
                <a:cubicBezTo>
                  <a:pt x="275" y="671"/>
                  <a:pt x="292" y="690"/>
                  <a:pt x="316" y="700"/>
                </a:cubicBezTo>
                <a:cubicBezTo>
                  <a:pt x="361" y="719"/>
                  <a:pt x="415" y="697"/>
                  <a:pt x="415" y="697"/>
                </a:cubicBezTo>
                <a:cubicBezTo>
                  <a:pt x="427" y="692"/>
                  <a:pt x="441" y="697"/>
                  <a:pt x="447" y="710"/>
                </a:cubicBezTo>
                <a:cubicBezTo>
                  <a:pt x="452" y="722"/>
                  <a:pt x="446" y="736"/>
                  <a:pt x="434" y="741"/>
                </a:cubicBezTo>
                <a:cubicBezTo>
                  <a:pt x="431" y="742"/>
                  <a:pt x="361" y="771"/>
                  <a:pt x="297" y="744"/>
                </a:cubicBezTo>
                <a:cubicBezTo>
                  <a:pt x="262" y="730"/>
                  <a:pt x="235" y="701"/>
                  <a:pt x="219" y="660"/>
                </a:cubicBezTo>
                <a:cubicBezTo>
                  <a:pt x="189" y="584"/>
                  <a:pt x="208" y="511"/>
                  <a:pt x="268" y="465"/>
                </a:cubicBezTo>
                <a:cubicBezTo>
                  <a:pt x="323" y="422"/>
                  <a:pt x="398" y="413"/>
                  <a:pt x="466" y="438"/>
                </a:cubicBezTo>
                <a:cubicBezTo>
                  <a:pt x="478" y="387"/>
                  <a:pt x="518" y="319"/>
                  <a:pt x="614" y="296"/>
                </a:cubicBezTo>
                <a:cubicBezTo>
                  <a:pt x="707" y="274"/>
                  <a:pt x="762" y="295"/>
                  <a:pt x="790" y="314"/>
                </a:cubicBezTo>
                <a:cubicBezTo>
                  <a:pt x="824" y="270"/>
                  <a:pt x="893" y="217"/>
                  <a:pt x="992" y="233"/>
                </a:cubicBezTo>
                <a:cubicBezTo>
                  <a:pt x="1074" y="246"/>
                  <a:pt x="1121" y="289"/>
                  <a:pt x="1145" y="323"/>
                </a:cubicBezTo>
                <a:cubicBezTo>
                  <a:pt x="1168" y="355"/>
                  <a:pt x="1182" y="392"/>
                  <a:pt x="1185" y="426"/>
                </a:cubicBezTo>
                <a:cubicBezTo>
                  <a:pt x="1278" y="403"/>
                  <a:pt x="1386" y="432"/>
                  <a:pt x="1449" y="496"/>
                </a:cubicBezTo>
                <a:cubicBezTo>
                  <a:pt x="1501" y="549"/>
                  <a:pt x="1519" y="621"/>
                  <a:pt x="1500" y="699"/>
                </a:cubicBezTo>
                <a:cubicBezTo>
                  <a:pt x="1524" y="723"/>
                  <a:pt x="1570" y="782"/>
                  <a:pt x="1556" y="882"/>
                </a:cubicBezTo>
                <a:cubicBezTo>
                  <a:pt x="1549" y="935"/>
                  <a:pt x="1520" y="976"/>
                  <a:pt x="1474" y="997"/>
                </a:cubicBezTo>
                <a:cubicBezTo>
                  <a:pt x="1416" y="1024"/>
                  <a:pt x="1336" y="1015"/>
                  <a:pt x="1272" y="974"/>
                </a:cubicBezTo>
                <a:cubicBezTo>
                  <a:pt x="1180" y="916"/>
                  <a:pt x="1038" y="913"/>
                  <a:pt x="972" y="968"/>
                </a:cubicBezTo>
                <a:cubicBezTo>
                  <a:pt x="922" y="1010"/>
                  <a:pt x="863" y="1052"/>
                  <a:pt x="807" y="1047"/>
                </a:cubicBezTo>
                <a:cubicBezTo>
                  <a:pt x="803" y="1047"/>
                  <a:pt x="799" y="1046"/>
                  <a:pt x="794" y="1045"/>
                </a:cubicBezTo>
                <a:cubicBezTo>
                  <a:pt x="762" y="1038"/>
                  <a:pt x="735" y="1014"/>
                  <a:pt x="717" y="974"/>
                </a:cubicBezTo>
                <a:cubicBezTo>
                  <a:pt x="711" y="962"/>
                  <a:pt x="716" y="948"/>
                  <a:pt x="728" y="942"/>
                </a:cubicBezTo>
                <a:cubicBezTo>
                  <a:pt x="740" y="937"/>
                  <a:pt x="754" y="942"/>
                  <a:pt x="760" y="954"/>
                </a:cubicBezTo>
                <a:cubicBezTo>
                  <a:pt x="772" y="980"/>
                  <a:pt x="787" y="994"/>
                  <a:pt x="805" y="998"/>
                </a:cubicBezTo>
                <a:cubicBezTo>
                  <a:pt x="844" y="1007"/>
                  <a:pt x="902" y="964"/>
                  <a:pt x="942" y="931"/>
                </a:cubicBezTo>
                <a:cubicBezTo>
                  <a:pt x="1024" y="862"/>
                  <a:pt x="1187" y="864"/>
                  <a:pt x="1297" y="934"/>
                </a:cubicBezTo>
                <a:cubicBezTo>
                  <a:pt x="1348" y="966"/>
                  <a:pt x="1410" y="974"/>
                  <a:pt x="1454" y="953"/>
                </a:cubicBezTo>
                <a:cubicBezTo>
                  <a:pt x="1485" y="939"/>
                  <a:pt x="1504" y="912"/>
                  <a:pt x="1509" y="876"/>
                </a:cubicBezTo>
                <a:cubicBezTo>
                  <a:pt x="1523" y="774"/>
                  <a:pt x="1460" y="728"/>
                  <a:pt x="1460" y="727"/>
                </a:cubicBezTo>
                <a:cubicBezTo>
                  <a:pt x="1451" y="721"/>
                  <a:pt x="1448" y="711"/>
                  <a:pt x="1450" y="701"/>
                </a:cubicBezTo>
                <a:cubicBezTo>
                  <a:pt x="1470" y="633"/>
                  <a:pt x="1458" y="574"/>
                  <a:pt x="1415" y="530"/>
                </a:cubicBezTo>
                <a:cubicBezTo>
                  <a:pt x="1363" y="476"/>
                  <a:pt x="1272" y="453"/>
                  <a:pt x="1195" y="473"/>
                </a:cubicBezTo>
                <a:cubicBezTo>
                  <a:pt x="1093" y="499"/>
                  <a:pt x="1078" y="609"/>
                  <a:pt x="1076" y="644"/>
                </a:cubicBezTo>
                <a:cubicBezTo>
                  <a:pt x="1136" y="647"/>
                  <a:pt x="1204" y="674"/>
                  <a:pt x="1267" y="751"/>
                </a:cubicBezTo>
                <a:cubicBezTo>
                  <a:pt x="1275" y="762"/>
                  <a:pt x="1274" y="777"/>
                  <a:pt x="1264" y="785"/>
                </a:cubicBezTo>
                <a:cubicBezTo>
                  <a:pt x="1253" y="794"/>
                  <a:pt x="1238" y="792"/>
                  <a:pt x="1230" y="782"/>
                </a:cubicBezTo>
                <a:cubicBezTo>
                  <a:pt x="1095" y="617"/>
                  <a:pt x="941" y="728"/>
                  <a:pt x="934" y="733"/>
                </a:cubicBezTo>
                <a:cubicBezTo>
                  <a:pt x="925" y="740"/>
                  <a:pt x="912" y="739"/>
                  <a:pt x="904" y="732"/>
                </a:cubicBezTo>
                <a:cubicBezTo>
                  <a:pt x="902" y="730"/>
                  <a:pt x="845" y="681"/>
                  <a:pt x="762" y="698"/>
                </a:cubicBezTo>
                <a:cubicBezTo>
                  <a:pt x="683" y="714"/>
                  <a:pt x="669" y="810"/>
                  <a:pt x="669" y="811"/>
                </a:cubicBezTo>
                <a:cubicBezTo>
                  <a:pt x="667" y="821"/>
                  <a:pt x="659" y="829"/>
                  <a:pt x="649" y="831"/>
                </a:cubicBezTo>
                <a:cubicBezTo>
                  <a:pt x="466" y="864"/>
                  <a:pt x="476" y="1025"/>
                  <a:pt x="476" y="1032"/>
                </a:cubicBezTo>
                <a:cubicBezTo>
                  <a:pt x="477" y="1040"/>
                  <a:pt x="473" y="1048"/>
                  <a:pt x="467" y="1053"/>
                </a:cubicBezTo>
                <a:cubicBezTo>
                  <a:pt x="495" y="1292"/>
                  <a:pt x="815" y="1270"/>
                  <a:pt x="815" y="1270"/>
                </a:cubicBezTo>
                <a:cubicBezTo>
                  <a:pt x="816" y="1273"/>
                  <a:pt x="816" y="1276"/>
                  <a:pt x="817" y="1278"/>
                </a:cubicBezTo>
                <a:cubicBezTo>
                  <a:pt x="826" y="1282"/>
                  <a:pt x="1041" y="1363"/>
                  <a:pt x="1138" y="1248"/>
                </a:cubicBezTo>
                <a:cubicBezTo>
                  <a:pt x="1162" y="1208"/>
                  <a:pt x="1170" y="1174"/>
                  <a:pt x="1161" y="1148"/>
                </a:cubicBezTo>
                <a:cubicBezTo>
                  <a:pt x="1151" y="1120"/>
                  <a:pt x="1122" y="1110"/>
                  <a:pt x="1122" y="1110"/>
                </a:cubicBezTo>
                <a:cubicBezTo>
                  <a:pt x="1109" y="1106"/>
                  <a:pt x="1103" y="1092"/>
                  <a:pt x="1107" y="1079"/>
                </a:cubicBezTo>
                <a:cubicBezTo>
                  <a:pt x="1111" y="1067"/>
                  <a:pt x="1125" y="1060"/>
                  <a:pt x="1138" y="1064"/>
                </a:cubicBezTo>
                <a:cubicBezTo>
                  <a:pt x="1140" y="1065"/>
                  <a:pt x="1188" y="1082"/>
                  <a:pt x="1206" y="1132"/>
                </a:cubicBezTo>
                <a:cubicBezTo>
                  <a:pt x="1221" y="1172"/>
                  <a:pt x="1211" y="1220"/>
                  <a:pt x="1178" y="1274"/>
                </a:cubicBezTo>
                <a:cubicBezTo>
                  <a:pt x="1177" y="1275"/>
                  <a:pt x="1177" y="1276"/>
                  <a:pt x="1176" y="1277"/>
                </a:cubicBezTo>
                <a:cubicBezTo>
                  <a:pt x="1116" y="1350"/>
                  <a:pt x="1024" y="1363"/>
                  <a:pt x="946" y="1356"/>
                </a:cubicBezTo>
                <a:cubicBezTo>
                  <a:pt x="903" y="1353"/>
                  <a:pt x="864" y="1343"/>
                  <a:pt x="837" y="1335"/>
                </a:cubicBezTo>
                <a:cubicBezTo>
                  <a:pt x="893" y="1460"/>
                  <a:pt x="1019" y="1517"/>
                  <a:pt x="1153" y="1523"/>
                </a:cubicBezTo>
                <a:cubicBezTo>
                  <a:pt x="1310" y="1531"/>
                  <a:pt x="1340" y="1413"/>
                  <a:pt x="1340" y="1413"/>
                </a:cubicBezTo>
                <a:cubicBezTo>
                  <a:pt x="1551" y="1329"/>
                  <a:pt x="1506" y="1116"/>
                  <a:pt x="1506" y="1116"/>
                </a:cubicBezTo>
                <a:cubicBezTo>
                  <a:pt x="1594" y="1103"/>
                  <a:pt x="1711" y="1004"/>
                  <a:pt x="1704" y="8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Oval 10"/>
          <p:cNvSpPr>
            <a:spLocks noChangeArrowheads="1"/>
          </p:cNvSpPr>
          <p:nvPr/>
        </p:nvSpPr>
        <p:spPr bwMode="auto">
          <a:xfrm rot="2441522">
            <a:off x="7392165" y="2356535"/>
            <a:ext cx="437990" cy="439481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11"/>
          <p:cNvSpPr/>
          <p:nvPr/>
        </p:nvSpPr>
        <p:spPr bwMode="auto">
          <a:xfrm rot="2441522">
            <a:off x="7356509" y="2673999"/>
            <a:ext cx="114712" cy="10577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71"/>
              </a:cxn>
              <a:cxn ang="0">
                <a:pos x="77" y="13"/>
              </a:cxn>
              <a:cxn ang="0">
                <a:pos x="0" y="0"/>
              </a:cxn>
            </a:cxnLst>
            <a:rect l="0" t="0" r="r" b="b"/>
            <a:pathLst>
              <a:path w="77" h="71">
                <a:moveTo>
                  <a:pt x="0" y="0"/>
                </a:moveTo>
                <a:lnTo>
                  <a:pt x="8" y="71"/>
                </a:lnTo>
                <a:lnTo>
                  <a:pt x="77" y="13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1" name="Freeform 65"/>
          <p:cNvSpPr>
            <a:spLocks noEditPoints="1"/>
          </p:cNvSpPr>
          <p:nvPr/>
        </p:nvSpPr>
        <p:spPr bwMode="auto">
          <a:xfrm>
            <a:off x="7477187" y="2428361"/>
            <a:ext cx="245512" cy="272982"/>
          </a:xfrm>
          <a:custGeom>
            <a:avLst/>
            <a:gdLst/>
            <a:ahLst/>
            <a:cxnLst>
              <a:cxn ang="0">
                <a:pos x="151" y="125"/>
              </a:cxn>
              <a:cxn ang="0">
                <a:pos x="144" y="120"/>
              </a:cxn>
              <a:cxn ang="0">
                <a:pos x="107" y="104"/>
              </a:cxn>
              <a:cxn ang="0">
                <a:pos x="105" y="102"/>
              </a:cxn>
              <a:cxn ang="0">
                <a:pos x="102" y="95"/>
              </a:cxn>
              <a:cxn ang="0">
                <a:pos x="100" y="91"/>
              </a:cxn>
              <a:cxn ang="0">
                <a:pos x="99" y="89"/>
              </a:cxn>
              <a:cxn ang="0">
                <a:pos x="102" y="73"/>
              </a:cxn>
              <a:cxn ang="0">
                <a:pos x="102" y="72"/>
              </a:cxn>
              <a:cxn ang="0">
                <a:pos x="108" y="57"/>
              </a:cxn>
              <a:cxn ang="0">
                <a:pos x="108" y="57"/>
              </a:cxn>
              <a:cxn ang="0">
                <a:pos x="109" y="47"/>
              </a:cxn>
              <a:cxn ang="0">
                <a:pos x="108" y="45"/>
              </a:cxn>
              <a:cxn ang="0">
                <a:pos x="106" y="42"/>
              </a:cxn>
              <a:cxn ang="0">
                <a:pos x="106" y="27"/>
              </a:cxn>
              <a:cxn ang="0">
                <a:pos x="102" y="17"/>
              </a:cxn>
              <a:cxn ang="0">
                <a:pos x="97" y="13"/>
              </a:cxn>
              <a:cxn ang="0">
                <a:pos x="97" y="13"/>
              </a:cxn>
              <a:cxn ang="0">
                <a:pos x="95" y="6"/>
              </a:cxn>
              <a:cxn ang="0">
                <a:pos x="99" y="4"/>
              </a:cxn>
              <a:cxn ang="0">
                <a:pos x="83" y="3"/>
              </a:cxn>
              <a:cxn ang="0">
                <a:pos x="82" y="3"/>
              </a:cxn>
              <a:cxn ang="0">
                <a:pos x="79" y="4"/>
              </a:cxn>
              <a:cxn ang="0">
                <a:pos x="59" y="13"/>
              </a:cxn>
              <a:cxn ang="0">
                <a:pos x="51" y="25"/>
              </a:cxn>
              <a:cxn ang="0">
                <a:pos x="51" y="34"/>
              </a:cxn>
              <a:cxn ang="0">
                <a:pos x="51" y="42"/>
              </a:cxn>
              <a:cxn ang="0">
                <a:pos x="50" y="44"/>
              </a:cxn>
              <a:cxn ang="0">
                <a:pos x="48" y="48"/>
              </a:cxn>
              <a:cxn ang="0">
                <a:pos x="49" y="51"/>
              </a:cxn>
              <a:cxn ang="0">
                <a:pos x="51" y="59"/>
              </a:cxn>
              <a:cxn ang="0">
                <a:pos x="53" y="66"/>
              </a:cxn>
              <a:cxn ang="0">
                <a:pos x="58" y="77"/>
              </a:cxn>
              <a:cxn ang="0">
                <a:pos x="59" y="79"/>
              </a:cxn>
              <a:cxn ang="0">
                <a:pos x="58" y="89"/>
              </a:cxn>
              <a:cxn ang="0">
                <a:pos x="57" y="91"/>
              </a:cxn>
              <a:cxn ang="0">
                <a:pos x="54" y="95"/>
              </a:cxn>
              <a:cxn ang="0">
                <a:pos x="51" y="102"/>
              </a:cxn>
              <a:cxn ang="0">
                <a:pos x="50" y="103"/>
              </a:cxn>
              <a:cxn ang="0">
                <a:pos x="38" y="108"/>
              </a:cxn>
              <a:cxn ang="0">
                <a:pos x="25" y="114"/>
              </a:cxn>
              <a:cxn ang="0">
                <a:pos x="13" y="120"/>
              </a:cxn>
              <a:cxn ang="0">
                <a:pos x="6" y="125"/>
              </a:cxn>
              <a:cxn ang="0">
                <a:pos x="0" y="149"/>
              </a:cxn>
              <a:cxn ang="0">
                <a:pos x="61" y="170"/>
              </a:cxn>
              <a:cxn ang="0">
                <a:pos x="61" y="170"/>
              </a:cxn>
              <a:cxn ang="0">
                <a:pos x="90" y="171"/>
              </a:cxn>
              <a:cxn ang="0">
                <a:pos x="97" y="169"/>
              </a:cxn>
              <a:cxn ang="0">
                <a:pos x="157" y="149"/>
              </a:cxn>
              <a:cxn ang="0">
                <a:pos x="151" y="125"/>
              </a:cxn>
              <a:cxn ang="0">
                <a:pos x="62" y="158"/>
              </a:cxn>
              <a:cxn ang="0">
                <a:pos x="62" y="157"/>
              </a:cxn>
              <a:cxn ang="0">
                <a:pos x="62" y="157"/>
              </a:cxn>
              <a:cxn ang="0">
                <a:pos x="62" y="158"/>
              </a:cxn>
            </a:cxnLst>
            <a:rect l="0" t="0" r="r" b="b"/>
            <a:pathLst>
              <a:path w="157" h="175">
                <a:moveTo>
                  <a:pt x="151" y="125"/>
                </a:moveTo>
                <a:cubicBezTo>
                  <a:pt x="149" y="123"/>
                  <a:pt x="147" y="121"/>
                  <a:pt x="144" y="120"/>
                </a:cubicBezTo>
                <a:cubicBezTo>
                  <a:pt x="132" y="114"/>
                  <a:pt x="120" y="109"/>
                  <a:pt x="107" y="104"/>
                </a:cubicBezTo>
                <a:cubicBezTo>
                  <a:pt x="106" y="103"/>
                  <a:pt x="105" y="103"/>
                  <a:pt x="105" y="102"/>
                </a:cubicBezTo>
                <a:cubicBezTo>
                  <a:pt x="104" y="99"/>
                  <a:pt x="103" y="97"/>
                  <a:pt x="102" y="95"/>
                </a:cubicBezTo>
                <a:cubicBezTo>
                  <a:pt x="102" y="93"/>
                  <a:pt x="101" y="92"/>
                  <a:pt x="100" y="91"/>
                </a:cubicBezTo>
                <a:cubicBezTo>
                  <a:pt x="99" y="91"/>
                  <a:pt x="99" y="90"/>
                  <a:pt x="99" y="89"/>
                </a:cubicBezTo>
                <a:cubicBezTo>
                  <a:pt x="99" y="84"/>
                  <a:pt x="97" y="78"/>
                  <a:pt x="102" y="73"/>
                </a:cubicBezTo>
                <a:cubicBezTo>
                  <a:pt x="102" y="73"/>
                  <a:pt x="102" y="73"/>
                  <a:pt x="102" y="72"/>
                </a:cubicBezTo>
                <a:cubicBezTo>
                  <a:pt x="104" y="68"/>
                  <a:pt x="105" y="62"/>
                  <a:pt x="108" y="57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08" y="54"/>
                  <a:pt x="108" y="50"/>
                  <a:pt x="109" y="47"/>
                </a:cubicBezTo>
                <a:cubicBezTo>
                  <a:pt x="109" y="46"/>
                  <a:pt x="108" y="46"/>
                  <a:pt x="108" y="45"/>
                </a:cubicBezTo>
                <a:cubicBezTo>
                  <a:pt x="106" y="45"/>
                  <a:pt x="106" y="43"/>
                  <a:pt x="106" y="42"/>
                </a:cubicBezTo>
                <a:cubicBezTo>
                  <a:pt x="106" y="35"/>
                  <a:pt x="106" y="34"/>
                  <a:pt x="106" y="27"/>
                </a:cubicBezTo>
                <a:cubicBezTo>
                  <a:pt x="106" y="24"/>
                  <a:pt x="105" y="20"/>
                  <a:pt x="102" y="17"/>
                </a:cubicBezTo>
                <a:cubicBezTo>
                  <a:pt x="100" y="16"/>
                  <a:pt x="99" y="14"/>
                  <a:pt x="97" y="13"/>
                </a:cubicBezTo>
                <a:cubicBezTo>
                  <a:pt x="97" y="13"/>
                  <a:pt x="97" y="13"/>
                  <a:pt x="97" y="13"/>
                </a:cubicBezTo>
                <a:cubicBezTo>
                  <a:pt x="97" y="13"/>
                  <a:pt x="92" y="9"/>
                  <a:pt x="95" y="6"/>
                </a:cubicBezTo>
                <a:cubicBezTo>
                  <a:pt x="96" y="4"/>
                  <a:pt x="99" y="4"/>
                  <a:pt x="99" y="4"/>
                </a:cubicBezTo>
                <a:cubicBezTo>
                  <a:pt x="99" y="4"/>
                  <a:pt x="95" y="0"/>
                  <a:pt x="83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1" y="3"/>
                  <a:pt x="80" y="4"/>
                  <a:pt x="79" y="4"/>
                </a:cubicBezTo>
                <a:cubicBezTo>
                  <a:pt x="72" y="6"/>
                  <a:pt x="65" y="8"/>
                  <a:pt x="59" y="13"/>
                </a:cubicBezTo>
                <a:cubicBezTo>
                  <a:pt x="55" y="16"/>
                  <a:pt x="52" y="20"/>
                  <a:pt x="51" y="25"/>
                </a:cubicBezTo>
                <a:cubicBezTo>
                  <a:pt x="51" y="28"/>
                  <a:pt x="51" y="31"/>
                  <a:pt x="51" y="34"/>
                </a:cubicBezTo>
                <a:cubicBezTo>
                  <a:pt x="51" y="38"/>
                  <a:pt x="51" y="37"/>
                  <a:pt x="51" y="42"/>
                </a:cubicBezTo>
                <a:cubicBezTo>
                  <a:pt x="51" y="43"/>
                  <a:pt x="51" y="44"/>
                  <a:pt x="50" y="44"/>
                </a:cubicBezTo>
                <a:cubicBezTo>
                  <a:pt x="48" y="45"/>
                  <a:pt x="48" y="46"/>
                  <a:pt x="48" y="48"/>
                </a:cubicBezTo>
                <a:cubicBezTo>
                  <a:pt x="49" y="49"/>
                  <a:pt x="48" y="50"/>
                  <a:pt x="49" y="51"/>
                </a:cubicBezTo>
                <a:cubicBezTo>
                  <a:pt x="49" y="54"/>
                  <a:pt x="50" y="57"/>
                  <a:pt x="51" y="59"/>
                </a:cubicBezTo>
                <a:cubicBezTo>
                  <a:pt x="51" y="62"/>
                  <a:pt x="53" y="64"/>
                  <a:pt x="53" y="66"/>
                </a:cubicBezTo>
                <a:cubicBezTo>
                  <a:pt x="54" y="70"/>
                  <a:pt x="55" y="74"/>
                  <a:pt x="58" y="77"/>
                </a:cubicBezTo>
                <a:cubicBezTo>
                  <a:pt x="59" y="78"/>
                  <a:pt x="59" y="79"/>
                  <a:pt x="59" y="79"/>
                </a:cubicBezTo>
                <a:cubicBezTo>
                  <a:pt x="59" y="83"/>
                  <a:pt x="58" y="86"/>
                  <a:pt x="58" y="89"/>
                </a:cubicBezTo>
                <a:cubicBezTo>
                  <a:pt x="58" y="90"/>
                  <a:pt x="57" y="91"/>
                  <a:pt x="57" y="91"/>
                </a:cubicBezTo>
                <a:cubicBezTo>
                  <a:pt x="54" y="91"/>
                  <a:pt x="54" y="93"/>
                  <a:pt x="54" y="95"/>
                </a:cubicBezTo>
                <a:cubicBezTo>
                  <a:pt x="53" y="97"/>
                  <a:pt x="52" y="99"/>
                  <a:pt x="51" y="102"/>
                </a:cubicBezTo>
                <a:cubicBezTo>
                  <a:pt x="51" y="102"/>
                  <a:pt x="50" y="103"/>
                  <a:pt x="50" y="103"/>
                </a:cubicBezTo>
                <a:cubicBezTo>
                  <a:pt x="46" y="105"/>
                  <a:pt x="42" y="107"/>
                  <a:pt x="38" y="108"/>
                </a:cubicBezTo>
                <a:cubicBezTo>
                  <a:pt x="33" y="110"/>
                  <a:pt x="29" y="112"/>
                  <a:pt x="25" y="114"/>
                </a:cubicBezTo>
                <a:cubicBezTo>
                  <a:pt x="21" y="116"/>
                  <a:pt x="17" y="118"/>
                  <a:pt x="13" y="120"/>
                </a:cubicBezTo>
                <a:cubicBezTo>
                  <a:pt x="10" y="122"/>
                  <a:pt x="8" y="123"/>
                  <a:pt x="6" y="125"/>
                </a:cubicBezTo>
                <a:cubicBezTo>
                  <a:pt x="0" y="149"/>
                  <a:pt x="0" y="149"/>
                  <a:pt x="0" y="149"/>
                </a:cubicBezTo>
                <a:cubicBezTo>
                  <a:pt x="24" y="149"/>
                  <a:pt x="39" y="165"/>
                  <a:pt x="6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61" y="170"/>
                  <a:pt x="77" y="175"/>
                  <a:pt x="90" y="171"/>
                </a:cubicBezTo>
                <a:cubicBezTo>
                  <a:pt x="93" y="171"/>
                  <a:pt x="95" y="170"/>
                  <a:pt x="97" y="169"/>
                </a:cubicBezTo>
                <a:cubicBezTo>
                  <a:pt x="117" y="162"/>
                  <a:pt x="143" y="149"/>
                  <a:pt x="157" y="149"/>
                </a:cubicBezTo>
                <a:lnTo>
                  <a:pt x="151" y="125"/>
                </a:lnTo>
                <a:close/>
                <a:moveTo>
                  <a:pt x="62" y="158"/>
                </a:moveTo>
                <a:cubicBezTo>
                  <a:pt x="62" y="157"/>
                  <a:pt x="62" y="157"/>
                  <a:pt x="62" y="157"/>
                </a:cubicBezTo>
                <a:cubicBezTo>
                  <a:pt x="62" y="157"/>
                  <a:pt x="62" y="157"/>
                  <a:pt x="62" y="157"/>
                </a:cubicBezTo>
                <a:lnTo>
                  <a:pt x="62" y="15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Oval 26"/>
          <p:cNvSpPr>
            <a:spLocks noChangeArrowheads="1"/>
          </p:cNvSpPr>
          <p:nvPr/>
        </p:nvSpPr>
        <p:spPr bwMode="auto">
          <a:xfrm rot="17999093">
            <a:off x="3750685" y="3080396"/>
            <a:ext cx="377487" cy="378831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27"/>
          <p:cNvSpPr/>
          <p:nvPr/>
        </p:nvSpPr>
        <p:spPr bwMode="auto">
          <a:xfrm rot="17999093">
            <a:off x="4093912" y="3289221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" name="Freeform 145"/>
          <p:cNvSpPr/>
          <p:nvPr/>
        </p:nvSpPr>
        <p:spPr bwMode="auto">
          <a:xfrm>
            <a:off x="3832627" y="3167431"/>
            <a:ext cx="205587" cy="177282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Oval 20"/>
          <p:cNvSpPr>
            <a:spLocks noChangeArrowheads="1"/>
          </p:cNvSpPr>
          <p:nvPr/>
        </p:nvSpPr>
        <p:spPr bwMode="auto">
          <a:xfrm rot="19549848">
            <a:off x="4525263" y="2245790"/>
            <a:ext cx="420113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21"/>
          <p:cNvSpPr/>
          <p:nvPr/>
        </p:nvSpPr>
        <p:spPr bwMode="auto">
          <a:xfrm rot="19549848">
            <a:off x="4853287" y="2567800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5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5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1" name="Freeform 64"/>
          <p:cNvSpPr>
            <a:spLocks noEditPoints="1"/>
          </p:cNvSpPr>
          <p:nvPr/>
        </p:nvSpPr>
        <p:spPr bwMode="auto">
          <a:xfrm>
            <a:off x="4602223" y="2346040"/>
            <a:ext cx="248791" cy="207077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Oval 24"/>
          <p:cNvSpPr>
            <a:spLocks noChangeArrowheads="1"/>
          </p:cNvSpPr>
          <p:nvPr/>
        </p:nvSpPr>
        <p:spPr bwMode="auto">
          <a:xfrm rot="1782731">
            <a:off x="6006408" y="1865488"/>
            <a:ext cx="420113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Freeform 25"/>
          <p:cNvSpPr/>
          <p:nvPr/>
        </p:nvSpPr>
        <p:spPr bwMode="auto">
          <a:xfrm rot="1782731">
            <a:off x="6091351" y="2250281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3" name="Freeform 24"/>
          <p:cNvSpPr>
            <a:spLocks noEditPoints="1"/>
          </p:cNvSpPr>
          <p:nvPr/>
        </p:nvSpPr>
        <p:spPr bwMode="auto">
          <a:xfrm>
            <a:off x="6116923" y="1967969"/>
            <a:ext cx="190689" cy="207077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Oval 16"/>
          <p:cNvSpPr>
            <a:spLocks noChangeArrowheads="1"/>
          </p:cNvSpPr>
          <p:nvPr/>
        </p:nvSpPr>
        <p:spPr bwMode="auto">
          <a:xfrm rot="18646149">
            <a:off x="4947915" y="1609812"/>
            <a:ext cx="420113" cy="421603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17"/>
          <p:cNvSpPr/>
          <p:nvPr/>
        </p:nvSpPr>
        <p:spPr bwMode="auto">
          <a:xfrm rot="18646149">
            <a:off x="5247014" y="1958776"/>
            <a:ext cx="108753" cy="10279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69"/>
              </a:cxn>
              <a:cxn ang="0">
                <a:pos x="73" y="12"/>
              </a:cxn>
              <a:cxn ang="0">
                <a:pos x="0" y="0"/>
              </a:cxn>
            </a:cxnLst>
            <a:rect l="0" t="0" r="r" b="b"/>
            <a:pathLst>
              <a:path w="73" h="69">
                <a:moveTo>
                  <a:pt x="0" y="0"/>
                </a:moveTo>
                <a:lnTo>
                  <a:pt x="7" y="69"/>
                </a:lnTo>
                <a:lnTo>
                  <a:pt x="73" y="12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" name="Freeform 100"/>
          <p:cNvSpPr>
            <a:spLocks noEditPoints="1"/>
          </p:cNvSpPr>
          <p:nvPr/>
        </p:nvSpPr>
        <p:spPr bwMode="auto">
          <a:xfrm>
            <a:off x="5045130" y="1719411"/>
            <a:ext cx="216016" cy="20707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Oval 26"/>
          <p:cNvSpPr>
            <a:spLocks noChangeArrowheads="1"/>
          </p:cNvSpPr>
          <p:nvPr/>
        </p:nvSpPr>
        <p:spPr bwMode="auto">
          <a:xfrm rot="20582167">
            <a:off x="4021040" y="2085296"/>
            <a:ext cx="377487" cy="378831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Freeform 27"/>
          <p:cNvSpPr/>
          <p:nvPr/>
        </p:nvSpPr>
        <p:spPr bwMode="auto">
          <a:xfrm rot="20582167">
            <a:off x="4265220" y="2415069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7" name="Freeform 131"/>
          <p:cNvSpPr/>
          <p:nvPr/>
        </p:nvSpPr>
        <p:spPr bwMode="auto">
          <a:xfrm>
            <a:off x="4096423" y="2171409"/>
            <a:ext cx="196649" cy="199628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Oval 8"/>
          <p:cNvSpPr>
            <a:spLocks noChangeArrowheads="1"/>
          </p:cNvSpPr>
          <p:nvPr/>
        </p:nvSpPr>
        <p:spPr bwMode="auto">
          <a:xfrm>
            <a:off x="6142148" y="2398611"/>
            <a:ext cx="671883" cy="673373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9"/>
          <p:cNvSpPr/>
          <p:nvPr/>
        </p:nvSpPr>
        <p:spPr bwMode="auto">
          <a:xfrm>
            <a:off x="6313470" y="3025801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Freeform 66"/>
          <p:cNvSpPr>
            <a:spLocks noEditPoints="1"/>
          </p:cNvSpPr>
          <p:nvPr/>
        </p:nvSpPr>
        <p:spPr bwMode="auto">
          <a:xfrm>
            <a:off x="6286358" y="2575532"/>
            <a:ext cx="399847" cy="310139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Oval 26"/>
          <p:cNvSpPr>
            <a:spLocks noChangeArrowheads="1"/>
          </p:cNvSpPr>
          <p:nvPr/>
        </p:nvSpPr>
        <p:spPr bwMode="auto">
          <a:xfrm rot="17590240">
            <a:off x="4021831" y="2565265"/>
            <a:ext cx="625135" cy="627359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27"/>
          <p:cNvSpPr/>
          <p:nvPr/>
        </p:nvSpPr>
        <p:spPr bwMode="auto">
          <a:xfrm rot="17590240">
            <a:off x="4600644" y="2870470"/>
            <a:ext cx="160176" cy="151278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1" name="Freeform 171"/>
          <p:cNvSpPr/>
          <p:nvPr/>
        </p:nvSpPr>
        <p:spPr bwMode="auto">
          <a:xfrm>
            <a:off x="4179943" y="2765013"/>
            <a:ext cx="333016" cy="24131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26"/>
          <p:cNvSpPr>
            <a:spLocks noChangeArrowheads="1"/>
          </p:cNvSpPr>
          <p:nvPr/>
        </p:nvSpPr>
        <p:spPr bwMode="auto">
          <a:xfrm rot="18992570">
            <a:off x="4995531" y="2760068"/>
            <a:ext cx="418624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27"/>
          <p:cNvSpPr/>
          <p:nvPr/>
        </p:nvSpPr>
        <p:spPr bwMode="auto">
          <a:xfrm rot="18992570">
            <a:off x="5346263" y="3052763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3" name="Freeform 115"/>
          <p:cNvSpPr>
            <a:spLocks noEditPoints="1"/>
          </p:cNvSpPr>
          <p:nvPr/>
        </p:nvSpPr>
        <p:spPr bwMode="auto">
          <a:xfrm>
            <a:off x="5102238" y="2862965"/>
            <a:ext cx="205588" cy="207077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Oval 6"/>
          <p:cNvSpPr>
            <a:spLocks noChangeArrowheads="1"/>
          </p:cNvSpPr>
          <p:nvPr/>
        </p:nvSpPr>
        <p:spPr bwMode="auto">
          <a:xfrm rot="1108877">
            <a:off x="6817438" y="2156590"/>
            <a:ext cx="396277" cy="396277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7"/>
          <p:cNvSpPr/>
          <p:nvPr/>
        </p:nvSpPr>
        <p:spPr bwMode="auto">
          <a:xfrm rot="1108877">
            <a:off x="6850252" y="2499881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" name="Freeform 13"/>
          <p:cNvSpPr>
            <a:spLocks noEditPoints="1"/>
          </p:cNvSpPr>
          <p:nvPr/>
        </p:nvSpPr>
        <p:spPr bwMode="auto">
          <a:xfrm>
            <a:off x="6929754" y="2269168"/>
            <a:ext cx="196649" cy="196649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Oval 14"/>
          <p:cNvSpPr>
            <a:spLocks noChangeArrowheads="1"/>
          </p:cNvSpPr>
          <p:nvPr/>
        </p:nvSpPr>
        <p:spPr bwMode="auto">
          <a:xfrm rot="1441643" flipH="1">
            <a:off x="6258130" y="1477037"/>
            <a:ext cx="345334" cy="345334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Freeform 15"/>
          <p:cNvSpPr/>
          <p:nvPr/>
        </p:nvSpPr>
        <p:spPr bwMode="auto">
          <a:xfrm rot="1441643" flipH="1">
            <a:off x="6346692" y="1798301"/>
            <a:ext cx="88026" cy="822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6" name="Freeform 18"/>
          <p:cNvSpPr>
            <a:spLocks noEditPoints="1"/>
          </p:cNvSpPr>
          <p:nvPr/>
        </p:nvSpPr>
        <p:spPr bwMode="auto">
          <a:xfrm>
            <a:off x="6357863" y="1543777"/>
            <a:ext cx="135569" cy="190689"/>
          </a:xfrm>
          <a:custGeom>
            <a:avLst/>
            <a:gdLst/>
            <a:ahLst/>
            <a:cxnLst>
              <a:cxn ang="0">
                <a:pos x="21" y="59"/>
              </a:cxn>
              <a:cxn ang="0">
                <a:pos x="0" y="38"/>
              </a:cxn>
              <a:cxn ang="0">
                <a:pos x="4" y="27"/>
              </a:cxn>
              <a:cxn ang="0">
                <a:pos x="18" y="2"/>
              </a:cxn>
              <a:cxn ang="0">
                <a:pos x="21" y="0"/>
              </a:cxn>
              <a:cxn ang="0">
                <a:pos x="24" y="2"/>
              </a:cxn>
              <a:cxn ang="0">
                <a:pos x="38" y="27"/>
              </a:cxn>
              <a:cxn ang="0">
                <a:pos x="42" y="38"/>
              </a:cxn>
              <a:cxn ang="0">
                <a:pos x="21" y="59"/>
              </a:cxn>
              <a:cxn ang="0">
                <a:pos x="20" y="41"/>
              </a:cxn>
              <a:cxn ang="0">
                <a:pos x="17" y="35"/>
              </a:cxn>
              <a:cxn ang="0">
                <a:pos x="16" y="34"/>
              </a:cxn>
              <a:cxn ang="0">
                <a:pos x="15" y="35"/>
              </a:cxn>
              <a:cxn ang="0">
                <a:pos x="12" y="41"/>
              </a:cxn>
              <a:cxn ang="0">
                <a:pos x="11" y="44"/>
              </a:cxn>
              <a:cxn ang="0">
                <a:pos x="16" y="49"/>
              </a:cxn>
              <a:cxn ang="0">
                <a:pos x="21" y="44"/>
              </a:cxn>
              <a:cxn ang="0">
                <a:pos x="20" y="41"/>
              </a:cxn>
            </a:cxnLst>
            <a:rect l="0" t="0" r="r" b="b"/>
            <a:pathLst>
              <a:path w="42" h="59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Oval 22"/>
          <p:cNvSpPr>
            <a:spLocks noChangeArrowheads="1"/>
          </p:cNvSpPr>
          <p:nvPr/>
        </p:nvSpPr>
        <p:spPr bwMode="auto">
          <a:xfrm>
            <a:off x="5102237" y="2103413"/>
            <a:ext cx="418624" cy="420113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23"/>
          <p:cNvSpPr/>
          <p:nvPr/>
        </p:nvSpPr>
        <p:spPr bwMode="auto">
          <a:xfrm>
            <a:off x="5307825" y="2493731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3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3"/>
                </a:lnTo>
                <a:lnTo>
                  <a:pt x="72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7" name="Freeform 48"/>
          <p:cNvSpPr/>
          <p:nvPr/>
        </p:nvSpPr>
        <p:spPr bwMode="auto">
          <a:xfrm>
            <a:off x="5249494" y="2218219"/>
            <a:ext cx="119181" cy="216016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15" y="66"/>
              </a:cxn>
              <a:cxn ang="0">
                <a:pos x="13" y="67"/>
              </a:cxn>
              <a:cxn ang="0">
                <a:pos x="12" y="67"/>
              </a:cxn>
              <a:cxn ang="0">
                <a:pos x="11" y="65"/>
              </a:cxn>
              <a:cxn ang="0">
                <a:pos x="19" y="33"/>
              </a:cxn>
              <a:cxn ang="0">
                <a:pos x="3" y="37"/>
              </a:cxn>
              <a:cxn ang="0">
                <a:pos x="2" y="37"/>
              </a:cxn>
              <a:cxn ang="0">
                <a:pos x="1" y="36"/>
              </a:cxn>
              <a:cxn ang="0">
                <a:pos x="1" y="35"/>
              </a:cxn>
              <a:cxn ang="0">
                <a:pos x="9" y="2"/>
              </a:cxn>
              <a:cxn ang="0">
                <a:pos x="10" y="0"/>
              </a:cxn>
              <a:cxn ang="0">
                <a:pos x="24" y="0"/>
              </a:cxn>
              <a:cxn ang="0">
                <a:pos x="25" y="2"/>
              </a:cxn>
              <a:cxn ang="0">
                <a:pos x="25" y="3"/>
              </a:cxn>
              <a:cxn ang="0">
                <a:pos x="18" y="21"/>
              </a:cxn>
              <a:cxn ang="0">
                <a:pos x="34" y="18"/>
              </a:cxn>
              <a:cxn ang="0">
                <a:pos x="35" y="17"/>
              </a:cxn>
              <a:cxn ang="0">
                <a:pos x="36" y="18"/>
              </a:cxn>
              <a:cxn ang="0">
                <a:pos x="36" y="20"/>
              </a:cxn>
            </a:cxnLst>
            <a:rect l="0" t="0" r="r" b="b"/>
            <a:pathLst>
              <a:path w="37" h="67">
                <a:moveTo>
                  <a:pt x="36" y="20"/>
                </a:moveTo>
                <a:cubicBezTo>
                  <a:pt x="15" y="66"/>
                  <a:pt x="15" y="66"/>
                  <a:pt x="15" y="66"/>
                </a:cubicBezTo>
                <a:cubicBezTo>
                  <a:pt x="14" y="67"/>
                  <a:pt x="14" y="67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1" y="67"/>
                  <a:pt x="11" y="66"/>
                  <a:pt x="11" y="65"/>
                </a:cubicBezTo>
                <a:cubicBezTo>
                  <a:pt x="19" y="33"/>
                  <a:pt x="19" y="33"/>
                  <a:pt x="19" y="33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0" y="35"/>
                  <a:pt x="1" y="35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18" y="21"/>
                  <a:pt x="18" y="21"/>
                  <a:pt x="18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6" y="18"/>
                  <a:pt x="36" y="18"/>
                </a:cubicBezTo>
                <a:cubicBezTo>
                  <a:pt x="36" y="19"/>
                  <a:pt x="37" y="19"/>
                  <a:pt x="3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Oval 8"/>
          <p:cNvSpPr>
            <a:spLocks noChangeArrowheads="1"/>
          </p:cNvSpPr>
          <p:nvPr/>
        </p:nvSpPr>
        <p:spPr bwMode="auto">
          <a:xfrm rot="15727265">
            <a:off x="4498471" y="3129742"/>
            <a:ext cx="671883" cy="673373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9"/>
          <p:cNvSpPr/>
          <p:nvPr/>
        </p:nvSpPr>
        <p:spPr bwMode="auto">
          <a:xfrm rot="15727265">
            <a:off x="5125440" y="3413453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8" name="Freeform 101"/>
          <p:cNvSpPr>
            <a:spLocks noEditPoints="1"/>
          </p:cNvSpPr>
          <p:nvPr/>
        </p:nvSpPr>
        <p:spPr bwMode="auto">
          <a:xfrm>
            <a:off x="4676474" y="3336063"/>
            <a:ext cx="336721" cy="22312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Oval 8"/>
          <p:cNvSpPr>
            <a:spLocks noChangeArrowheads="1"/>
          </p:cNvSpPr>
          <p:nvPr/>
        </p:nvSpPr>
        <p:spPr bwMode="auto">
          <a:xfrm rot="5872735" flipH="1">
            <a:off x="6932116" y="3188905"/>
            <a:ext cx="671883" cy="673373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Freeform 9"/>
          <p:cNvSpPr/>
          <p:nvPr/>
        </p:nvSpPr>
        <p:spPr bwMode="auto">
          <a:xfrm rot="5872735" flipH="1">
            <a:off x="6804219" y="3472616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9" name="Freeform 148"/>
          <p:cNvSpPr>
            <a:spLocks noEditPoints="1"/>
          </p:cNvSpPr>
          <p:nvPr/>
        </p:nvSpPr>
        <p:spPr bwMode="auto">
          <a:xfrm>
            <a:off x="7137230" y="3357516"/>
            <a:ext cx="286319" cy="276020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Oval 12"/>
          <p:cNvSpPr>
            <a:spLocks noChangeArrowheads="1"/>
          </p:cNvSpPr>
          <p:nvPr/>
        </p:nvSpPr>
        <p:spPr bwMode="auto">
          <a:xfrm rot="4381353">
            <a:off x="7599753" y="2763115"/>
            <a:ext cx="527376" cy="53035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Freeform 13"/>
          <p:cNvSpPr/>
          <p:nvPr/>
        </p:nvSpPr>
        <p:spPr bwMode="auto">
          <a:xfrm rot="4381353">
            <a:off x="7496846" y="2990362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0" name="Freeform 154"/>
          <p:cNvSpPr/>
          <p:nvPr/>
        </p:nvSpPr>
        <p:spPr bwMode="auto">
          <a:xfrm>
            <a:off x="7770384" y="2957622"/>
            <a:ext cx="205587" cy="163874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Oval 32"/>
          <p:cNvSpPr>
            <a:spLocks noChangeArrowheads="1"/>
          </p:cNvSpPr>
          <p:nvPr/>
        </p:nvSpPr>
        <p:spPr bwMode="auto">
          <a:xfrm rot="19836944">
            <a:off x="7132459" y="1699214"/>
            <a:ext cx="503540" cy="503540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Freeform 33"/>
          <p:cNvSpPr/>
          <p:nvPr/>
        </p:nvSpPr>
        <p:spPr bwMode="auto">
          <a:xfrm rot="19836944">
            <a:off x="7406236" y="2161157"/>
            <a:ext cx="128119" cy="12216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82"/>
              </a:cxn>
              <a:cxn ang="0">
                <a:pos x="86" y="14"/>
              </a:cxn>
              <a:cxn ang="0">
                <a:pos x="0" y="0"/>
              </a:cxn>
            </a:cxnLst>
            <a:rect l="0" t="0" r="r" b="b"/>
            <a:pathLst>
              <a:path w="86" h="82">
                <a:moveTo>
                  <a:pt x="0" y="0"/>
                </a:moveTo>
                <a:lnTo>
                  <a:pt x="7" y="82"/>
                </a:lnTo>
                <a:lnTo>
                  <a:pt x="86" y="1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1" name="Freeform 104"/>
          <p:cNvSpPr>
            <a:spLocks noEditPoints="1"/>
          </p:cNvSpPr>
          <p:nvPr/>
        </p:nvSpPr>
        <p:spPr bwMode="auto">
          <a:xfrm>
            <a:off x="7287541" y="1855086"/>
            <a:ext cx="199628" cy="199628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Oval 6"/>
          <p:cNvSpPr>
            <a:spLocks noChangeArrowheads="1"/>
          </p:cNvSpPr>
          <p:nvPr/>
        </p:nvSpPr>
        <p:spPr bwMode="auto">
          <a:xfrm rot="267234">
            <a:off x="7929165" y="2211093"/>
            <a:ext cx="396277" cy="396277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Freeform 7"/>
          <p:cNvSpPr/>
          <p:nvPr/>
        </p:nvSpPr>
        <p:spPr bwMode="auto">
          <a:xfrm rot="267234">
            <a:off x="8012114" y="2576248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2" name="Freeform 83"/>
          <p:cNvSpPr/>
          <p:nvPr/>
        </p:nvSpPr>
        <p:spPr bwMode="auto">
          <a:xfrm>
            <a:off x="8040573" y="2324140"/>
            <a:ext cx="177282" cy="177282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Oval 12"/>
          <p:cNvSpPr>
            <a:spLocks noChangeArrowheads="1"/>
          </p:cNvSpPr>
          <p:nvPr/>
        </p:nvSpPr>
        <p:spPr bwMode="auto">
          <a:xfrm>
            <a:off x="6573070" y="1554459"/>
            <a:ext cx="527376" cy="53035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13"/>
          <p:cNvSpPr/>
          <p:nvPr/>
        </p:nvSpPr>
        <p:spPr bwMode="auto">
          <a:xfrm>
            <a:off x="6705658" y="2047570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3" name="Freeform 141"/>
          <p:cNvSpPr>
            <a:spLocks noEditPoints="1"/>
          </p:cNvSpPr>
          <p:nvPr/>
        </p:nvSpPr>
        <p:spPr bwMode="auto">
          <a:xfrm>
            <a:off x="6728293" y="1720702"/>
            <a:ext cx="218996" cy="157915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Oval 30"/>
          <p:cNvSpPr>
            <a:spLocks noChangeArrowheads="1"/>
          </p:cNvSpPr>
          <p:nvPr/>
        </p:nvSpPr>
        <p:spPr bwMode="auto">
          <a:xfrm>
            <a:off x="5391616" y="1509337"/>
            <a:ext cx="484173" cy="485663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Freeform 31"/>
          <p:cNvSpPr/>
          <p:nvPr/>
        </p:nvSpPr>
        <p:spPr bwMode="auto">
          <a:xfrm>
            <a:off x="5629978" y="1952817"/>
            <a:ext cx="123650" cy="116202"/>
          </a:xfrm>
          <a:custGeom>
            <a:avLst/>
            <a:gdLst/>
            <a:ahLst/>
            <a:cxnLst>
              <a:cxn ang="0">
                <a:pos x="83" y="0"/>
              </a:cxn>
              <a:cxn ang="0">
                <a:pos x="76" y="78"/>
              </a:cxn>
              <a:cxn ang="0">
                <a:pos x="0" y="13"/>
              </a:cxn>
              <a:cxn ang="0">
                <a:pos x="83" y="0"/>
              </a:cxn>
            </a:cxnLst>
            <a:rect l="0" t="0" r="r" b="b"/>
            <a:pathLst>
              <a:path w="83" h="78">
                <a:moveTo>
                  <a:pt x="83" y="0"/>
                </a:moveTo>
                <a:lnTo>
                  <a:pt x="76" y="78"/>
                </a:lnTo>
                <a:lnTo>
                  <a:pt x="0" y="13"/>
                </a:lnTo>
                <a:lnTo>
                  <a:pt x="83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4" name="Freeform 22"/>
          <p:cNvSpPr>
            <a:spLocks noEditPoints="1"/>
          </p:cNvSpPr>
          <p:nvPr/>
        </p:nvSpPr>
        <p:spPr bwMode="auto">
          <a:xfrm>
            <a:off x="5524503" y="1653424"/>
            <a:ext cx="196649" cy="199628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3" y="47"/>
              </a:cxn>
              <a:cxn ang="0">
                <a:pos x="39" y="48"/>
              </a:cxn>
              <a:cxn ang="0">
                <a:pos x="34" y="42"/>
              </a:cxn>
              <a:cxn ang="0">
                <a:pos x="34" y="26"/>
              </a:cxn>
              <a:cxn ang="0">
                <a:pos x="44" y="26"/>
              </a:cxn>
              <a:cxn ang="0">
                <a:pos x="44" y="19"/>
              </a:cxn>
              <a:cxn ang="0">
                <a:pos x="34" y="19"/>
              </a:cxn>
              <a:cxn ang="0">
                <a:pos x="34" y="6"/>
              </a:cxn>
              <a:cxn ang="0">
                <a:pos x="26" y="6"/>
              </a:cxn>
              <a:cxn ang="0">
                <a:pos x="26" y="6"/>
              </a:cxn>
              <a:cxn ang="0">
                <a:pos x="16" y="20"/>
              </a:cxn>
              <a:cxn ang="0">
                <a:pos x="16" y="26"/>
              </a:cxn>
              <a:cxn ang="0">
                <a:pos x="21" y="26"/>
              </a:cxn>
              <a:cxn ang="0">
                <a:pos x="21" y="43"/>
              </a:cxn>
              <a:cxn ang="0">
                <a:pos x="36" y="57"/>
              </a:cxn>
              <a:cxn ang="0">
                <a:pos x="45" y="54"/>
              </a:cxn>
              <a:cxn ang="0">
                <a:pos x="43" y="47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3" y="47"/>
                </a:moveTo>
                <a:cubicBezTo>
                  <a:pt x="42" y="47"/>
                  <a:pt x="40" y="48"/>
                  <a:pt x="39" y="48"/>
                </a:cubicBezTo>
                <a:cubicBezTo>
                  <a:pt x="35" y="48"/>
                  <a:pt x="34" y="45"/>
                  <a:pt x="34" y="42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19"/>
                  <a:pt x="44" y="19"/>
                  <a:pt x="4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6"/>
                  <a:pt x="34" y="6"/>
                  <a:pt x="3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4" y="17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9"/>
                  <a:pt x="25" y="57"/>
                  <a:pt x="36" y="57"/>
                </a:cubicBezTo>
                <a:cubicBezTo>
                  <a:pt x="40" y="57"/>
                  <a:pt x="44" y="55"/>
                  <a:pt x="45" y="54"/>
                </a:cubicBezTo>
                <a:lnTo>
                  <a:pt x="43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Oval 14"/>
          <p:cNvSpPr>
            <a:spLocks noChangeArrowheads="1"/>
          </p:cNvSpPr>
          <p:nvPr/>
        </p:nvSpPr>
        <p:spPr bwMode="auto">
          <a:xfrm rot="1546817">
            <a:off x="6840916" y="2645864"/>
            <a:ext cx="531846" cy="531845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15"/>
          <p:cNvSpPr/>
          <p:nvPr/>
        </p:nvSpPr>
        <p:spPr bwMode="auto">
          <a:xfrm rot="1546817">
            <a:off x="6855718" y="3084189"/>
            <a:ext cx="135569" cy="12663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" name="Freeform 116"/>
          <p:cNvSpPr>
            <a:spLocks noEditPoints="1"/>
          </p:cNvSpPr>
          <p:nvPr/>
        </p:nvSpPr>
        <p:spPr bwMode="auto">
          <a:xfrm>
            <a:off x="6967118" y="2776249"/>
            <a:ext cx="284885" cy="229746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Oval 28"/>
          <p:cNvSpPr>
            <a:spLocks noChangeArrowheads="1"/>
          </p:cNvSpPr>
          <p:nvPr/>
        </p:nvSpPr>
        <p:spPr bwMode="auto">
          <a:xfrm>
            <a:off x="5493439" y="2441386"/>
            <a:ext cx="588457" cy="588457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reeform 29"/>
          <p:cNvSpPr/>
          <p:nvPr/>
        </p:nvSpPr>
        <p:spPr bwMode="auto">
          <a:xfrm>
            <a:off x="5780964" y="2989619"/>
            <a:ext cx="151956" cy="141528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92" y="95"/>
              </a:cxn>
              <a:cxn ang="0">
                <a:pos x="0" y="16"/>
              </a:cxn>
              <a:cxn ang="0">
                <a:pos x="102" y="0"/>
              </a:cxn>
            </a:cxnLst>
            <a:rect l="0" t="0" r="r" b="b"/>
            <a:pathLst>
              <a:path w="102" h="95">
                <a:moveTo>
                  <a:pt x="102" y="0"/>
                </a:moveTo>
                <a:lnTo>
                  <a:pt x="92" y="95"/>
                </a:lnTo>
                <a:lnTo>
                  <a:pt x="0" y="16"/>
                </a:lnTo>
                <a:lnTo>
                  <a:pt x="102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" name="Freeform 57"/>
          <p:cNvSpPr>
            <a:spLocks noEditPoints="1"/>
          </p:cNvSpPr>
          <p:nvPr/>
        </p:nvSpPr>
        <p:spPr bwMode="auto">
          <a:xfrm>
            <a:off x="5641323" y="2620787"/>
            <a:ext cx="290897" cy="25788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Oval 18"/>
          <p:cNvSpPr>
            <a:spLocks noChangeArrowheads="1"/>
          </p:cNvSpPr>
          <p:nvPr/>
        </p:nvSpPr>
        <p:spPr bwMode="auto">
          <a:xfrm rot="20478992">
            <a:off x="4490943" y="1761748"/>
            <a:ext cx="420113" cy="42011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19"/>
          <p:cNvSpPr/>
          <p:nvPr/>
        </p:nvSpPr>
        <p:spPr bwMode="auto">
          <a:xfrm rot="20478992">
            <a:off x="4767632" y="2123950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6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6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9" name="Freeform 145"/>
          <p:cNvSpPr>
            <a:spLocks noEditPoints="1"/>
          </p:cNvSpPr>
          <p:nvPr/>
        </p:nvSpPr>
        <p:spPr bwMode="auto">
          <a:xfrm>
            <a:off x="4577991" y="1860131"/>
            <a:ext cx="237267" cy="209117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Oval 24"/>
          <p:cNvSpPr>
            <a:spLocks noChangeArrowheads="1"/>
          </p:cNvSpPr>
          <p:nvPr/>
        </p:nvSpPr>
        <p:spPr bwMode="auto">
          <a:xfrm rot="1782731">
            <a:off x="7664038" y="1951658"/>
            <a:ext cx="318534" cy="318533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Freeform 25"/>
          <p:cNvSpPr/>
          <p:nvPr/>
        </p:nvSpPr>
        <p:spPr bwMode="auto">
          <a:xfrm rot="1782731">
            <a:off x="7728444" y="2243411"/>
            <a:ext cx="82458" cy="75680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1" name="Freeform 157"/>
          <p:cNvSpPr>
            <a:spLocks noEditPoints="1"/>
          </p:cNvSpPr>
          <p:nvPr/>
        </p:nvSpPr>
        <p:spPr bwMode="auto">
          <a:xfrm>
            <a:off x="7752134" y="2023602"/>
            <a:ext cx="132589" cy="162384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Oval 14"/>
          <p:cNvSpPr>
            <a:spLocks noChangeArrowheads="1"/>
          </p:cNvSpPr>
          <p:nvPr/>
        </p:nvSpPr>
        <p:spPr bwMode="auto">
          <a:xfrm rot="2101817">
            <a:off x="8232459" y="2602920"/>
            <a:ext cx="254385" cy="254386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15"/>
          <p:cNvSpPr/>
          <p:nvPr/>
        </p:nvSpPr>
        <p:spPr bwMode="auto">
          <a:xfrm rot="2101817">
            <a:off x="8222555" y="2797014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3" name="Freeform 157"/>
          <p:cNvSpPr>
            <a:spLocks noEditPoints="1"/>
          </p:cNvSpPr>
          <p:nvPr/>
        </p:nvSpPr>
        <p:spPr bwMode="auto">
          <a:xfrm>
            <a:off x="8298910" y="2643611"/>
            <a:ext cx="132589" cy="1623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Oval 14"/>
          <p:cNvSpPr>
            <a:spLocks noChangeArrowheads="1"/>
          </p:cNvSpPr>
          <p:nvPr/>
        </p:nvSpPr>
        <p:spPr bwMode="auto">
          <a:xfrm rot="17547923">
            <a:off x="3705156" y="2612257"/>
            <a:ext cx="254385" cy="25438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15"/>
          <p:cNvSpPr/>
          <p:nvPr/>
        </p:nvSpPr>
        <p:spPr bwMode="auto">
          <a:xfrm rot="17547923">
            <a:off x="3917555" y="2790191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5" name="Freeform 157"/>
          <p:cNvSpPr>
            <a:spLocks noEditPoints="1"/>
          </p:cNvSpPr>
          <p:nvPr/>
        </p:nvSpPr>
        <p:spPr bwMode="auto">
          <a:xfrm>
            <a:off x="3777012" y="2673679"/>
            <a:ext cx="106721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Oval 14"/>
          <p:cNvSpPr>
            <a:spLocks noChangeArrowheads="1"/>
          </p:cNvSpPr>
          <p:nvPr/>
        </p:nvSpPr>
        <p:spPr bwMode="auto">
          <a:xfrm rot="757797">
            <a:off x="5707160" y="2083228"/>
            <a:ext cx="254385" cy="254386"/>
          </a:xfrm>
          <a:prstGeom prst="ellipse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15"/>
          <p:cNvSpPr/>
          <p:nvPr/>
        </p:nvSpPr>
        <p:spPr bwMode="auto">
          <a:xfrm rot="757797">
            <a:off x="5742190" y="2309877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7" name="Freeform 157"/>
          <p:cNvSpPr>
            <a:spLocks noEditPoints="1"/>
          </p:cNvSpPr>
          <p:nvPr/>
        </p:nvSpPr>
        <p:spPr bwMode="auto">
          <a:xfrm>
            <a:off x="5777984" y="2149886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Oval 14"/>
          <p:cNvSpPr>
            <a:spLocks noChangeArrowheads="1"/>
          </p:cNvSpPr>
          <p:nvPr/>
        </p:nvSpPr>
        <p:spPr bwMode="auto">
          <a:xfrm rot="20419797">
            <a:off x="5913551" y="1491352"/>
            <a:ext cx="254385" cy="254386"/>
          </a:xfrm>
          <a:prstGeom prst="ellipse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Freeform 15"/>
          <p:cNvSpPr/>
          <p:nvPr/>
        </p:nvSpPr>
        <p:spPr bwMode="auto">
          <a:xfrm rot="20419797">
            <a:off x="6027152" y="1729849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9" name="Freeform 157"/>
          <p:cNvSpPr>
            <a:spLocks noEditPoints="1"/>
          </p:cNvSpPr>
          <p:nvPr/>
        </p:nvSpPr>
        <p:spPr bwMode="auto">
          <a:xfrm>
            <a:off x="5986941" y="1551323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矩形 27"/>
          <p:cNvSpPr>
            <a:spLocks noChangeArrowheads="1"/>
          </p:cNvSpPr>
          <p:nvPr/>
        </p:nvSpPr>
        <p:spPr bwMode="auto">
          <a:xfrm>
            <a:off x="1300247" y="5262383"/>
            <a:ext cx="958682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151" name="TextBox 42"/>
          <p:cNvSpPr txBox="1"/>
          <p:nvPr/>
        </p:nvSpPr>
        <p:spPr>
          <a:xfrm>
            <a:off x="8056763" y="4131036"/>
            <a:ext cx="2825995" cy="389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</a:t>
            </a: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TextBox 44"/>
          <p:cNvSpPr txBox="1"/>
          <p:nvPr/>
        </p:nvSpPr>
        <p:spPr>
          <a:xfrm>
            <a:off x="8040572" y="38907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TextBox 46"/>
          <p:cNvSpPr txBox="1"/>
          <p:nvPr/>
        </p:nvSpPr>
        <p:spPr>
          <a:xfrm>
            <a:off x="2948836" y="3855996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TextBox 47"/>
          <p:cNvSpPr txBox="1"/>
          <p:nvPr/>
        </p:nvSpPr>
        <p:spPr>
          <a:xfrm>
            <a:off x="1322619" y="4137959"/>
            <a:ext cx="283864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335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 advTm="5000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282071" y="1438751"/>
            <a:ext cx="9811630" cy="1162579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553373" y="2948783"/>
            <a:ext cx="284798" cy="284798"/>
            <a:chOff x="806479" y="2823839"/>
            <a:chExt cx="262890" cy="262890"/>
          </a:xfrm>
        </p:grpSpPr>
        <p:sp>
          <p:nvSpPr>
            <p:cNvPr id="41" name="Oval 40"/>
            <p:cNvSpPr/>
            <p:nvPr/>
          </p:nvSpPr>
          <p:spPr>
            <a:xfrm>
              <a:off x="806479" y="2823839"/>
              <a:ext cx="262890" cy="26289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862797" y="2886501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553373" y="3550183"/>
            <a:ext cx="284798" cy="284798"/>
            <a:chOff x="806479" y="3291475"/>
            <a:chExt cx="262890" cy="262890"/>
          </a:xfrm>
        </p:grpSpPr>
        <p:sp>
          <p:nvSpPr>
            <p:cNvPr id="43" name="Oval 42"/>
            <p:cNvSpPr/>
            <p:nvPr/>
          </p:nvSpPr>
          <p:spPr>
            <a:xfrm>
              <a:off x="806479" y="3291475"/>
              <a:ext cx="262890" cy="26289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>
              <a:off x="883180" y="3354949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61"/>
          <p:cNvSpPr txBox="1"/>
          <p:nvPr/>
        </p:nvSpPr>
        <p:spPr>
          <a:xfrm>
            <a:off x="1589194" y="1693300"/>
            <a:ext cx="3833566" cy="710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</a:t>
            </a:r>
          </a:p>
        </p:txBody>
      </p:sp>
      <p:sp>
        <p:nvSpPr>
          <p:cNvPr id="24" name="TextBox 61"/>
          <p:cNvSpPr txBox="1"/>
          <p:nvPr/>
        </p:nvSpPr>
        <p:spPr>
          <a:xfrm>
            <a:off x="1899182" y="2948783"/>
            <a:ext cx="28389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5" name="TextBox 61"/>
          <p:cNvSpPr txBox="1"/>
          <p:nvPr/>
        </p:nvSpPr>
        <p:spPr>
          <a:xfrm>
            <a:off x="1870706" y="3543879"/>
            <a:ext cx="28389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7" name="TextBox 51"/>
          <p:cNvSpPr txBox="1"/>
          <p:nvPr/>
        </p:nvSpPr>
        <p:spPr>
          <a:xfrm>
            <a:off x="1084543" y="5445302"/>
            <a:ext cx="1000915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grpSp>
        <p:nvGrpSpPr>
          <p:cNvPr id="28" name="Group 4"/>
          <p:cNvGrpSpPr/>
          <p:nvPr/>
        </p:nvGrpSpPr>
        <p:grpSpPr>
          <a:xfrm>
            <a:off x="1553373" y="4144457"/>
            <a:ext cx="284798" cy="284798"/>
            <a:chOff x="806479" y="3291475"/>
            <a:chExt cx="262890" cy="262890"/>
          </a:xfrm>
        </p:grpSpPr>
        <p:sp>
          <p:nvSpPr>
            <p:cNvPr id="29" name="Oval 42"/>
            <p:cNvSpPr/>
            <p:nvPr/>
          </p:nvSpPr>
          <p:spPr>
            <a:xfrm>
              <a:off x="806479" y="3291475"/>
              <a:ext cx="262890" cy="26289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883180" y="3354949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TextBox 61"/>
          <p:cNvSpPr txBox="1"/>
          <p:nvPr/>
        </p:nvSpPr>
        <p:spPr>
          <a:xfrm>
            <a:off x="1870706" y="4138153"/>
            <a:ext cx="28389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89040" y="2021313"/>
            <a:ext cx="4479860" cy="2593603"/>
            <a:chOff x="6489040" y="2021313"/>
            <a:chExt cx="4479860" cy="259360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9040" y="2021313"/>
              <a:ext cx="4479860" cy="259360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40" t="10096" r="5940" b="19049"/>
            <a:stretch>
              <a:fillRect/>
            </a:stretch>
          </p:blipFill>
          <p:spPr>
            <a:xfrm>
              <a:off x="7044139" y="2188264"/>
              <a:ext cx="3366492" cy="2097881"/>
            </a:xfrm>
            <a:custGeom>
              <a:avLst/>
              <a:gdLst>
                <a:gd name="connsiteX0" fmla="*/ 0 w 3366492"/>
                <a:gd name="connsiteY0" fmla="*/ 0 h 2097881"/>
                <a:gd name="connsiteX1" fmla="*/ 3366492 w 3366492"/>
                <a:gd name="connsiteY1" fmla="*/ 0 h 2097881"/>
                <a:gd name="connsiteX2" fmla="*/ 3366492 w 3366492"/>
                <a:gd name="connsiteY2" fmla="*/ 2097881 h 2097881"/>
                <a:gd name="connsiteX3" fmla="*/ 0 w 3366492"/>
                <a:gd name="connsiteY3" fmla="*/ 2097881 h 209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6492" h="2097881">
                  <a:moveTo>
                    <a:pt x="0" y="0"/>
                  </a:moveTo>
                  <a:lnTo>
                    <a:pt x="3366492" y="0"/>
                  </a:lnTo>
                  <a:lnTo>
                    <a:pt x="3366492" y="2097881"/>
                  </a:lnTo>
                  <a:lnTo>
                    <a:pt x="0" y="2097881"/>
                  </a:lnTo>
                  <a:close/>
                </a:path>
              </a:pathLst>
            </a:custGeom>
          </p:spPr>
        </p:pic>
      </p:grpSp>
      <p:sp>
        <p:nvSpPr>
          <p:cNvPr id="23" name="文本框 22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9"/>
          <p:cNvSpPr>
            <a:spLocks noEditPoints="1"/>
          </p:cNvSpPr>
          <p:nvPr/>
        </p:nvSpPr>
        <p:spPr bwMode="auto">
          <a:xfrm>
            <a:off x="4240697" y="4270552"/>
            <a:ext cx="1556933" cy="1463294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12"/>
          <p:cNvSpPr/>
          <p:nvPr/>
        </p:nvSpPr>
        <p:spPr bwMode="auto">
          <a:xfrm>
            <a:off x="3883602" y="5733846"/>
            <a:ext cx="1914027" cy="480888"/>
          </a:xfrm>
          <a:custGeom>
            <a:avLst/>
            <a:gdLst>
              <a:gd name="T0" fmla="*/ 1148 w 1206"/>
              <a:gd name="T1" fmla="*/ 0 h 303"/>
              <a:gd name="T2" fmla="*/ 0 w 1206"/>
              <a:gd name="T3" fmla="*/ 303 h 303"/>
              <a:gd name="T4" fmla="*/ 354 w 1206"/>
              <a:gd name="T5" fmla="*/ 303 h 303"/>
              <a:gd name="T6" fmla="*/ 1206 w 1206"/>
              <a:gd name="T7" fmla="*/ 0 h 303"/>
              <a:gd name="T8" fmla="*/ 1148 w 1206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6" h="303">
                <a:moveTo>
                  <a:pt x="1148" y="0"/>
                </a:moveTo>
                <a:lnTo>
                  <a:pt x="0" y="303"/>
                </a:lnTo>
                <a:lnTo>
                  <a:pt x="354" y="303"/>
                </a:lnTo>
                <a:lnTo>
                  <a:pt x="1206" y="0"/>
                </a:lnTo>
                <a:lnTo>
                  <a:pt x="1148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"/>
          <p:cNvSpPr>
            <a:spLocks noEditPoints="1"/>
          </p:cNvSpPr>
          <p:nvPr/>
        </p:nvSpPr>
        <p:spPr bwMode="auto">
          <a:xfrm>
            <a:off x="4240697" y="2853284"/>
            <a:ext cx="1726750" cy="2875801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4846964" y="5729085"/>
            <a:ext cx="1120483" cy="495171"/>
          </a:xfrm>
          <a:custGeom>
            <a:avLst/>
            <a:gdLst>
              <a:gd name="T0" fmla="*/ 646 w 706"/>
              <a:gd name="T1" fmla="*/ 0 h 312"/>
              <a:gd name="T2" fmla="*/ 0 w 706"/>
              <a:gd name="T3" fmla="*/ 312 h 312"/>
              <a:gd name="T4" fmla="*/ 363 w 706"/>
              <a:gd name="T5" fmla="*/ 312 h 312"/>
              <a:gd name="T6" fmla="*/ 706 w 706"/>
              <a:gd name="T7" fmla="*/ 0 h 312"/>
              <a:gd name="T8" fmla="*/ 646 w 706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6" h="312">
                <a:moveTo>
                  <a:pt x="646" y="0"/>
                </a:moveTo>
                <a:lnTo>
                  <a:pt x="0" y="312"/>
                </a:lnTo>
                <a:lnTo>
                  <a:pt x="363" y="312"/>
                </a:lnTo>
                <a:lnTo>
                  <a:pt x="706" y="0"/>
                </a:lnTo>
                <a:lnTo>
                  <a:pt x="646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7"/>
          <p:cNvSpPr>
            <a:spLocks noEditPoints="1"/>
          </p:cNvSpPr>
          <p:nvPr/>
        </p:nvSpPr>
        <p:spPr bwMode="auto">
          <a:xfrm>
            <a:off x="4240697" y="1410622"/>
            <a:ext cx="1906091" cy="4329572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14"/>
          <p:cNvSpPr/>
          <p:nvPr/>
        </p:nvSpPr>
        <p:spPr bwMode="auto">
          <a:xfrm>
            <a:off x="5810325" y="5740194"/>
            <a:ext cx="568177" cy="484062"/>
          </a:xfrm>
          <a:custGeom>
            <a:avLst/>
            <a:gdLst>
              <a:gd name="T0" fmla="*/ 152 w 358"/>
              <a:gd name="T1" fmla="*/ 0 h 305"/>
              <a:gd name="T2" fmla="*/ 0 w 358"/>
              <a:gd name="T3" fmla="*/ 305 h 305"/>
              <a:gd name="T4" fmla="*/ 358 w 358"/>
              <a:gd name="T5" fmla="*/ 305 h 305"/>
              <a:gd name="T6" fmla="*/ 212 w 358"/>
              <a:gd name="T7" fmla="*/ 0 h 305"/>
              <a:gd name="T8" fmla="*/ 152 w 358"/>
              <a:gd name="T9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305">
                <a:moveTo>
                  <a:pt x="152" y="0"/>
                </a:moveTo>
                <a:lnTo>
                  <a:pt x="0" y="305"/>
                </a:lnTo>
                <a:lnTo>
                  <a:pt x="358" y="305"/>
                </a:lnTo>
                <a:lnTo>
                  <a:pt x="212" y="0"/>
                </a:lnTo>
                <a:lnTo>
                  <a:pt x="152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10"/>
          <p:cNvSpPr>
            <a:spLocks noEditPoints="1"/>
          </p:cNvSpPr>
          <p:nvPr/>
        </p:nvSpPr>
        <p:spPr bwMode="auto">
          <a:xfrm>
            <a:off x="6218208" y="2153379"/>
            <a:ext cx="1742621" cy="3575707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15"/>
          <p:cNvSpPr/>
          <p:nvPr/>
        </p:nvSpPr>
        <p:spPr bwMode="auto">
          <a:xfrm>
            <a:off x="6230905" y="5729086"/>
            <a:ext cx="1120483" cy="498345"/>
          </a:xfrm>
          <a:custGeom>
            <a:avLst/>
            <a:gdLst>
              <a:gd name="T0" fmla="*/ 0 w 706"/>
              <a:gd name="T1" fmla="*/ 0 h 314"/>
              <a:gd name="T2" fmla="*/ 347 w 706"/>
              <a:gd name="T3" fmla="*/ 314 h 314"/>
              <a:gd name="T4" fmla="*/ 706 w 706"/>
              <a:gd name="T5" fmla="*/ 314 h 314"/>
              <a:gd name="T6" fmla="*/ 59 w 706"/>
              <a:gd name="T7" fmla="*/ 0 h 314"/>
              <a:gd name="T8" fmla="*/ 0 w 706"/>
              <a:gd name="T9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6" h="314">
                <a:moveTo>
                  <a:pt x="0" y="0"/>
                </a:moveTo>
                <a:lnTo>
                  <a:pt x="347" y="314"/>
                </a:lnTo>
                <a:lnTo>
                  <a:pt x="706" y="314"/>
                </a:lnTo>
                <a:lnTo>
                  <a:pt x="59" y="0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11"/>
          <p:cNvSpPr>
            <a:spLocks noEditPoints="1"/>
          </p:cNvSpPr>
          <p:nvPr/>
        </p:nvSpPr>
        <p:spPr bwMode="auto">
          <a:xfrm>
            <a:off x="6394373" y="3575408"/>
            <a:ext cx="1555345" cy="2147329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16"/>
          <p:cNvSpPr/>
          <p:nvPr/>
        </p:nvSpPr>
        <p:spPr bwMode="auto">
          <a:xfrm>
            <a:off x="6394373" y="5722737"/>
            <a:ext cx="1923549" cy="509455"/>
          </a:xfrm>
          <a:custGeom>
            <a:avLst/>
            <a:gdLst>
              <a:gd name="T0" fmla="*/ 0 w 1212"/>
              <a:gd name="T1" fmla="*/ 0 h 321"/>
              <a:gd name="T2" fmla="*/ 849 w 1212"/>
              <a:gd name="T3" fmla="*/ 321 h 321"/>
              <a:gd name="T4" fmla="*/ 1212 w 1212"/>
              <a:gd name="T5" fmla="*/ 321 h 321"/>
              <a:gd name="T6" fmla="*/ 58 w 1212"/>
              <a:gd name="T7" fmla="*/ 0 h 321"/>
              <a:gd name="T8" fmla="*/ 0 w 1212"/>
              <a:gd name="T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2" h="321">
                <a:moveTo>
                  <a:pt x="0" y="0"/>
                </a:moveTo>
                <a:lnTo>
                  <a:pt x="849" y="321"/>
                </a:lnTo>
                <a:lnTo>
                  <a:pt x="1212" y="321"/>
                </a:lnTo>
                <a:lnTo>
                  <a:pt x="58" y="0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19754" y="2656486"/>
            <a:ext cx="363443" cy="365030"/>
            <a:chOff x="6519754" y="2656486"/>
            <a:chExt cx="363443" cy="365030"/>
          </a:xfrm>
        </p:grpSpPr>
        <p:sp>
          <p:nvSpPr>
            <p:cNvPr id="88" name="Freeform 27"/>
            <p:cNvSpPr>
              <a:spLocks noEditPoints="1"/>
            </p:cNvSpPr>
            <p:nvPr/>
          </p:nvSpPr>
          <p:spPr bwMode="auto">
            <a:xfrm>
              <a:off x="6519754" y="2656486"/>
              <a:ext cx="363443" cy="260282"/>
            </a:xfrm>
            <a:custGeom>
              <a:avLst/>
              <a:gdLst>
                <a:gd name="T0" fmla="*/ 192 w 192"/>
                <a:gd name="T1" fmla="*/ 129 h 138"/>
                <a:gd name="T2" fmla="*/ 188 w 192"/>
                <a:gd name="T3" fmla="*/ 137 h 138"/>
                <a:gd name="T4" fmla="*/ 181 w 192"/>
                <a:gd name="T5" fmla="*/ 138 h 138"/>
                <a:gd name="T6" fmla="*/ 62 w 192"/>
                <a:gd name="T7" fmla="*/ 138 h 138"/>
                <a:gd name="T8" fmla="*/ 13 w 192"/>
                <a:gd name="T9" fmla="*/ 138 h 138"/>
                <a:gd name="T10" fmla="*/ 0 w 192"/>
                <a:gd name="T11" fmla="*/ 130 h 138"/>
                <a:gd name="T12" fmla="*/ 0 w 192"/>
                <a:gd name="T13" fmla="*/ 129 h 138"/>
                <a:gd name="T14" fmla="*/ 0 w 192"/>
                <a:gd name="T15" fmla="*/ 10 h 138"/>
                <a:gd name="T16" fmla="*/ 1 w 192"/>
                <a:gd name="T17" fmla="*/ 7 h 138"/>
                <a:gd name="T18" fmla="*/ 9 w 192"/>
                <a:gd name="T19" fmla="*/ 0 h 138"/>
                <a:gd name="T20" fmla="*/ 184 w 192"/>
                <a:gd name="T21" fmla="*/ 0 h 138"/>
                <a:gd name="T22" fmla="*/ 188 w 192"/>
                <a:gd name="T23" fmla="*/ 3 h 138"/>
                <a:gd name="T24" fmla="*/ 192 w 192"/>
                <a:gd name="T25" fmla="*/ 10 h 138"/>
                <a:gd name="T26" fmla="*/ 192 w 192"/>
                <a:gd name="T27" fmla="*/ 129 h 138"/>
                <a:gd name="T28" fmla="*/ 180 w 192"/>
                <a:gd name="T29" fmla="*/ 12 h 138"/>
                <a:gd name="T30" fmla="*/ 12 w 192"/>
                <a:gd name="T31" fmla="*/ 12 h 138"/>
                <a:gd name="T32" fmla="*/ 12 w 192"/>
                <a:gd name="T33" fmla="*/ 126 h 138"/>
                <a:gd name="T34" fmla="*/ 180 w 192"/>
                <a:gd name="T35" fmla="*/ 126 h 138"/>
                <a:gd name="T36" fmla="*/ 180 w 192"/>
                <a:gd name="T37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138">
                  <a:moveTo>
                    <a:pt x="192" y="129"/>
                  </a:moveTo>
                  <a:cubicBezTo>
                    <a:pt x="192" y="132"/>
                    <a:pt x="190" y="135"/>
                    <a:pt x="188" y="137"/>
                  </a:cubicBezTo>
                  <a:cubicBezTo>
                    <a:pt x="186" y="138"/>
                    <a:pt x="183" y="138"/>
                    <a:pt x="181" y="138"/>
                  </a:cubicBezTo>
                  <a:cubicBezTo>
                    <a:pt x="141" y="138"/>
                    <a:pt x="102" y="138"/>
                    <a:pt x="62" y="138"/>
                  </a:cubicBezTo>
                  <a:cubicBezTo>
                    <a:pt x="46" y="138"/>
                    <a:pt x="29" y="138"/>
                    <a:pt x="13" y="138"/>
                  </a:cubicBezTo>
                  <a:cubicBezTo>
                    <a:pt x="6" y="138"/>
                    <a:pt x="3" y="136"/>
                    <a:pt x="0" y="13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89"/>
                    <a:pt x="0" y="49"/>
                    <a:pt x="0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3" y="3"/>
                    <a:pt x="5" y="1"/>
                    <a:pt x="9" y="0"/>
                  </a:cubicBezTo>
                  <a:cubicBezTo>
                    <a:pt x="67" y="0"/>
                    <a:pt x="125" y="0"/>
                    <a:pt x="184" y="0"/>
                  </a:cubicBezTo>
                  <a:cubicBezTo>
                    <a:pt x="185" y="1"/>
                    <a:pt x="187" y="2"/>
                    <a:pt x="188" y="3"/>
                  </a:cubicBezTo>
                  <a:cubicBezTo>
                    <a:pt x="191" y="4"/>
                    <a:pt x="192" y="7"/>
                    <a:pt x="192" y="10"/>
                  </a:cubicBezTo>
                  <a:cubicBezTo>
                    <a:pt x="192" y="49"/>
                    <a:pt x="192" y="89"/>
                    <a:pt x="192" y="129"/>
                  </a:cubicBezTo>
                  <a:close/>
                  <a:moveTo>
                    <a:pt x="180" y="12"/>
                  </a:moveTo>
                  <a:cubicBezTo>
                    <a:pt x="124" y="12"/>
                    <a:pt x="68" y="12"/>
                    <a:pt x="12" y="12"/>
                  </a:cubicBezTo>
                  <a:cubicBezTo>
                    <a:pt x="12" y="50"/>
                    <a:pt x="12" y="88"/>
                    <a:pt x="12" y="126"/>
                  </a:cubicBezTo>
                  <a:cubicBezTo>
                    <a:pt x="68" y="126"/>
                    <a:pt x="124" y="126"/>
                    <a:pt x="180" y="126"/>
                  </a:cubicBezTo>
                  <a:cubicBezTo>
                    <a:pt x="180" y="88"/>
                    <a:pt x="180" y="50"/>
                    <a:pt x="180" y="12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28"/>
            <p:cNvSpPr/>
            <p:nvPr/>
          </p:nvSpPr>
          <p:spPr bwMode="auto">
            <a:xfrm>
              <a:off x="6610217" y="2942162"/>
              <a:ext cx="182515" cy="79354"/>
            </a:xfrm>
            <a:custGeom>
              <a:avLst/>
              <a:gdLst>
                <a:gd name="T0" fmla="*/ 5 w 97"/>
                <a:gd name="T1" fmla="*/ 42 h 42"/>
                <a:gd name="T2" fmla="*/ 4 w 97"/>
                <a:gd name="T3" fmla="*/ 41 h 42"/>
                <a:gd name="T4" fmla="*/ 0 w 97"/>
                <a:gd name="T5" fmla="*/ 34 h 42"/>
                <a:gd name="T6" fmla="*/ 7 w 97"/>
                <a:gd name="T7" fmla="*/ 30 h 42"/>
                <a:gd name="T8" fmla="*/ 17 w 97"/>
                <a:gd name="T9" fmla="*/ 30 h 42"/>
                <a:gd name="T10" fmla="*/ 30 w 97"/>
                <a:gd name="T11" fmla="*/ 17 h 42"/>
                <a:gd name="T12" fmla="*/ 30 w 97"/>
                <a:gd name="T13" fmla="*/ 0 h 42"/>
                <a:gd name="T14" fmla="*/ 66 w 97"/>
                <a:gd name="T15" fmla="*/ 0 h 42"/>
                <a:gd name="T16" fmla="*/ 66 w 97"/>
                <a:gd name="T17" fmla="*/ 1 h 42"/>
                <a:gd name="T18" fmla="*/ 66 w 97"/>
                <a:gd name="T19" fmla="*/ 17 h 42"/>
                <a:gd name="T20" fmla="*/ 79 w 97"/>
                <a:gd name="T21" fmla="*/ 29 h 42"/>
                <a:gd name="T22" fmla="*/ 90 w 97"/>
                <a:gd name="T23" fmla="*/ 30 h 42"/>
                <a:gd name="T24" fmla="*/ 96 w 97"/>
                <a:gd name="T25" fmla="*/ 34 h 42"/>
                <a:gd name="T26" fmla="*/ 92 w 97"/>
                <a:gd name="T27" fmla="*/ 41 h 42"/>
                <a:gd name="T28" fmla="*/ 92 w 97"/>
                <a:gd name="T29" fmla="*/ 42 h 42"/>
                <a:gd name="T30" fmla="*/ 5 w 97"/>
                <a:gd name="T3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42">
                  <a:moveTo>
                    <a:pt x="5" y="42"/>
                  </a:moveTo>
                  <a:cubicBezTo>
                    <a:pt x="5" y="41"/>
                    <a:pt x="5" y="41"/>
                    <a:pt x="4" y="41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" y="31"/>
                    <a:pt x="3" y="30"/>
                    <a:pt x="7" y="30"/>
                  </a:cubicBezTo>
                  <a:cubicBezTo>
                    <a:pt x="10" y="29"/>
                    <a:pt x="14" y="30"/>
                    <a:pt x="17" y="30"/>
                  </a:cubicBezTo>
                  <a:cubicBezTo>
                    <a:pt x="25" y="29"/>
                    <a:pt x="30" y="24"/>
                    <a:pt x="30" y="17"/>
                  </a:cubicBezTo>
                  <a:cubicBezTo>
                    <a:pt x="30" y="11"/>
                    <a:pt x="30" y="5"/>
                    <a:pt x="30" y="0"/>
                  </a:cubicBezTo>
                  <a:cubicBezTo>
                    <a:pt x="42" y="0"/>
                    <a:pt x="54" y="0"/>
                    <a:pt x="66" y="0"/>
                  </a:cubicBezTo>
                  <a:cubicBezTo>
                    <a:pt x="66" y="0"/>
                    <a:pt x="66" y="1"/>
                    <a:pt x="66" y="1"/>
                  </a:cubicBezTo>
                  <a:cubicBezTo>
                    <a:pt x="66" y="7"/>
                    <a:pt x="66" y="12"/>
                    <a:pt x="66" y="17"/>
                  </a:cubicBezTo>
                  <a:cubicBezTo>
                    <a:pt x="66" y="24"/>
                    <a:pt x="71" y="29"/>
                    <a:pt x="79" y="29"/>
                  </a:cubicBezTo>
                  <a:cubicBezTo>
                    <a:pt x="82" y="30"/>
                    <a:pt x="86" y="29"/>
                    <a:pt x="90" y="30"/>
                  </a:cubicBezTo>
                  <a:cubicBezTo>
                    <a:pt x="93" y="30"/>
                    <a:pt x="96" y="31"/>
                    <a:pt x="96" y="34"/>
                  </a:cubicBezTo>
                  <a:cubicBezTo>
                    <a:pt x="97" y="37"/>
                    <a:pt x="95" y="40"/>
                    <a:pt x="92" y="41"/>
                  </a:cubicBezTo>
                  <a:cubicBezTo>
                    <a:pt x="92" y="41"/>
                    <a:pt x="92" y="41"/>
                    <a:pt x="92" y="42"/>
                  </a:cubicBezTo>
                  <a:cubicBezTo>
                    <a:pt x="63" y="42"/>
                    <a:pt x="34" y="42"/>
                    <a:pt x="5" y="42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6778448" y="6221083"/>
            <a:ext cx="565003" cy="663402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29"/>
          <p:cNvSpPr>
            <a:spLocks noEditPoints="1"/>
          </p:cNvSpPr>
          <p:nvPr/>
        </p:nvSpPr>
        <p:spPr bwMode="auto">
          <a:xfrm>
            <a:off x="6856216" y="6382966"/>
            <a:ext cx="365030" cy="261870"/>
          </a:xfrm>
          <a:custGeom>
            <a:avLst/>
            <a:gdLst>
              <a:gd name="T0" fmla="*/ 193 w 193"/>
              <a:gd name="T1" fmla="*/ 129 h 138"/>
              <a:gd name="T2" fmla="*/ 188 w 193"/>
              <a:gd name="T3" fmla="*/ 136 h 138"/>
              <a:gd name="T4" fmla="*/ 181 w 193"/>
              <a:gd name="T5" fmla="*/ 138 h 138"/>
              <a:gd name="T6" fmla="*/ 62 w 193"/>
              <a:gd name="T7" fmla="*/ 138 h 138"/>
              <a:gd name="T8" fmla="*/ 13 w 193"/>
              <a:gd name="T9" fmla="*/ 138 h 138"/>
              <a:gd name="T10" fmla="*/ 0 w 193"/>
              <a:gd name="T11" fmla="*/ 129 h 138"/>
              <a:gd name="T12" fmla="*/ 0 w 193"/>
              <a:gd name="T13" fmla="*/ 129 h 138"/>
              <a:gd name="T14" fmla="*/ 0 w 193"/>
              <a:gd name="T15" fmla="*/ 9 h 138"/>
              <a:gd name="T16" fmla="*/ 1 w 193"/>
              <a:gd name="T17" fmla="*/ 6 h 138"/>
              <a:gd name="T18" fmla="*/ 9 w 193"/>
              <a:gd name="T19" fmla="*/ 0 h 138"/>
              <a:gd name="T20" fmla="*/ 184 w 193"/>
              <a:gd name="T21" fmla="*/ 0 h 138"/>
              <a:gd name="T22" fmla="*/ 188 w 193"/>
              <a:gd name="T23" fmla="*/ 2 h 138"/>
              <a:gd name="T24" fmla="*/ 193 w 193"/>
              <a:gd name="T25" fmla="*/ 9 h 138"/>
              <a:gd name="T26" fmla="*/ 193 w 193"/>
              <a:gd name="T27" fmla="*/ 129 h 138"/>
              <a:gd name="T28" fmla="*/ 180 w 193"/>
              <a:gd name="T29" fmla="*/ 12 h 138"/>
              <a:gd name="T30" fmla="*/ 12 w 193"/>
              <a:gd name="T31" fmla="*/ 12 h 138"/>
              <a:gd name="T32" fmla="*/ 12 w 193"/>
              <a:gd name="T33" fmla="*/ 126 h 138"/>
              <a:gd name="T34" fmla="*/ 180 w 193"/>
              <a:gd name="T35" fmla="*/ 126 h 138"/>
              <a:gd name="T36" fmla="*/ 180 w 193"/>
              <a:gd name="T37" fmla="*/ 1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3" h="138">
                <a:moveTo>
                  <a:pt x="193" y="129"/>
                </a:moveTo>
                <a:cubicBezTo>
                  <a:pt x="192" y="132"/>
                  <a:pt x="190" y="135"/>
                  <a:pt x="188" y="136"/>
                </a:cubicBezTo>
                <a:cubicBezTo>
                  <a:pt x="186" y="138"/>
                  <a:pt x="183" y="138"/>
                  <a:pt x="181" y="138"/>
                </a:cubicBezTo>
                <a:cubicBezTo>
                  <a:pt x="141" y="138"/>
                  <a:pt x="102" y="138"/>
                  <a:pt x="62" y="138"/>
                </a:cubicBezTo>
                <a:cubicBezTo>
                  <a:pt x="46" y="138"/>
                  <a:pt x="29" y="138"/>
                  <a:pt x="13" y="138"/>
                </a:cubicBezTo>
                <a:cubicBezTo>
                  <a:pt x="6" y="138"/>
                  <a:pt x="3" y="136"/>
                  <a:pt x="0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89"/>
                  <a:pt x="0" y="49"/>
                  <a:pt x="0" y="9"/>
                </a:cubicBezTo>
                <a:cubicBezTo>
                  <a:pt x="0" y="8"/>
                  <a:pt x="1" y="7"/>
                  <a:pt x="1" y="6"/>
                </a:cubicBezTo>
                <a:cubicBezTo>
                  <a:pt x="3" y="3"/>
                  <a:pt x="5" y="1"/>
                  <a:pt x="9" y="0"/>
                </a:cubicBezTo>
                <a:cubicBezTo>
                  <a:pt x="67" y="0"/>
                  <a:pt x="125" y="0"/>
                  <a:pt x="184" y="0"/>
                </a:cubicBezTo>
                <a:cubicBezTo>
                  <a:pt x="185" y="1"/>
                  <a:pt x="187" y="1"/>
                  <a:pt x="188" y="2"/>
                </a:cubicBezTo>
                <a:cubicBezTo>
                  <a:pt x="191" y="4"/>
                  <a:pt x="192" y="7"/>
                  <a:pt x="193" y="9"/>
                </a:cubicBezTo>
                <a:cubicBezTo>
                  <a:pt x="193" y="49"/>
                  <a:pt x="193" y="89"/>
                  <a:pt x="193" y="129"/>
                </a:cubicBezTo>
                <a:close/>
                <a:moveTo>
                  <a:pt x="180" y="12"/>
                </a:moveTo>
                <a:cubicBezTo>
                  <a:pt x="124" y="12"/>
                  <a:pt x="68" y="12"/>
                  <a:pt x="12" y="12"/>
                </a:cubicBezTo>
                <a:cubicBezTo>
                  <a:pt x="12" y="50"/>
                  <a:pt x="12" y="88"/>
                  <a:pt x="12" y="126"/>
                </a:cubicBezTo>
                <a:cubicBezTo>
                  <a:pt x="68" y="126"/>
                  <a:pt x="124" y="126"/>
                  <a:pt x="180" y="126"/>
                </a:cubicBezTo>
                <a:cubicBezTo>
                  <a:pt x="180" y="88"/>
                  <a:pt x="180" y="50"/>
                  <a:pt x="18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30"/>
          <p:cNvSpPr/>
          <p:nvPr/>
        </p:nvSpPr>
        <p:spPr bwMode="auto">
          <a:xfrm>
            <a:off x="6946679" y="6667054"/>
            <a:ext cx="184102" cy="79354"/>
          </a:xfrm>
          <a:custGeom>
            <a:avLst/>
            <a:gdLst>
              <a:gd name="T0" fmla="*/ 5 w 97"/>
              <a:gd name="T1" fmla="*/ 42 h 42"/>
              <a:gd name="T2" fmla="*/ 4 w 97"/>
              <a:gd name="T3" fmla="*/ 42 h 42"/>
              <a:gd name="T4" fmla="*/ 0 w 97"/>
              <a:gd name="T5" fmla="*/ 35 h 42"/>
              <a:gd name="T6" fmla="*/ 7 w 97"/>
              <a:gd name="T7" fmla="*/ 30 h 42"/>
              <a:gd name="T8" fmla="*/ 17 w 97"/>
              <a:gd name="T9" fmla="*/ 30 h 42"/>
              <a:gd name="T10" fmla="*/ 30 w 97"/>
              <a:gd name="T11" fmla="*/ 18 h 42"/>
              <a:gd name="T12" fmla="*/ 30 w 97"/>
              <a:gd name="T13" fmla="*/ 0 h 42"/>
              <a:gd name="T14" fmla="*/ 66 w 97"/>
              <a:gd name="T15" fmla="*/ 0 h 42"/>
              <a:gd name="T16" fmla="*/ 66 w 97"/>
              <a:gd name="T17" fmla="*/ 2 h 42"/>
              <a:gd name="T18" fmla="*/ 66 w 97"/>
              <a:gd name="T19" fmla="*/ 18 h 42"/>
              <a:gd name="T20" fmla="*/ 79 w 97"/>
              <a:gd name="T21" fmla="*/ 30 h 42"/>
              <a:gd name="T22" fmla="*/ 90 w 97"/>
              <a:gd name="T23" fmla="*/ 30 h 42"/>
              <a:gd name="T24" fmla="*/ 96 w 97"/>
              <a:gd name="T25" fmla="*/ 35 h 42"/>
              <a:gd name="T26" fmla="*/ 92 w 97"/>
              <a:gd name="T27" fmla="*/ 42 h 42"/>
              <a:gd name="T28" fmla="*/ 92 w 97"/>
              <a:gd name="T29" fmla="*/ 42 h 42"/>
              <a:gd name="T30" fmla="*/ 5 w 97"/>
              <a:gd name="T31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42">
                <a:moveTo>
                  <a:pt x="5" y="42"/>
                </a:moveTo>
                <a:cubicBezTo>
                  <a:pt x="5" y="42"/>
                  <a:pt x="5" y="42"/>
                  <a:pt x="4" y="42"/>
                </a:cubicBezTo>
                <a:cubicBezTo>
                  <a:pt x="1" y="41"/>
                  <a:pt x="0" y="38"/>
                  <a:pt x="0" y="35"/>
                </a:cubicBezTo>
                <a:cubicBezTo>
                  <a:pt x="1" y="32"/>
                  <a:pt x="3" y="30"/>
                  <a:pt x="7" y="30"/>
                </a:cubicBezTo>
                <a:cubicBezTo>
                  <a:pt x="10" y="30"/>
                  <a:pt x="14" y="30"/>
                  <a:pt x="17" y="30"/>
                </a:cubicBezTo>
                <a:cubicBezTo>
                  <a:pt x="25" y="30"/>
                  <a:pt x="30" y="25"/>
                  <a:pt x="30" y="18"/>
                </a:cubicBezTo>
                <a:cubicBezTo>
                  <a:pt x="30" y="12"/>
                  <a:pt x="30" y="6"/>
                  <a:pt x="30" y="0"/>
                </a:cubicBezTo>
                <a:cubicBezTo>
                  <a:pt x="42" y="0"/>
                  <a:pt x="54" y="0"/>
                  <a:pt x="66" y="0"/>
                </a:cubicBezTo>
                <a:cubicBezTo>
                  <a:pt x="66" y="1"/>
                  <a:pt x="66" y="2"/>
                  <a:pt x="66" y="2"/>
                </a:cubicBezTo>
                <a:cubicBezTo>
                  <a:pt x="66" y="7"/>
                  <a:pt x="66" y="13"/>
                  <a:pt x="66" y="18"/>
                </a:cubicBezTo>
                <a:cubicBezTo>
                  <a:pt x="66" y="25"/>
                  <a:pt x="72" y="30"/>
                  <a:pt x="79" y="30"/>
                </a:cubicBezTo>
                <a:cubicBezTo>
                  <a:pt x="82" y="30"/>
                  <a:pt x="86" y="30"/>
                  <a:pt x="90" y="30"/>
                </a:cubicBezTo>
                <a:cubicBezTo>
                  <a:pt x="93" y="30"/>
                  <a:pt x="96" y="32"/>
                  <a:pt x="96" y="35"/>
                </a:cubicBezTo>
                <a:cubicBezTo>
                  <a:pt x="97" y="38"/>
                  <a:pt x="95" y="41"/>
                  <a:pt x="92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63" y="42"/>
                  <a:pt x="34" y="42"/>
                  <a:pt x="5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31"/>
          <p:cNvSpPr>
            <a:spLocks noEditPoints="1"/>
          </p:cNvSpPr>
          <p:nvPr/>
        </p:nvSpPr>
        <p:spPr bwMode="auto">
          <a:xfrm>
            <a:off x="5323091" y="4733982"/>
            <a:ext cx="257108" cy="409468"/>
          </a:xfrm>
          <a:custGeom>
            <a:avLst/>
            <a:gdLst>
              <a:gd name="T0" fmla="*/ 124 w 136"/>
              <a:gd name="T1" fmla="*/ 217 h 217"/>
              <a:gd name="T2" fmla="*/ 11 w 136"/>
              <a:gd name="T3" fmla="*/ 217 h 217"/>
              <a:gd name="T4" fmla="*/ 0 w 136"/>
              <a:gd name="T5" fmla="*/ 200 h 217"/>
              <a:gd name="T6" fmla="*/ 0 w 136"/>
              <a:gd name="T7" fmla="*/ 122 h 217"/>
              <a:gd name="T8" fmla="*/ 0 w 136"/>
              <a:gd name="T9" fmla="*/ 15 h 217"/>
              <a:gd name="T10" fmla="*/ 1 w 136"/>
              <a:gd name="T11" fmla="*/ 7 h 217"/>
              <a:gd name="T12" fmla="*/ 11 w 136"/>
              <a:gd name="T13" fmla="*/ 0 h 217"/>
              <a:gd name="T14" fmla="*/ 124 w 136"/>
              <a:gd name="T15" fmla="*/ 0 h 217"/>
              <a:gd name="T16" fmla="*/ 136 w 136"/>
              <a:gd name="T17" fmla="*/ 16 h 217"/>
              <a:gd name="T18" fmla="*/ 136 w 136"/>
              <a:gd name="T19" fmla="*/ 94 h 217"/>
              <a:gd name="T20" fmla="*/ 135 w 136"/>
              <a:gd name="T21" fmla="*/ 202 h 217"/>
              <a:gd name="T22" fmla="*/ 134 w 136"/>
              <a:gd name="T23" fmla="*/ 209 h 217"/>
              <a:gd name="T24" fmla="*/ 124 w 136"/>
              <a:gd name="T25" fmla="*/ 217 h 217"/>
              <a:gd name="T26" fmla="*/ 13 w 136"/>
              <a:gd name="T27" fmla="*/ 34 h 217"/>
              <a:gd name="T28" fmla="*/ 13 w 136"/>
              <a:gd name="T29" fmla="*/ 183 h 217"/>
              <a:gd name="T30" fmla="*/ 122 w 136"/>
              <a:gd name="T31" fmla="*/ 183 h 217"/>
              <a:gd name="T32" fmla="*/ 122 w 136"/>
              <a:gd name="T33" fmla="*/ 34 h 217"/>
              <a:gd name="T34" fmla="*/ 13 w 136"/>
              <a:gd name="T35" fmla="*/ 34 h 217"/>
              <a:gd name="T36" fmla="*/ 68 w 136"/>
              <a:gd name="T37" fmla="*/ 13 h 217"/>
              <a:gd name="T38" fmla="*/ 46 w 136"/>
              <a:gd name="T39" fmla="*/ 13 h 217"/>
              <a:gd name="T40" fmla="*/ 44 w 136"/>
              <a:gd name="T41" fmla="*/ 13 h 217"/>
              <a:gd name="T42" fmla="*/ 41 w 136"/>
              <a:gd name="T43" fmla="*/ 17 h 217"/>
              <a:gd name="T44" fmla="*/ 44 w 136"/>
              <a:gd name="T45" fmla="*/ 20 h 217"/>
              <a:gd name="T46" fmla="*/ 45 w 136"/>
              <a:gd name="T47" fmla="*/ 20 h 217"/>
              <a:gd name="T48" fmla="*/ 90 w 136"/>
              <a:gd name="T49" fmla="*/ 20 h 217"/>
              <a:gd name="T50" fmla="*/ 92 w 136"/>
              <a:gd name="T51" fmla="*/ 20 h 217"/>
              <a:gd name="T52" fmla="*/ 95 w 136"/>
              <a:gd name="T53" fmla="*/ 17 h 217"/>
              <a:gd name="T54" fmla="*/ 92 w 136"/>
              <a:gd name="T55" fmla="*/ 13 h 217"/>
              <a:gd name="T56" fmla="*/ 90 w 136"/>
              <a:gd name="T57" fmla="*/ 13 h 217"/>
              <a:gd name="T58" fmla="*/ 68 w 136"/>
              <a:gd name="T59" fmla="*/ 13 h 217"/>
              <a:gd name="T60" fmla="*/ 68 w 136"/>
              <a:gd name="T61" fmla="*/ 210 h 217"/>
              <a:gd name="T62" fmla="*/ 78 w 136"/>
              <a:gd name="T63" fmla="*/ 200 h 217"/>
              <a:gd name="T64" fmla="*/ 68 w 136"/>
              <a:gd name="T65" fmla="*/ 190 h 217"/>
              <a:gd name="T66" fmla="*/ 57 w 136"/>
              <a:gd name="T67" fmla="*/ 200 h 217"/>
              <a:gd name="T68" fmla="*/ 68 w 136"/>
              <a:gd name="T69" fmla="*/ 21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6" h="217">
                <a:moveTo>
                  <a:pt x="124" y="217"/>
                </a:moveTo>
                <a:cubicBezTo>
                  <a:pt x="86" y="217"/>
                  <a:pt x="49" y="217"/>
                  <a:pt x="11" y="217"/>
                </a:cubicBezTo>
                <a:cubicBezTo>
                  <a:pt x="2" y="213"/>
                  <a:pt x="0" y="210"/>
                  <a:pt x="0" y="200"/>
                </a:cubicBezTo>
                <a:cubicBezTo>
                  <a:pt x="0" y="174"/>
                  <a:pt x="0" y="148"/>
                  <a:pt x="0" y="122"/>
                </a:cubicBezTo>
                <a:cubicBezTo>
                  <a:pt x="0" y="86"/>
                  <a:pt x="0" y="51"/>
                  <a:pt x="0" y="15"/>
                </a:cubicBezTo>
                <a:cubicBezTo>
                  <a:pt x="0" y="12"/>
                  <a:pt x="0" y="10"/>
                  <a:pt x="1" y="7"/>
                </a:cubicBezTo>
                <a:cubicBezTo>
                  <a:pt x="3" y="3"/>
                  <a:pt x="7" y="1"/>
                  <a:pt x="11" y="0"/>
                </a:cubicBezTo>
                <a:cubicBezTo>
                  <a:pt x="49" y="0"/>
                  <a:pt x="86" y="0"/>
                  <a:pt x="124" y="0"/>
                </a:cubicBezTo>
                <a:cubicBezTo>
                  <a:pt x="133" y="3"/>
                  <a:pt x="136" y="6"/>
                  <a:pt x="136" y="16"/>
                </a:cubicBezTo>
                <a:cubicBezTo>
                  <a:pt x="136" y="42"/>
                  <a:pt x="136" y="68"/>
                  <a:pt x="136" y="94"/>
                </a:cubicBezTo>
                <a:cubicBezTo>
                  <a:pt x="136" y="130"/>
                  <a:pt x="136" y="166"/>
                  <a:pt x="135" y="202"/>
                </a:cubicBezTo>
                <a:cubicBezTo>
                  <a:pt x="135" y="204"/>
                  <a:pt x="135" y="207"/>
                  <a:pt x="134" y="209"/>
                </a:cubicBezTo>
                <a:cubicBezTo>
                  <a:pt x="132" y="214"/>
                  <a:pt x="128" y="216"/>
                  <a:pt x="124" y="217"/>
                </a:cubicBezTo>
                <a:close/>
                <a:moveTo>
                  <a:pt x="13" y="34"/>
                </a:moveTo>
                <a:cubicBezTo>
                  <a:pt x="13" y="84"/>
                  <a:pt x="13" y="133"/>
                  <a:pt x="13" y="183"/>
                </a:cubicBezTo>
                <a:cubicBezTo>
                  <a:pt x="50" y="183"/>
                  <a:pt x="86" y="183"/>
                  <a:pt x="122" y="183"/>
                </a:cubicBezTo>
                <a:cubicBezTo>
                  <a:pt x="122" y="133"/>
                  <a:pt x="122" y="83"/>
                  <a:pt x="122" y="34"/>
                </a:cubicBezTo>
                <a:cubicBezTo>
                  <a:pt x="86" y="34"/>
                  <a:pt x="50" y="34"/>
                  <a:pt x="13" y="34"/>
                </a:cubicBezTo>
                <a:close/>
                <a:moveTo>
                  <a:pt x="68" y="13"/>
                </a:moveTo>
                <a:cubicBezTo>
                  <a:pt x="60" y="13"/>
                  <a:pt x="53" y="13"/>
                  <a:pt x="46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2" y="13"/>
                  <a:pt x="40" y="15"/>
                  <a:pt x="41" y="17"/>
                </a:cubicBezTo>
                <a:cubicBezTo>
                  <a:pt x="41" y="18"/>
                  <a:pt x="42" y="20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60" y="20"/>
                  <a:pt x="75" y="20"/>
                  <a:pt x="90" y="20"/>
                </a:cubicBezTo>
                <a:cubicBezTo>
                  <a:pt x="91" y="20"/>
                  <a:pt x="91" y="20"/>
                  <a:pt x="92" y="20"/>
                </a:cubicBezTo>
                <a:cubicBezTo>
                  <a:pt x="94" y="19"/>
                  <a:pt x="95" y="18"/>
                  <a:pt x="95" y="17"/>
                </a:cubicBezTo>
                <a:cubicBezTo>
                  <a:pt x="95" y="15"/>
                  <a:pt x="94" y="14"/>
                  <a:pt x="92" y="13"/>
                </a:cubicBezTo>
                <a:cubicBezTo>
                  <a:pt x="91" y="13"/>
                  <a:pt x="91" y="13"/>
                  <a:pt x="90" y="13"/>
                </a:cubicBezTo>
                <a:cubicBezTo>
                  <a:pt x="82" y="13"/>
                  <a:pt x="75" y="13"/>
                  <a:pt x="68" y="13"/>
                </a:cubicBezTo>
                <a:close/>
                <a:moveTo>
                  <a:pt x="68" y="210"/>
                </a:moveTo>
                <a:cubicBezTo>
                  <a:pt x="73" y="210"/>
                  <a:pt x="78" y="205"/>
                  <a:pt x="78" y="200"/>
                </a:cubicBezTo>
                <a:cubicBezTo>
                  <a:pt x="78" y="194"/>
                  <a:pt x="73" y="190"/>
                  <a:pt x="68" y="190"/>
                </a:cubicBezTo>
                <a:cubicBezTo>
                  <a:pt x="62" y="190"/>
                  <a:pt x="57" y="194"/>
                  <a:pt x="57" y="200"/>
                </a:cubicBezTo>
                <a:cubicBezTo>
                  <a:pt x="58" y="206"/>
                  <a:pt x="62" y="210"/>
                  <a:pt x="68" y="21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Rectangle 17"/>
          <p:cNvSpPr>
            <a:spLocks noChangeArrowheads="1"/>
          </p:cNvSpPr>
          <p:nvPr/>
        </p:nvSpPr>
        <p:spPr bwMode="auto">
          <a:xfrm>
            <a:off x="3883602" y="6214734"/>
            <a:ext cx="558655" cy="666576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Freeform 32"/>
          <p:cNvSpPr>
            <a:spLocks noEditPoints="1"/>
          </p:cNvSpPr>
          <p:nvPr/>
        </p:nvSpPr>
        <p:spPr bwMode="auto">
          <a:xfrm>
            <a:off x="4024853" y="6322656"/>
            <a:ext cx="258696" cy="411056"/>
          </a:xfrm>
          <a:custGeom>
            <a:avLst/>
            <a:gdLst>
              <a:gd name="T0" fmla="*/ 124 w 136"/>
              <a:gd name="T1" fmla="*/ 217 h 217"/>
              <a:gd name="T2" fmla="*/ 11 w 136"/>
              <a:gd name="T3" fmla="*/ 217 h 217"/>
              <a:gd name="T4" fmla="*/ 0 w 136"/>
              <a:gd name="T5" fmla="*/ 201 h 217"/>
              <a:gd name="T6" fmla="*/ 0 w 136"/>
              <a:gd name="T7" fmla="*/ 123 h 217"/>
              <a:gd name="T8" fmla="*/ 0 w 136"/>
              <a:gd name="T9" fmla="*/ 15 h 217"/>
              <a:gd name="T10" fmla="*/ 1 w 136"/>
              <a:gd name="T11" fmla="*/ 8 h 217"/>
              <a:gd name="T12" fmla="*/ 11 w 136"/>
              <a:gd name="T13" fmla="*/ 0 h 217"/>
              <a:gd name="T14" fmla="*/ 124 w 136"/>
              <a:gd name="T15" fmla="*/ 0 h 217"/>
              <a:gd name="T16" fmla="*/ 136 w 136"/>
              <a:gd name="T17" fmla="*/ 17 h 217"/>
              <a:gd name="T18" fmla="*/ 136 w 136"/>
              <a:gd name="T19" fmla="*/ 95 h 217"/>
              <a:gd name="T20" fmla="*/ 136 w 136"/>
              <a:gd name="T21" fmla="*/ 202 h 217"/>
              <a:gd name="T22" fmla="*/ 134 w 136"/>
              <a:gd name="T23" fmla="*/ 210 h 217"/>
              <a:gd name="T24" fmla="*/ 124 w 136"/>
              <a:gd name="T25" fmla="*/ 217 h 217"/>
              <a:gd name="T26" fmla="*/ 14 w 136"/>
              <a:gd name="T27" fmla="*/ 34 h 217"/>
              <a:gd name="T28" fmla="*/ 14 w 136"/>
              <a:gd name="T29" fmla="*/ 183 h 217"/>
              <a:gd name="T30" fmla="*/ 122 w 136"/>
              <a:gd name="T31" fmla="*/ 183 h 217"/>
              <a:gd name="T32" fmla="*/ 122 w 136"/>
              <a:gd name="T33" fmla="*/ 34 h 217"/>
              <a:gd name="T34" fmla="*/ 14 w 136"/>
              <a:gd name="T35" fmla="*/ 34 h 217"/>
              <a:gd name="T36" fmla="*/ 68 w 136"/>
              <a:gd name="T37" fmla="*/ 14 h 217"/>
              <a:gd name="T38" fmla="*/ 46 w 136"/>
              <a:gd name="T39" fmla="*/ 14 h 217"/>
              <a:gd name="T40" fmla="*/ 44 w 136"/>
              <a:gd name="T41" fmla="*/ 14 h 217"/>
              <a:gd name="T42" fmla="*/ 41 w 136"/>
              <a:gd name="T43" fmla="*/ 17 h 217"/>
              <a:gd name="T44" fmla="*/ 44 w 136"/>
              <a:gd name="T45" fmla="*/ 20 h 217"/>
              <a:gd name="T46" fmla="*/ 46 w 136"/>
              <a:gd name="T47" fmla="*/ 21 h 217"/>
              <a:gd name="T48" fmla="*/ 90 w 136"/>
              <a:gd name="T49" fmla="*/ 20 h 217"/>
              <a:gd name="T50" fmla="*/ 92 w 136"/>
              <a:gd name="T51" fmla="*/ 20 h 217"/>
              <a:gd name="T52" fmla="*/ 95 w 136"/>
              <a:gd name="T53" fmla="*/ 17 h 217"/>
              <a:gd name="T54" fmla="*/ 92 w 136"/>
              <a:gd name="T55" fmla="*/ 14 h 217"/>
              <a:gd name="T56" fmla="*/ 90 w 136"/>
              <a:gd name="T57" fmla="*/ 14 h 217"/>
              <a:gd name="T58" fmla="*/ 68 w 136"/>
              <a:gd name="T59" fmla="*/ 14 h 217"/>
              <a:gd name="T60" fmla="*/ 68 w 136"/>
              <a:gd name="T61" fmla="*/ 211 h 217"/>
              <a:gd name="T62" fmla="*/ 78 w 136"/>
              <a:gd name="T63" fmla="*/ 200 h 217"/>
              <a:gd name="T64" fmla="*/ 68 w 136"/>
              <a:gd name="T65" fmla="*/ 190 h 217"/>
              <a:gd name="T66" fmla="*/ 58 w 136"/>
              <a:gd name="T67" fmla="*/ 200 h 217"/>
              <a:gd name="T68" fmla="*/ 68 w 136"/>
              <a:gd name="T69" fmla="*/ 21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6" h="217">
                <a:moveTo>
                  <a:pt x="124" y="217"/>
                </a:moveTo>
                <a:cubicBezTo>
                  <a:pt x="87" y="217"/>
                  <a:pt x="49" y="217"/>
                  <a:pt x="11" y="217"/>
                </a:cubicBezTo>
                <a:cubicBezTo>
                  <a:pt x="2" y="214"/>
                  <a:pt x="0" y="211"/>
                  <a:pt x="0" y="201"/>
                </a:cubicBezTo>
                <a:cubicBezTo>
                  <a:pt x="0" y="175"/>
                  <a:pt x="0" y="149"/>
                  <a:pt x="0" y="123"/>
                </a:cubicBezTo>
                <a:cubicBezTo>
                  <a:pt x="0" y="87"/>
                  <a:pt x="0" y="51"/>
                  <a:pt x="0" y="15"/>
                </a:cubicBezTo>
                <a:cubicBezTo>
                  <a:pt x="0" y="13"/>
                  <a:pt x="1" y="10"/>
                  <a:pt x="1" y="8"/>
                </a:cubicBezTo>
                <a:cubicBezTo>
                  <a:pt x="3" y="3"/>
                  <a:pt x="7" y="1"/>
                  <a:pt x="11" y="0"/>
                </a:cubicBezTo>
                <a:cubicBezTo>
                  <a:pt x="49" y="0"/>
                  <a:pt x="87" y="0"/>
                  <a:pt x="124" y="0"/>
                </a:cubicBezTo>
                <a:cubicBezTo>
                  <a:pt x="133" y="4"/>
                  <a:pt x="136" y="7"/>
                  <a:pt x="136" y="17"/>
                </a:cubicBezTo>
                <a:cubicBezTo>
                  <a:pt x="136" y="43"/>
                  <a:pt x="136" y="69"/>
                  <a:pt x="136" y="95"/>
                </a:cubicBezTo>
                <a:cubicBezTo>
                  <a:pt x="136" y="131"/>
                  <a:pt x="136" y="166"/>
                  <a:pt x="136" y="202"/>
                </a:cubicBezTo>
                <a:cubicBezTo>
                  <a:pt x="136" y="205"/>
                  <a:pt x="135" y="207"/>
                  <a:pt x="134" y="210"/>
                </a:cubicBezTo>
                <a:cubicBezTo>
                  <a:pt x="132" y="214"/>
                  <a:pt x="129" y="216"/>
                  <a:pt x="124" y="217"/>
                </a:cubicBezTo>
                <a:close/>
                <a:moveTo>
                  <a:pt x="14" y="34"/>
                </a:moveTo>
                <a:cubicBezTo>
                  <a:pt x="14" y="84"/>
                  <a:pt x="14" y="134"/>
                  <a:pt x="14" y="183"/>
                </a:cubicBezTo>
                <a:cubicBezTo>
                  <a:pt x="50" y="183"/>
                  <a:pt x="86" y="183"/>
                  <a:pt x="122" y="183"/>
                </a:cubicBezTo>
                <a:cubicBezTo>
                  <a:pt x="122" y="133"/>
                  <a:pt x="122" y="84"/>
                  <a:pt x="122" y="34"/>
                </a:cubicBezTo>
                <a:cubicBezTo>
                  <a:pt x="86" y="34"/>
                  <a:pt x="50" y="34"/>
                  <a:pt x="14" y="34"/>
                </a:cubicBezTo>
                <a:close/>
                <a:moveTo>
                  <a:pt x="68" y="14"/>
                </a:moveTo>
                <a:cubicBezTo>
                  <a:pt x="61" y="14"/>
                  <a:pt x="54" y="14"/>
                  <a:pt x="46" y="14"/>
                </a:cubicBezTo>
                <a:cubicBezTo>
                  <a:pt x="46" y="14"/>
                  <a:pt x="45" y="14"/>
                  <a:pt x="44" y="14"/>
                </a:cubicBezTo>
                <a:cubicBezTo>
                  <a:pt x="42" y="14"/>
                  <a:pt x="41" y="15"/>
                  <a:pt x="41" y="17"/>
                </a:cubicBezTo>
                <a:cubicBezTo>
                  <a:pt x="41" y="19"/>
                  <a:pt x="42" y="20"/>
                  <a:pt x="44" y="20"/>
                </a:cubicBezTo>
                <a:cubicBezTo>
                  <a:pt x="45" y="21"/>
                  <a:pt x="45" y="21"/>
                  <a:pt x="46" y="21"/>
                </a:cubicBezTo>
                <a:cubicBezTo>
                  <a:pt x="60" y="21"/>
                  <a:pt x="75" y="21"/>
                  <a:pt x="90" y="20"/>
                </a:cubicBezTo>
                <a:cubicBezTo>
                  <a:pt x="91" y="20"/>
                  <a:pt x="91" y="21"/>
                  <a:pt x="92" y="20"/>
                </a:cubicBezTo>
                <a:cubicBezTo>
                  <a:pt x="94" y="20"/>
                  <a:pt x="95" y="19"/>
                  <a:pt x="95" y="17"/>
                </a:cubicBezTo>
                <a:cubicBezTo>
                  <a:pt x="95" y="15"/>
                  <a:pt x="94" y="14"/>
                  <a:pt x="92" y="14"/>
                </a:cubicBezTo>
                <a:cubicBezTo>
                  <a:pt x="91" y="14"/>
                  <a:pt x="91" y="14"/>
                  <a:pt x="90" y="14"/>
                </a:cubicBezTo>
                <a:cubicBezTo>
                  <a:pt x="83" y="14"/>
                  <a:pt x="75" y="14"/>
                  <a:pt x="68" y="14"/>
                </a:cubicBezTo>
                <a:close/>
                <a:moveTo>
                  <a:pt x="68" y="211"/>
                </a:moveTo>
                <a:cubicBezTo>
                  <a:pt x="73" y="211"/>
                  <a:pt x="78" y="206"/>
                  <a:pt x="78" y="200"/>
                </a:cubicBezTo>
                <a:cubicBezTo>
                  <a:pt x="78" y="195"/>
                  <a:pt x="73" y="190"/>
                  <a:pt x="68" y="190"/>
                </a:cubicBezTo>
                <a:cubicBezTo>
                  <a:pt x="62" y="190"/>
                  <a:pt x="58" y="195"/>
                  <a:pt x="58" y="200"/>
                </a:cubicBezTo>
                <a:cubicBezTo>
                  <a:pt x="58" y="206"/>
                  <a:pt x="62" y="211"/>
                  <a:pt x="68" y="2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33"/>
          <p:cNvSpPr>
            <a:spLocks noEditPoints="1"/>
          </p:cNvSpPr>
          <p:nvPr/>
        </p:nvSpPr>
        <p:spPr bwMode="auto">
          <a:xfrm>
            <a:off x="6580063" y="4132476"/>
            <a:ext cx="342811" cy="396772"/>
          </a:xfrm>
          <a:custGeom>
            <a:avLst/>
            <a:gdLst>
              <a:gd name="T0" fmla="*/ 97 w 181"/>
              <a:gd name="T1" fmla="*/ 0 h 210"/>
              <a:gd name="T2" fmla="*/ 140 w 181"/>
              <a:gd name="T3" fmla="*/ 10 h 210"/>
              <a:gd name="T4" fmla="*/ 147 w 181"/>
              <a:gd name="T5" fmla="*/ 19 h 210"/>
              <a:gd name="T6" fmla="*/ 159 w 181"/>
              <a:gd name="T7" fmla="*/ 43 h 210"/>
              <a:gd name="T8" fmla="*/ 172 w 181"/>
              <a:gd name="T9" fmla="*/ 76 h 210"/>
              <a:gd name="T10" fmla="*/ 171 w 181"/>
              <a:gd name="T11" fmla="*/ 87 h 210"/>
              <a:gd name="T12" fmla="*/ 181 w 181"/>
              <a:gd name="T13" fmla="*/ 117 h 210"/>
              <a:gd name="T14" fmla="*/ 175 w 181"/>
              <a:gd name="T15" fmla="*/ 124 h 210"/>
              <a:gd name="T16" fmla="*/ 175 w 181"/>
              <a:gd name="T17" fmla="*/ 136 h 210"/>
              <a:gd name="T18" fmla="*/ 170 w 181"/>
              <a:gd name="T19" fmla="*/ 144 h 210"/>
              <a:gd name="T20" fmla="*/ 173 w 181"/>
              <a:gd name="T21" fmla="*/ 156 h 210"/>
              <a:gd name="T22" fmla="*/ 172 w 181"/>
              <a:gd name="T23" fmla="*/ 168 h 210"/>
              <a:gd name="T24" fmla="*/ 146 w 181"/>
              <a:gd name="T25" fmla="*/ 173 h 210"/>
              <a:gd name="T26" fmla="*/ 138 w 181"/>
              <a:gd name="T27" fmla="*/ 207 h 210"/>
              <a:gd name="T28" fmla="*/ 47 w 181"/>
              <a:gd name="T29" fmla="*/ 210 h 210"/>
              <a:gd name="T30" fmla="*/ 46 w 181"/>
              <a:gd name="T31" fmla="*/ 188 h 210"/>
              <a:gd name="T32" fmla="*/ 27 w 181"/>
              <a:gd name="T33" fmla="*/ 140 h 210"/>
              <a:gd name="T34" fmla="*/ 8 w 181"/>
              <a:gd name="T35" fmla="*/ 112 h 210"/>
              <a:gd name="T36" fmla="*/ 0 w 181"/>
              <a:gd name="T37" fmla="*/ 82 h 210"/>
              <a:gd name="T38" fmla="*/ 0 w 181"/>
              <a:gd name="T39" fmla="*/ 73 h 210"/>
              <a:gd name="T40" fmla="*/ 33 w 181"/>
              <a:gd name="T41" fmla="*/ 16 h 210"/>
              <a:gd name="T42" fmla="*/ 88 w 181"/>
              <a:gd name="T43" fmla="*/ 0 h 210"/>
              <a:gd name="T44" fmla="*/ 93 w 181"/>
              <a:gd name="T45" fmla="*/ 91 h 210"/>
              <a:gd name="T46" fmla="*/ 103 w 181"/>
              <a:gd name="T47" fmla="*/ 69 h 210"/>
              <a:gd name="T48" fmla="*/ 96 w 181"/>
              <a:gd name="T49" fmla="*/ 31 h 210"/>
              <a:gd name="T50" fmla="*/ 67 w 181"/>
              <a:gd name="T51" fmla="*/ 35 h 210"/>
              <a:gd name="T52" fmla="*/ 70 w 181"/>
              <a:gd name="T53" fmla="*/ 47 h 210"/>
              <a:gd name="T54" fmla="*/ 88 w 181"/>
              <a:gd name="T55" fmla="*/ 44 h 210"/>
              <a:gd name="T56" fmla="*/ 93 w 181"/>
              <a:gd name="T57" fmla="*/ 58 h 210"/>
              <a:gd name="T58" fmla="*/ 81 w 181"/>
              <a:gd name="T59" fmla="*/ 77 h 210"/>
              <a:gd name="T60" fmla="*/ 80 w 181"/>
              <a:gd name="T61" fmla="*/ 95 h 210"/>
              <a:gd name="T62" fmla="*/ 95 w 181"/>
              <a:gd name="T63" fmla="*/ 113 h 210"/>
              <a:gd name="T64" fmla="*/ 75 w 181"/>
              <a:gd name="T65" fmla="*/ 114 h 210"/>
              <a:gd name="T66" fmla="*/ 95 w 181"/>
              <a:gd name="T67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210">
                <a:moveTo>
                  <a:pt x="88" y="0"/>
                </a:moveTo>
                <a:cubicBezTo>
                  <a:pt x="91" y="0"/>
                  <a:pt x="94" y="0"/>
                  <a:pt x="97" y="0"/>
                </a:cubicBezTo>
                <a:cubicBezTo>
                  <a:pt x="98" y="0"/>
                  <a:pt x="99" y="0"/>
                  <a:pt x="99" y="0"/>
                </a:cubicBezTo>
                <a:cubicBezTo>
                  <a:pt x="114" y="1"/>
                  <a:pt x="127" y="4"/>
                  <a:pt x="140" y="10"/>
                </a:cubicBezTo>
                <a:cubicBezTo>
                  <a:pt x="144" y="12"/>
                  <a:pt x="148" y="15"/>
                  <a:pt x="152" y="17"/>
                </a:cubicBezTo>
                <a:cubicBezTo>
                  <a:pt x="150" y="18"/>
                  <a:pt x="149" y="19"/>
                  <a:pt x="147" y="19"/>
                </a:cubicBezTo>
                <a:cubicBezTo>
                  <a:pt x="154" y="25"/>
                  <a:pt x="160" y="32"/>
                  <a:pt x="164" y="40"/>
                </a:cubicBezTo>
                <a:cubicBezTo>
                  <a:pt x="162" y="41"/>
                  <a:pt x="161" y="42"/>
                  <a:pt x="159" y="43"/>
                </a:cubicBezTo>
                <a:cubicBezTo>
                  <a:pt x="160" y="44"/>
                  <a:pt x="160" y="44"/>
                  <a:pt x="160" y="45"/>
                </a:cubicBezTo>
                <a:cubicBezTo>
                  <a:pt x="166" y="55"/>
                  <a:pt x="169" y="65"/>
                  <a:pt x="172" y="76"/>
                </a:cubicBezTo>
                <a:cubicBezTo>
                  <a:pt x="172" y="78"/>
                  <a:pt x="172" y="81"/>
                  <a:pt x="171" y="83"/>
                </a:cubicBezTo>
                <a:cubicBezTo>
                  <a:pt x="170" y="84"/>
                  <a:pt x="170" y="86"/>
                  <a:pt x="171" y="87"/>
                </a:cubicBezTo>
                <a:cubicBezTo>
                  <a:pt x="172" y="92"/>
                  <a:pt x="174" y="97"/>
                  <a:pt x="175" y="101"/>
                </a:cubicBezTo>
                <a:cubicBezTo>
                  <a:pt x="177" y="107"/>
                  <a:pt x="179" y="112"/>
                  <a:pt x="181" y="117"/>
                </a:cubicBezTo>
                <a:cubicBezTo>
                  <a:pt x="181" y="118"/>
                  <a:pt x="181" y="118"/>
                  <a:pt x="181" y="119"/>
                </a:cubicBezTo>
                <a:cubicBezTo>
                  <a:pt x="180" y="122"/>
                  <a:pt x="177" y="123"/>
                  <a:pt x="175" y="124"/>
                </a:cubicBezTo>
                <a:cubicBezTo>
                  <a:pt x="174" y="124"/>
                  <a:pt x="173" y="125"/>
                  <a:pt x="174" y="126"/>
                </a:cubicBezTo>
                <a:cubicBezTo>
                  <a:pt x="174" y="129"/>
                  <a:pt x="175" y="133"/>
                  <a:pt x="175" y="136"/>
                </a:cubicBezTo>
                <a:cubicBezTo>
                  <a:pt x="176" y="139"/>
                  <a:pt x="176" y="141"/>
                  <a:pt x="173" y="143"/>
                </a:cubicBezTo>
                <a:cubicBezTo>
                  <a:pt x="172" y="143"/>
                  <a:pt x="171" y="144"/>
                  <a:pt x="170" y="144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6" y="148"/>
                  <a:pt x="176" y="152"/>
                  <a:pt x="173" y="156"/>
                </a:cubicBezTo>
                <a:cubicBezTo>
                  <a:pt x="171" y="158"/>
                  <a:pt x="171" y="161"/>
                  <a:pt x="172" y="163"/>
                </a:cubicBezTo>
                <a:cubicBezTo>
                  <a:pt x="172" y="165"/>
                  <a:pt x="172" y="166"/>
                  <a:pt x="172" y="168"/>
                </a:cubicBezTo>
                <a:cubicBezTo>
                  <a:pt x="171" y="172"/>
                  <a:pt x="165" y="176"/>
                  <a:pt x="160" y="174"/>
                </a:cubicBezTo>
                <a:cubicBezTo>
                  <a:pt x="155" y="173"/>
                  <a:pt x="151" y="173"/>
                  <a:pt x="146" y="173"/>
                </a:cubicBezTo>
                <a:cubicBezTo>
                  <a:pt x="141" y="174"/>
                  <a:pt x="139" y="176"/>
                  <a:pt x="139" y="181"/>
                </a:cubicBezTo>
                <a:cubicBezTo>
                  <a:pt x="138" y="190"/>
                  <a:pt x="138" y="198"/>
                  <a:pt x="138" y="207"/>
                </a:cubicBezTo>
                <a:cubicBezTo>
                  <a:pt x="137" y="208"/>
                  <a:pt x="137" y="209"/>
                  <a:pt x="137" y="210"/>
                </a:cubicBezTo>
                <a:cubicBezTo>
                  <a:pt x="107" y="210"/>
                  <a:pt x="77" y="210"/>
                  <a:pt x="47" y="210"/>
                </a:cubicBezTo>
                <a:cubicBezTo>
                  <a:pt x="47" y="209"/>
                  <a:pt x="47" y="208"/>
                  <a:pt x="47" y="207"/>
                </a:cubicBezTo>
                <a:cubicBezTo>
                  <a:pt x="47" y="200"/>
                  <a:pt x="47" y="194"/>
                  <a:pt x="46" y="188"/>
                </a:cubicBezTo>
                <a:cubicBezTo>
                  <a:pt x="46" y="184"/>
                  <a:pt x="46" y="181"/>
                  <a:pt x="45" y="177"/>
                </a:cubicBezTo>
                <a:cubicBezTo>
                  <a:pt x="42" y="163"/>
                  <a:pt x="36" y="151"/>
                  <a:pt x="27" y="140"/>
                </a:cubicBezTo>
                <a:cubicBezTo>
                  <a:pt x="21" y="134"/>
                  <a:pt x="17" y="126"/>
                  <a:pt x="12" y="119"/>
                </a:cubicBezTo>
                <a:cubicBezTo>
                  <a:pt x="11" y="117"/>
                  <a:pt x="9" y="114"/>
                  <a:pt x="8" y="112"/>
                </a:cubicBezTo>
                <a:cubicBezTo>
                  <a:pt x="4" y="107"/>
                  <a:pt x="3" y="101"/>
                  <a:pt x="2" y="95"/>
                </a:cubicBezTo>
                <a:cubicBezTo>
                  <a:pt x="1" y="91"/>
                  <a:pt x="0" y="87"/>
                  <a:pt x="0" y="82"/>
                </a:cubicBezTo>
                <a:cubicBezTo>
                  <a:pt x="0" y="80"/>
                  <a:pt x="0" y="77"/>
                  <a:pt x="0" y="74"/>
                </a:cubicBezTo>
                <a:cubicBezTo>
                  <a:pt x="0" y="74"/>
                  <a:pt x="0" y="73"/>
                  <a:pt x="0" y="73"/>
                </a:cubicBezTo>
                <a:cubicBezTo>
                  <a:pt x="1" y="64"/>
                  <a:pt x="3" y="55"/>
                  <a:pt x="7" y="47"/>
                </a:cubicBezTo>
                <a:cubicBezTo>
                  <a:pt x="13" y="34"/>
                  <a:pt x="21" y="23"/>
                  <a:pt x="33" y="16"/>
                </a:cubicBezTo>
                <a:cubicBezTo>
                  <a:pt x="47" y="6"/>
                  <a:pt x="63" y="2"/>
                  <a:pt x="80" y="0"/>
                </a:cubicBezTo>
                <a:cubicBezTo>
                  <a:pt x="83" y="0"/>
                  <a:pt x="85" y="0"/>
                  <a:pt x="88" y="0"/>
                </a:cubicBezTo>
                <a:close/>
                <a:moveTo>
                  <a:pt x="93" y="95"/>
                </a:moveTo>
                <a:cubicBezTo>
                  <a:pt x="93" y="93"/>
                  <a:pt x="93" y="92"/>
                  <a:pt x="93" y="91"/>
                </a:cubicBezTo>
                <a:cubicBezTo>
                  <a:pt x="93" y="86"/>
                  <a:pt x="94" y="81"/>
                  <a:pt x="97" y="77"/>
                </a:cubicBezTo>
                <a:cubicBezTo>
                  <a:pt x="99" y="75"/>
                  <a:pt x="101" y="72"/>
                  <a:pt x="103" y="69"/>
                </a:cubicBezTo>
                <a:cubicBezTo>
                  <a:pt x="106" y="66"/>
                  <a:pt x="109" y="62"/>
                  <a:pt x="110" y="58"/>
                </a:cubicBezTo>
                <a:cubicBezTo>
                  <a:pt x="114" y="46"/>
                  <a:pt x="108" y="35"/>
                  <a:pt x="96" y="31"/>
                </a:cubicBezTo>
                <a:cubicBezTo>
                  <a:pt x="91" y="30"/>
                  <a:pt x="86" y="30"/>
                  <a:pt x="81" y="30"/>
                </a:cubicBezTo>
                <a:cubicBezTo>
                  <a:pt x="76" y="31"/>
                  <a:pt x="71" y="32"/>
                  <a:pt x="67" y="35"/>
                </a:cubicBezTo>
                <a:cubicBezTo>
                  <a:pt x="67" y="35"/>
                  <a:pt x="66" y="36"/>
                  <a:pt x="66" y="36"/>
                </a:cubicBezTo>
                <a:cubicBezTo>
                  <a:pt x="67" y="40"/>
                  <a:pt x="68" y="44"/>
                  <a:pt x="70" y="47"/>
                </a:cubicBezTo>
                <a:cubicBezTo>
                  <a:pt x="71" y="47"/>
                  <a:pt x="71" y="47"/>
                  <a:pt x="72" y="46"/>
                </a:cubicBezTo>
                <a:cubicBezTo>
                  <a:pt x="77" y="44"/>
                  <a:pt x="82" y="43"/>
                  <a:pt x="88" y="44"/>
                </a:cubicBezTo>
                <a:cubicBezTo>
                  <a:pt x="92" y="45"/>
                  <a:pt x="94" y="48"/>
                  <a:pt x="94" y="52"/>
                </a:cubicBezTo>
                <a:cubicBezTo>
                  <a:pt x="94" y="54"/>
                  <a:pt x="94" y="56"/>
                  <a:pt x="93" y="58"/>
                </a:cubicBezTo>
                <a:cubicBezTo>
                  <a:pt x="92" y="61"/>
                  <a:pt x="89" y="64"/>
                  <a:pt x="87" y="67"/>
                </a:cubicBezTo>
                <a:cubicBezTo>
                  <a:pt x="85" y="70"/>
                  <a:pt x="83" y="73"/>
                  <a:pt x="81" y="77"/>
                </a:cubicBezTo>
                <a:cubicBezTo>
                  <a:pt x="78" y="82"/>
                  <a:pt x="77" y="88"/>
                  <a:pt x="78" y="95"/>
                </a:cubicBezTo>
                <a:cubicBezTo>
                  <a:pt x="79" y="95"/>
                  <a:pt x="79" y="95"/>
                  <a:pt x="80" y="95"/>
                </a:cubicBezTo>
                <a:cubicBezTo>
                  <a:pt x="84" y="95"/>
                  <a:pt x="88" y="95"/>
                  <a:pt x="93" y="95"/>
                </a:cubicBezTo>
                <a:close/>
                <a:moveTo>
                  <a:pt x="95" y="113"/>
                </a:moveTo>
                <a:cubicBezTo>
                  <a:pt x="95" y="107"/>
                  <a:pt x="91" y="103"/>
                  <a:pt x="85" y="103"/>
                </a:cubicBezTo>
                <a:cubicBezTo>
                  <a:pt x="79" y="103"/>
                  <a:pt x="75" y="107"/>
                  <a:pt x="75" y="114"/>
                </a:cubicBezTo>
                <a:cubicBezTo>
                  <a:pt x="75" y="119"/>
                  <a:pt x="79" y="124"/>
                  <a:pt x="85" y="124"/>
                </a:cubicBezTo>
                <a:cubicBezTo>
                  <a:pt x="91" y="124"/>
                  <a:pt x="95" y="120"/>
                  <a:pt x="95" y="11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7741811" y="6214735"/>
            <a:ext cx="561827" cy="666576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Freeform 34"/>
          <p:cNvSpPr>
            <a:spLocks noEditPoints="1"/>
          </p:cNvSpPr>
          <p:nvPr/>
        </p:nvSpPr>
        <p:spPr bwMode="auto">
          <a:xfrm>
            <a:off x="7849733" y="6351223"/>
            <a:ext cx="341224" cy="396772"/>
          </a:xfrm>
          <a:custGeom>
            <a:avLst/>
            <a:gdLst>
              <a:gd name="T0" fmla="*/ 97 w 181"/>
              <a:gd name="T1" fmla="*/ 0 h 210"/>
              <a:gd name="T2" fmla="*/ 140 w 181"/>
              <a:gd name="T3" fmla="*/ 11 h 210"/>
              <a:gd name="T4" fmla="*/ 148 w 181"/>
              <a:gd name="T5" fmla="*/ 20 h 210"/>
              <a:gd name="T6" fmla="*/ 160 w 181"/>
              <a:gd name="T7" fmla="*/ 43 h 210"/>
              <a:gd name="T8" fmla="*/ 172 w 181"/>
              <a:gd name="T9" fmla="*/ 76 h 210"/>
              <a:gd name="T10" fmla="*/ 171 w 181"/>
              <a:gd name="T11" fmla="*/ 87 h 210"/>
              <a:gd name="T12" fmla="*/ 181 w 181"/>
              <a:gd name="T13" fmla="*/ 118 h 210"/>
              <a:gd name="T14" fmla="*/ 175 w 181"/>
              <a:gd name="T15" fmla="*/ 124 h 210"/>
              <a:gd name="T16" fmla="*/ 176 w 181"/>
              <a:gd name="T17" fmla="*/ 136 h 210"/>
              <a:gd name="T18" fmla="*/ 171 w 181"/>
              <a:gd name="T19" fmla="*/ 145 h 210"/>
              <a:gd name="T20" fmla="*/ 173 w 181"/>
              <a:gd name="T21" fmla="*/ 156 h 210"/>
              <a:gd name="T22" fmla="*/ 172 w 181"/>
              <a:gd name="T23" fmla="*/ 168 h 210"/>
              <a:gd name="T24" fmla="*/ 146 w 181"/>
              <a:gd name="T25" fmla="*/ 174 h 210"/>
              <a:gd name="T26" fmla="*/ 138 w 181"/>
              <a:gd name="T27" fmla="*/ 207 h 210"/>
              <a:gd name="T28" fmla="*/ 47 w 181"/>
              <a:gd name="T29" fmla="*/ 210 h 210"/>
              <a:gd name="T30" fmla="*/ 47 w 181"/>
              <a:gd name="T31" fmla="*/ 188 h 210"/>
              <a:gd name="T32" fmla="*/ 27 w 181"/>
              <a:gd name="T33" fmla="*/ 140 h 210"/>
              <a:gd name="T34" fmla="*/ 8 w 181"/>
              <a:gd name="T35" fmla="*/ 112 h 210"/>
              <a:gd name="T36" fmla="*/ 0 w 181"/>
              <a:gd name="T37" fmla="*/ 83 h 210"/>
              <a:gd name="T38" fmla="*/ 0 w 181"/>
              <a:gd name="T39" fmla="*/ 73 h 210"/>
              <a:gd name="T40" fmla="*/ 33 w 181"/>
              <a:gd name="T41" fmla="*/ 16 h 210"/>
              <a:gd name="T42" fmla="*/ 88 w 181"/>
              <a:gd name="T43" fmla="*/ 0 h 210"/>
              <a:gd name="T44" fmla="*/ 93 w 181"/>
              <a:gd name="T45" fmla="*/ 91 h 210"/>
              <a:gd name="T46" fmla="*/ 104 w 181"/>
              <a:gd name="T47" fmla="*/ 69 h 210"/>
              <a:gd name="T48" fmla="*/ 97 w 181"/>
              <a:gd name="T49" fmla="*/ 31 h 210"/>
              <a:gd name="T50" fmla="*/ 67 w 181"/>
              <a:gd name="T51" fmla="*/ 35 h 210"/>
              <a:gd name="T52" fmla="*/ 70 w 181"/>
              <a:gd name="T53" fmla="*/ 48 h 210"/>
              <a:gd name="T54" fmla="*/ 88 w 181"/>
              <a:gd name="T55" fmla="*/ 44 h 210"/>
              <a:gd name="T56" fmla="*/ 94 w 181"/>
              <a:gd name="T57" fmla="*/ 58 h 210"/>
              <a:gd name="T58" fmla="*/ 81 w 181"/>
              <a:gd name="T59" fmla="*/ 77 h 210"/>
              <a:gd name="T60" fmla="*/ 80 w 181"/>
              <a:gd name="T61" fmla="*/ 95 h 210"/>
              <a:gd name="T62" fmla="*/ 95 w 181"/>
              <a:gd name="T63" fmla="*/ 114 h 210"/>
              <a:gd name="T64" fmla="*/ 75 w 181"/>
              <a:gd name="T65" fmla="*/ 114 h 210"/>
              <a:gd name="T66" fmla="*/ 95 w 181"/>
              <a:gd name="T67" fmla="*/ 11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210">
                <a:moveTo>
                  <a:pt x="88" y="0"/>
                </a:moveTo>
                <a:cubicBezTo>
                  <a:pt x="91" y="0"/>
                  <a:pt x="94" y="0"/>
                  <a:pt x="97" y="0"/>
                </a:cubicBezTo>
                <a:cubicBezTo>
                  <a:pt x="98" y="0"/>
                  <a:pt x="99" y="0"/>
                  <a:pt x="100" y="0"/>
                </a:cubicBezTo>
                <a:cubicBezTo>
                  <a:pt x="114" y="1"/>
                  <a:pt x="127" y="4"/>
                  <a:pt x="140" y="11"/>
                </a:cubicBezTo>
                <a:cubicBezTo>
                  <a:pt x="144" y="13"/>
                  <a:pt x="148" y="15"/>
                  <a:pt x="152" y="18"/>
                </a:cubicBezTo>
                <a:cubicBezTo>
                  <a:pt x="150" y="18"/>
                  <a:pt x="149" y="19"/>
                  <a:pt x="148" y="20"/>
                </a:cubicBezTo>
                <a:cubicBezTo>
                  <a:pt x="155" y="25"/>
                  <a:pt x="160" y="32"/>
                  <a:pt x="164" y="40"/>
                </a:cubicBezTo>
                <a:cubicBezTo>
                  <a:pt x="163" y="41"/>
                  <a:pt x="161" y="42"/>
                  <a:pt x="160" y="43"/>
                </a:cubicBezTo>
                <a:cubicBezTo>
                  <a:pt x="160" y="44"/>
                  <a:pt x="160" y="45"/>
                  <a:pt x="161" y="45"/>
                </a:cubicBezTo>
                <a:cubicBezTo>
                  <a:pt x="166" y="55"/>
                  <a:pt x="169" y="65"/>
                  <a:pt x="172" y="76"/>
                </a:cubicBezTo>
                <a:cubicBezTo>
                  <a:pt x="173" y="79"/>
                  <a:pt x="173" y="81"/>
                  <a:pt x="171" y="84"/>
                </a:cubicBezTo>
                <a:cubicBezTo>
                  <a:pt x="171" y="85"/>
                  <a:pt x="171" y="86"/>
                  <a:pt x="171" y="87"/>
                </a:cubicBezTo>
                <a:cubicBezTo>
                  <a:pt x="172" y="92"/>
                  <a:pt x="174" y="97"/>
                  <a:pt x="176" y="101"/>
                </a:cubicBezTo>
                <a:cubicBezTo>
                  <a:pt x="177" y="107"/>
                  <a:pt x="179" y="112"/>
                  <a:pt x="181" y="118"/>
                </a:cubicBezTo>
                <a:cubicBezTo>
                  <a:pt x="181" y="118"/>
                  <a:pt x="181" y="119"/>
                  <a:pt x="181" y="119"/>
                </a:cubicBezTo>
                <a:cubicBezTo>
                  <a:pt x="180" y="122"/>
                  <a:pt x="178" y="123"/>
                  <a:pt x="175" y="124"/>
                </a:cubicBezTo>
                <a:cubicBezTo>
                  <a:pt x="174" y="124"/>
                  <a:pt x="174" y="125"/>
                  <a:pt x="174" y="126"/>
                </a:cubicBezTo>
                <a:cubicBezTo>
                  <a:pt x="174" y="129"/>
                  <a:pt x="175" y="133"/>
                  <a:pt x="176" y="136"/>
                </a:cubicBezTo>
                <a:cubicBezTo>
                  <a:pt x="176" y="139"/>
                  <a:pt x="176" y="141"/>
                  <a:pt x="174" y="143"/>
                </a:cubicBezTo>
                <a:cubicBezTo>
                  <a:pt x="173" y="143"/>
                  <a:pt x="172" y="144"/>
                  <a:pt x="171" y="145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6" y="149"/>
                  <a:pt x="176" y="152"/>
                  <a:pt x="173" y="156"/>
                </a:cubicBezTo>
                <a:cubicBezTo>
                  <a:pt x="172" y="159"/>
                  <a:pt x="171" y="161"/>
                  <a:pt x="172" y="164"/>
                </a:cubicBezTo>
                <a:cubicBezTo>
                  <a:pt x="172" y="165"/>
                  <a:pt x="172" y="166"/>
                  <a:pt x="172" y="168"/>
                </a:cubicBezTo>
                <a:cubicBezTo>
                  <a:pt x="171" y="172"/>
                  <a:pt x="165" y="176"/>
                  <a:pt x="160" y="175"/>
                </a:cubicBezTo>
                <a:cubicBezTo>
                  <a:pt x="156" y="173"/>
                  <a:pt x="151" y="173"/>
                  <a:pt x="146" y="174"/>
                </a:cubicBezTo>
                <a:cubicBezTo>
                  <a:pt x="141" y="174"/>
                  <a:pt x="139" y="176"/>
                  <a:pt x="139" y="181"/>
                </a:cubicBezTo>
                <a:cubicBezTo>
                  <a:pt x="138" y="190"/>
                  <a:pt x="138" y="198"/>
                  <a:pt x="138" y="207"/>
                </a:cubicBezTo>
                <a:cubicBezTo>
                  <a:pt x="138" y="208"/>
                  <a:pt x="138" y="209"/>
                  <a:pt x="137" y="210"/>
                </a:cubicBezTo>
                <a:cubicBezTo>
                  <a:pt x="107" y="210"/>
                  <a:pt x="77" y="210"/>
                  <a:pt x="47" y="210"/>
                </a:cubicBezTo>
                <a:cubicBezTo>
                  <a:pt x="47" y="209"/>
                  <a:pt x="47" y="208"/>
                  <a:pt x="47" y="207"/>
                </a:cubicBezTo>
                <a:cubicBezTo>
                  <a:pt x="47" y="201"/>
                  <a:pt x="47" y="194"/>
                  <a:pt x="47" y="188"/>
                </a:cubicBezTo>
                <a:cubicBezTo>
                  <a:pt x="47" y="185"/>
                  <a:pt x="46" y="181"/>
                  <a:pt x="45" y="177"/>
                </a:cubicBezTo>
                <a:cubicBezTo>
                  <a:pt x="43" y="163"/>
                  <a:pt x="37" y="151"/>
                  <a:pt x="27" y="140"/>
                </a:cubicBezTo>
                <a:cubicBezTo>
                  <a:pt x="22" y="134"/>
                  <a:pt x="17" y="126"/>
                  <a:pt x="13" y="119"/>
                </a:cubicBezTo>
                <a:cubicBezTo>
                  <a:pt x="11" y="117"/>
                  <a:pt x="10" y="114"/>
                  <a:pt x="8" y="112"/>
                </a:cubicBezTo>
                <a:cubicBezTo>
                  <a:pt x="5" y="107"/>
                  <a:pt x="3" y="101"/>
                  <a:pt x="2" y="95"/>
                </a:cubicBezTo>
                <a:cubicBezTo>
                  <a:pt x="1" y="91"/>
                  <a:pt x="1" y="87"/>
                  <a:pt x="0" y="83"/>
                </a:cubicBezTo>
                <a:cubicBezTo>
                  <a:pt x="0" y="80"/>
                  <a:pt x="0" y="77"/>
                  <a:pt x="0" y="74"/>
                </a:cubicBezTo>
                <a:cubicBezTo>
                  <a:pt x="0" y="74"/>
                  <a:pt x="0" y="73"/>
                  <a:pt x="0" y="73"/>
                </a:cubicBezTo>
                <a:cubicBezTo>
                  <a:pt x="1" y="64"/>
                  <a:pt x="3" y="55"/>
                  <a:pt x="7" y="47"/>
                </a:cubicBezTo>
                <a:cubicBezTo>
                  <a:pt x="13" y="34"/>
                  <a:pt x="21" y="24"/>
                  <a:pt x="33" y="16"/>
                </a:cubicBezTo>
                <a:cubicBezTo>
                  <a:pt x="48" y="7"/>
                  <a:pt x="64" y="2"/>
                  <a:pt x="80" y="0"/>
                </a:cubicBezTo>
                <a:cubicBezTo>
                  <a:pt x="83" y="0"/>
                  <a:pt x="86" y="0"/>
                  <a:pt x="88" y="0"/>
                </a:cubicBezTo>
                <a:close/>
                <a:moveTo>
                  <a:pt x="93" y="95"/>
                </a:moveTo>
                <a:cubicBezTo>
                  <a:pt x="93" y="94"/>
                  <a:pt x="93" y="92"/>
                  <a:pt x="93" y="91"/>
                </a:cubicBezTo>
                <a:cubicBezTo>
                  <a:pt x="93" y="86"/>
                  <a:pt x="94" y="82"/>
                  <a:pt x="97" y="78"/>
                </a:cubicBezTo>
                <a:cubicBezTo>
                  <a:pt x="99" y="75"/>
                  <a:pt x="101" y="72"/>
                  <a:pt x="104" y="69"/>
                </a:cubicBezTo>
                <a:cubicBezTo>
                  <a:pt x="106" y="66"/>
                  <a:pt x="109" y="62"/>
                  <a:pt x="110" y="58"/>
                </a:cubicBezTo>
                <a:cubicBezTo>
                  <a:pt x="114" y="46"/>
                  <a:pt x="109" y="35"/>
                  <a:pt x="97" y="31"/>
                </a:cubicBezTo>
                <a:cubicBezTo>
                  <a:pt x="91" y="30"/>
                  <a:pt x="86" y="30"/>
                  <a:pt x="81" y="31"/>
                </a:cubicBezTo>
                <a:cubicBezTo>
                  <a:pt x="76" y="31"/>
                  <a:pt x="71" y="33"/>
                  <a:pt x="67" y="35"/>
                </a:cubicBezTo>
                <a:cubicBezTo>
                  <a:pt x="67" y="35"/>
                  <a:pt x="66" y="36"/>
                  <a:pt x="66" y="36"/>
                </a:cubicBezTo>
                <a:cubicBezTo>
                  <a:pt x="67" y="40"/>
                  <a:pt x="69" y="44"/>
                  <a:pt x="70" y="48"/>
                </a:cubicBezTo>
                <a:cubicBezTo>
                  <a:pt x="71" y="47"/>
                  <a:pt x="71" y="47"/>
                  <a:pt x="72" y="46"/>
                </a:cubicBezTo>
                <a:cubicBezTo>
                  <a:pt x="77" y="44"/>
                  <a:pt x="83" y="43"/>
                  <a:pt x="88" y="44"/>
                </a:cubicBezTo>
                <a:cubicBezTo>
                  <a:pt x="92" y="45"/>
                  <a:pt x="95" y="49"/>
                  <a:pt x="94" y="53"/>
                </a:cubicBezTo>
                <a:cubicBezTo>
                  <a:pt x="94" y="54"/>
                  <a:pt x="94" y="56"/>
                  <a:pt x="94" y="58"/>
                </a:cubicBezTo>
                <a:cubicBezTo>
                  <a:pt x="92" y="61"/>
                  <a:pt x="90" y="64"/>
                  <a:pt x="88" y="67"/>
                </a:cubicBezTo>
                <a:cubicBezTo>
                  <a:pt x="85" y="71"/>
                  <a:pt x="83" y="74"/>
                  <a:pt x="81" y="77"/>
                </a:cubicBezTo>
                <a:cubicBezTo>
                  <a:pt x="78" y="83"/>
                  <a:pt x="77" y="89"/>
                  <a:pt x="78" y="95"/>
                </a:cubicBezTo>
                <a:cubicBezTo>
                  <a:pt x="79" y="95"/>
                  <a:pt x="79" y="95"/>
                  <a:pt x="80" y="95"/>
                </a:cubicBezTo>
                <a:cubicBezTo>
                  <a:pt x="84" y="95"/>
                  <a:pt x="88" y="95"/>
                  <a:pt x="93" y="95"/>
                </a:cubicBezTo>
                <a:close/>
                <a:moveTo>
                  <a:pt x="95" y="114"/>
                </a:moveTo>
                <a:cubicBezTo>
                  <a:pt x="95" y="108"/>
                  <a:pt x="91" y="103"/>
                  <a:pt x="85" y="103"/>
                </a:cubicBezTo>
                <a:cubicBezTo>
                  <a:pt x="79" y="103"/>
                  <a:pt x="75" y="108"/>
                  <a:pt x="75" y="114"/>
                </a:cubicBezTo>
                <a:cubicBezTo>
                  <a:pt x="75" y="120"/>
                  <a:pt x="79" y="124"/>
                  <a:pt x="85" y="124"/>
                </a:cubicBezTo>
                <a:cubicBezTo>
                  <a:pt x="91" y="124"/>
                  <a:pt x="95" y="120"/>
                  <a:pt x="95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76108" y="1840722"/>
            <a:ext cx="257108" cy="342811"/>
            <a:chOff x="5376108" y="1840722"/>
            <a:chExt cx="257108" cy="342811"/>
          </a:xfrm>
          <a:effectLst/>
        </p:grpSpPr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5376108" y="1840722"/>
              <a:ext cx="257108" cy="342811"/>
            </a:xfrm>
            <a:custGeom>
              <a:avLst/>
              <a:gdLst>
                <a:gd name="T0" fmla="*/ 136 w 136"/>
                <a:gd name="T1" fmla="*/ 119 h 181"/>
                <a:gd name="T2" fmla="*/ 124 w 136"/>
                <a:gd name="T3" fmla="*/ 129 h 181"/>
                <a:gd name="T4" fmla="*/ 106 w 136"/>
                <a:gd name="T5" fmla="*/ 129 h 181"/>
                <a:gd name="T6" fmla="*/ 106 w 136"/>
                <a:gd name="T7" fmla="*/ 168 h 181"/>
                <a:gd name="T8" fmla="*/ 95 w 136"/>
                <a:gd name="T9" fmla="*/ 181 h 181"/>
                <a:gd name="T10" fmla="*/ 11 w 136"/>
                <a:gd name="T11" fmla="*/ 180 h 181"/>
                <a:gd name="T12" fmla="*/ 0 w 136"/>
                <a:gd name="T13" fmla="*/ 170 h 181"/>
                <a:gd name="T14" fmla="*/ 1 w 136"/>
                <a:gd name="T15" fmla="*/ 10 h 181"/>
                <a:gd name="T16" fmla="*/ 11 w 136"/>
                <a:gd name="T17" fmla="*/ 0 h 181"/>
                <a:gd name="T18" fmla="*/ 95 w 136"/>
                <a:gd name="T19" fmla="*/ 0 h 181"/>
                <a:gd name="T20" fmla="*/ 106 w 136"/>
                <a:gd name="T21" fmla="*/ 13 h 181"/>
                <a:gd name="T22" fmla="*/ 106 w 136"/>
                <a:gd name="T23" fmla="*/ 46 h 181"/>
                <a:gd name="T24" fmla="*/ 124 w 136"/>
                <a:gd name="T25" fmla="*/ 46 h 181"/>
                <a:gd name="T26" fmla="*/ 136 w 136"/>
                <a:gd name="T27" fmla="*/ 57 h 181"/>
                <a:gd name="T28" fmla="*/ 97 w 136"/>
                <a:gd name="T29" fmla="*/ 129 h 181"/>
                <a:gd name="T30" fmla="*/ 73 w 136"/>
                <a:gd name="T31" fmla="*/ 130 h 181"/>
                <a:gd name="T32" fmla="*/ 54 w 136"/>
                <a:gd name="T33" fmla="*/ 149 h 181"/>
                <a:gd name="T34" fmla="*/ 47 w 136"/>
                <a:gd name="T35" fmla="*/ 129 h 181"/>
                <a:gd name="T36" fmla="*/ 35 w 136"/>
                <a:gd name="T37" fmla="*/ 58 h 181"/>
                <a:gd name="T38" fmla="*/ 48 w 136"/>
                <a:gd name="T39" fmla="*/ 46 h 181"/>
                <a:gd name="T40" fmla="*/ 97 w 136"/>
                <a:gd name="T41" fmla="*/ 46 h 181"/>
                <a:gd name="T42" fmla="*/ 9 w 136"/>
                <a:gd name="T43" fmla="*/ 19 h 181"/>
                <a:gd name="T44" fmla="*/ 97 w 136"/>
                <a:gd name="T45" fmla="*/ 158 h 181"/>
                <a:gd name="T46" fmla="*/ 60 w 136"/>
                <a:gd name="T47" fmla="*/ 135 h 181"/>
                <a:gd name="T48" fmla="*/ 73 w 136"/>
                <a:gd name="T49" fmla="*/ 124 h 181"/>
                <a:gd name="T50" fmla="*/ 131 w 136"/>
                <a:gd name="T51" fmla="*/ 117 h 181"/>
                <a:gd name="T52" fmla="*/ 124 w 136"/>
                <a:gd name="T53" fmla="*/ 52 h 181"/>
                <a:gd name="T54" fmla="*/ 40 w 136"/>
                <a:gd name="T55" fmla="*/ 59 h 181"/>
                <a:gd name="T56" fmla="*/ 47 w 136"/>
                <a:gd name="T57" fmla="*/ 124 h 181"/>
                <a:gd name="T58" fmla="*/ 59 w 136"/>
                <a:gd name="T59" fmla="*/ 124 h 181"/>
                <a:gd name="T60" fmla="*/ 53 w 136"/>
                <a:gd name="T61" fmla="*/ 174 h 181"/>
                <a:gd name="T62" fmla="*/ 53 w 136"/>
                <a:gd name="T63" fmla="*/ 162 h 181"/>
                <a:gd name="T64" fmla="*/ 53 w 136"/>
                <a:gd name="T65" fmla="*/ 174 h 181"/>
                <a:gd name="T66" fmla="*/ 66 w 136"/>
                <a:gd name="T67" fmla="*/ 12 h 181"/>
                <a:gd name="T68" fmla="*/ 66 w 136"/>
                <a:gd name="T69" fmla="*/ 9 h 181"/>
                <a:gd name="T70" fmla="*/ 41 w 136"/>
                <a:gd name="T71" fmla="*/ 9 h 181"/>
                <a:gd name="T72" fmla="*/ 39 w 136"/>
                <a:gd name="T73" fmla="*/ 10 h 181"/>
                <a:gd name="T74" fmla="*/ 41 w 136"/>
                <a:gd name="T75" fmla="*/ 1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81">
                  <a:moveTo>
                    <a:pt x="136" y="57"/>
                  </a:moveTo>
                  <a:cubicBezTo>
                    <a:pt x="136" y="77"/>
                    <a:pt x="136" y="98"/>
                    <a:pt x="136" y="119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35" y="125"/>
                    <a:pt x="130" y="129"/>
                    <a:pt x="124" y="129"/>
                  </a:cubicBezTo>
                  <a:cubicBezTo>
                    <a:pt x="118" y="129"/>
                    <a:pt x="113" y="129"/>
                    <a:pt x="107" y="129"/>
                  </a:cubicBezTo>
                  <a:cubicBezTo>
                    <a:pt x="107" y="129"/>
                    <a:pt x="106" y="129"/>
                    <a:pt x="106" y="129"/>
                  </a:cubicBezTo>
                  <a:cubicBezTo>
                    <a:pt x="106" y="130"/>
                    <a:pt x="106" y="130"/>
                    <a:pt x="106" y="131"/>
                  </a:cubicBezTo>
                  <a:cubicBezTo>
                    <a:pt x="106" y="143"/>
                    <a:pt x="106" y="155"/>
                    <a:pt x="106" y="168"/>
                  </a:cubicBezTo>
                  <a:cubicBezTo>
                    <a:pt x="106" y="172"/>
                    <a:pt x="104" y="176"/>
                    <a:pt x="100" y="178"/>
                  </a:cubicBezTo>
                  <a:cubicBezTo>
                    <a:pt x="99" y="179"/>
                    <a:pt x="97" y="180"/>
                    <a:pt x="95" y="181"/>
                  </a:cubicBezTo>
                  <a:cubicBezTo>
                    <a:pt x="67" y="181"/>
                    <a:pt x="39" y="181"/>
                    <a:pt x="11" y="181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8" y="180"/>
                    <a:pt x="5" y="178"/>
                    <a:pt x="3" y="176"/>
                  </a:cubicBezTo>
                  <a:cubicBezTo>
                    <a:pt x="2" y="174"/>
                    <a:pt x="1" y="172"/>
                    <a:pt x="0" y="170"/>
                  </a:cubicBezTo>
                  <a:cubicBezTo>
                    <a:pt x="0" y="117"/>
                    <a:pt x="0" y="64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39" y="0"/>
                    <a:pt x="67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1" y="2"/>
                    <a:pt x="103" y="4"/>
                  </a:cubicBezTo>
                  <a:cubicBezTo>
                    <a:pt x="105" y="7"/>
                    <a:pt x="106" y="10"/>
                    <a:pt x="106" y="13"/>
                  </a:cubicBezTo>
                  <a:cubicBezTo>
                    <a:pt x="106" y="24"/>
                    <a:pt x="106" y="34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6" y="46"/>
                    <a:pt x="107" y="46"/>
                    <a:pt x="107" y="46"/>
                  </a:cubicBezTo>
                  <a:cubicBezTo>
                    <a:pt x="113" y="46"/>
                    <a:pt x="118" y="46"/>
                    <a:pt x="124" y="46"/>
                  </a:cubicBezTo>
                  <a:cubicBezTo>
                    <a:pt x="128" y="46"/>
                    <a:pt x="132" y="48"/>
                    <a:pt x="134" y="51"/>
                  </a:cubicBezTo>
                  <a:cubicBezTo>
                    <a:pt x="135" y="53"/>
                    <a:pt x="136" y="55"/>
                    <a:pt x="136" y="57"/>
                  </a:cubicBezTo>
                  <a:close/>
                  <a:moveTo>
                    <a:pt x="97" y="158"/>
                  </a:moveTo>
                  <a:cubicBezTo>
                    <a:pt x="97" y="148"/>
                    <a:pt x="97" y="139"/>
                    <a:pt x="97" y="129"/>
                  </a:cubicBezTo>
                  <a:cubicBezTo>
                    <a:pt x="89" y="129"/>
                    <a:pt x="82" y="129"/>
                    <a:pt x="74" y="129"/>
                  </a:cubicBezTo>
                  <a:cubicBezTo>
                    <a:pt x="74" y="129"/>
                    <a:pt x="73" y="130"/>
                    <a:pt x="73" y="130"/>
                  </a:cubicBezTo>
                  <a:cubicBezTo>
                    <a:pt x="67" y="136"/>
                    <a:pt x="61" y="142"/>
                    <a:pt x="55" y="148"/>
                  </a:cubicBezTo>
                  <a:cubicBezTo>
                    <a:pt x="55" y="148"/>
                    <a:pt x="54" y="148"/>
                    <a:pt x="54" y="149"/>
                  </a:cubicBezTo>
                  <a:cubicBezTo>
                    <a:pt x="54" y="142"/>
                    <a:pt x="54" y="136"/>
                    <a:pt x="54" y="129"/>
                  </a:cubicBezTo>
                  <a:cubicBezTo>
                    <a:pt x="51" y="129"/>
                    <a:pt x="49" y="129"/>
                    <a:pt x="47" y="129"/>
                  </a:cubicBezTo>
                  <a:cubicBezTo>
                    <a:pt x="40" y="129"/>
                    <a:pt x="35" y="124"/>
                    <a:pt x="35" y="117"/>
                  </a:cubicBezTo>
                  <a:cubicBezTo>
                    <a:pt x="35" y="97"/>
                    <a:pt x="35" y="78"/>
                    <a:pt x="35" y="58"/>
                  </a:cubicBezTo>
                  <a:cubicBezTo>
                    <a:pt x="35" y="54"/>
                    <a:pt x="37" y="51"/>
                    <a:pt x="40" y="49"/>
                  </a:cubicBezTo>
                  <a:cubicBezTo>
                    <a:pt x="42" y="47"/>
                    <a:pt x="45" y="46"/>
                    <a:pt x="48" y="46"/>
                  </a:cubicBezTo>
                  <a:cubicBezTo>
                    <a:pt x="64" y="46"/>
                    <a:pt x="79" y="46"/>
                    <a:pt x="95" y="46"/>
                  </a:cubicBezTo>
                  <a:cubicBezTo>
                    <a:pt x="96" y="46"/>
                    <a:pt x="96" y="46"/>
                    <a:pt x="97" y="46"/>
                  </a:cubicBezTo>
                  <a:cubicBezTo>
                    <a:pt x="97" y="37"/>
                    <a:pt x="97" y="28"/>
                    <a:pt x="97" y="19"/>
                  </a:cubicBezTo>
                  <a:cubicBezTo>
                    <a:pt x="68" y="19"/>
                    <a:pt x="38" y="19"/>
                    <a:pt x="9" y="19"/>
                  </a:cubicBezTo>
                  <a:cubicBezTo>
                    <a:pt x="9" y="66"/>
                    <a:pt x="9" y="112"/>
                    <a:pt x="9" y="158"/>
                  </a:cubicBezTo>
                  <a:cubicBezTo>
                    <a:pt x="38" y="158"/>
                    <a:pt x="68" y="158"/>
                    <a:pt x="97" y="158"/>
                  </a:cubicBezTo>
                  <a:close/>
                  <a:moveTo>
                    <a:pt x="59" y="136"/>
                  </a:moveTo>
                  <a:cubicBezTo>
                    <a:pt x="59" y="136"/>
                    <a:pt x="60" y="136"/>
                    <a:pt x="60" y="135"/>
                  </a:cubicBezTo>
                  <a:cubicBezTo>
                    <a:pt x="64" y="132"/>
                    <a:pt x="67" y="129"/>
                    <a:pt x="70" y="125"/>
                  </a:cubicBezTo>
                  <a:cubicBezTo>
                    <a:pt x="71" y="124"/>
                    <a:pt x="72" y="124"/>
                    <a:pt x="73" y="124"/>
                  </a:cubicBezTo>
                  <a:cubicBezTo>
                    <a:pt x="90" y="124"/>
                    <a:pt x="107" y="124"/>
                    <a:pt x="124" y="124"/>
                  </a:cubicBezTo>
                  <a:cubicBezTo>
                    <a:pt x="129" y="124"/>
                    <a:pt x="131" y="121"/>
                    <a:pt x="131" y="117"/>
                  </a:cubicBezTo>
                  <a:cubicBezTo>
                    <a:pt x="131" y="97"/>
                    <a:pt x="131" y="78"/>
                    <a:pt x="131" y="59"/>
                  </a:cubicBezTo>
                  <a:cubicBezTo>
                    <a:pt x="131" y="54"/>
                    <a:pt x="129" y="52"/>
                    <a:pt x="124" y="52"/>
                  </a:cubicBezTo>
                  <a:cubicBezTo>
                    <a:pt x="98" y="52"/>
                    <a:pt x="73" y="52"/>
                    <a:pt x="47" y="52"/>
                  </a:cubicBezTo>
                  <a:cubicBezTo>
                    <a:pt x="43" y="52"/>
                    <a:pt x="40" y="54"/>
                    <a:pt x="40" y="59"/>
                  </a:cubicBezTo>
                  <a:cubicBezTo>
                    <a:pt x="40" y="78"/>
                    <a:pt x="40" y="97"/>
                    <a:pt x="40" y="117"/>
                  </a:cubicBezTo>
                  <a:cubicBezTo>
                    <a:pt x="40" y="121"/>
                    <a:pt x="43" y="124"/>
                    <a:pt x="47" y="124"/>
                  </a:cubicBezTo>
                  <a:cubicBezTo>
                    <a:pt x="51" y="124"/>
                    <a:pt x="54" y="124"/>
                    <a:pt x="57" y="124"/>
                  </a:cubicBezTo>
                  <a:cubicBezTo>
                    <a:pt x="58" y="124"/>
                    <a:pt x="58" y="124"/>
                    <a:pt x="59" y="124"/>
                  </a:cubicBezTo>
                  <a:cubicBezTo>
                    <a:pt x="59" y="128"/>
                    <a:pt x="59" y="132"/>
                    <a:pt x="59" y="136"/>
                  </a:cubicBezTo>
                  <a:close/>
                  <a:moveTo>
                    <a:pt x="53" y="174"/>
                  </a:moveTo>
                  <a:cubicBezTo>
                    <a:pt x="56" y="174"/>
                    <a:pt x="59" y="172"/>
                    <a:pt x="59" y="168"/>
                  </a:cubicBezTo>
                  <a:cubicBezTo>
                    <a:pt x="59" y="165"/>
                    <a:pt x="56" y="162"/>
                    <a:pt x="53" y="162"/>
                  </a:cubicBezTo>
                  <a:cubicBezTo>
                    <a:pt x="50" y="162"/>
                    <a:pt x="47" y="165"/>
                    <a:pt x="47" y="168"/>
                  </a:cubicBezTo>
                  <a:cubicBezTo>
                    <a:pt x="47" y="172"/>
                    <a:pt x="50" y="174"/>
                    <a:pt x="53" y="174"/>
                  </a:cubicBezTo>
                  <a:close/>
                  <a:moveTo>
                    <a:pt x="53" y="12"/>
                  </a:moveTo>
                  <a:cubicBezTo>
                    <a:pt x="57" y="12"/>
                    <a:pt x="61" y="12"/>
                    <a:pt x="66" y="12"/>
                  </a:cubicBezTo>
                  <a:cubicBezTo>
                    <a:pt x="67" y="12"/>
                    <a:pt x="67" y="11"/>
                    <a:pt x="67" y="10"/>
                  </a:cubicBezTo>
                  <a:cubicBezTo>
                    <a:pt x="67" y="9"/>
                    <a:pt x="67" y="9"/>
                    <a:pt x="6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7" y="9"/>
                    <a:pt x="49" y="9"/>
                    <a:pt x="41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39" y="11"/>
                    <a:pt x="39" y="11"/>
                    <a:pt x="40" y="11"/>
                  </a:cubicBezTo>
                  <a:cubicBezTo>
                    <a:pt x="40" y="12"/>
                    <a:pt x="41" y="12"/>
                    <a:pt x="41" y="12"/>
                  </a:cubicBezTo>
                  <a:cubicBezTo>
                    <a:pt x="45" y="12"/>
                    <a:pt x="49" y="12"/>
                    <a:pt x="53" y="12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36"/>
            <p:cNvSpPr/>
            <p:nvPr/>
          </p:nvSpPr>
          <p:spPr bwMode="auto">
            <a:xfrm>
              <a:off x="5476095" y="1967689"/>
              <a:ext cx="122206" cy="11110"/>
            </a:xfrm>
            <a:custGeom>
              <a:avLst/>
              <a:gdLst>
                <a:gd name="T0" fmla="*/ 33 w 65"/>
                <a:gd name="T1" fmla="*/ 6 h 6"/>
                <a:gd name="T2" fmla="*/ 4 w 65"/>
                <a:gd name="T3" fmla="*/ 6 h 6"/>
                <a:gd name="T4" fmla="*/ 2 w 65"/>
                <a:gd name="T5" fmla="*/ 6 h 6"/>
                <a:gd name="T6" fmla="*/ 0 w 65"/>
                <a:gd name="T7" fmla="*/ 3 h 6"/>
                <a:gd name="T8" fmla="*/ 3 w 65"/>
                <a:gd name="T9" fmla="*/ 0 h 6"/>
                <a:gd name="T10" fmla="*/ 4 w 65"/>
                <a:gd name="T11" fmla="*/ 0 h 6"/>
                <a:gd name="T12" fmla="*/ 61 w 65"/>
                <a:gd name="T13" fmla="*/ 0 h 6"/>
                <a:gd name="T14" fmla="*/ 65 w 65"/>
                <a:gd name="T15" fmla="*/ 2 h 6"/>
                <a:gd name="T16" fmla="*/ 63 w 65"/>
                <a:gd name="T17" fmla="*/ 6 h 6"/>
                <a:gd name="T18" fmla="*/ 61 w 65"/>
                <a:gd name="T19" fmla="*/ 6 h 6"/>
                <a:gd name="T20" fmla="*/ 33 w 65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">
                  <a:moveTo>
                    <a:pt x="33" y="6"/>
                  </a:moveTo>
                  <a:cubicBezTo>
                    <a:pt x="23" y="6"/>
                    <a:pt x="14" y="6"/>
                    <a:pt x="4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23" y="0"/>
                    <a:pt x="42" y="0"/>
                    <a:pt x="61" y="0"/>
                  </a:cubicBezTo>
                  <a:cubicBezTo>
                    <a:pt x="64" y="0"/>
                    <a:pt x="65" y="1"/>
                    <a:pt x="65" y="2"/>
                  </a:cubicBezTo>
                  <a:cubicBezTo>
                    <a:pt x="65" y="4"/>
                    <a:pt x="64" y="6"/>
                    <a:pt x="63" y="6"/>
                  </a:cubicBezTo>
                  <a:cubicBezTo>
                    <a:pt x="62" y="6"/>
                    <a:pt x="62" y="6"/>
                    <a:pt x="61" y="6"/>
                  </a:cubicBezTo>
                  <a:cubicBezTo>
                    <a:pt x="52" y="6"/>
                    <a:pt x="42" y="6"/>
                    <a:pt x="33" y="6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37"/>
            <p:cNvSpPr/>
            <p:nvPr/>
          </p:nvSpPr>
          <p:spPr bwMode="auto">
            <a:xfrm>
              <a:off x="5476095" y="1999431"/>
              <a:ext cx="125380" cy="12697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4 h 7"/>
                <a:gd name="T6" fmla="*/ 63 w 66"/>
                <a:gd name="T7" fmla="*/ 6 h 7"/>
                <a:gd name="T8" fmla="*/ 61 w 66"/>
                <a:gd name="T9" fmla="*/ 7 h 7"/>
                <a:gd name="T10" fmla="*/ 4 w 66"/>
                <a:gd name="T11" fmla="*/ 7 h 7"/>
                <a:gd name="T12" fmla="*/ 2 w 66"/>
                <a:gd name="T13" fmla="*/ 6 h 7"/>
                <a:gd name="T14" fmla="*/ 0 w 66"/>
                <a:gd name="T15" fmla="*/ 3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4"/>
                  </a:cubicBezTo>
                  <a:cubicBezTo>
                    <a:pt x="65" y="5"/>
                    <a:pt x="64" y="6"/>
                    <a:pt x="63" y="6"/>
                  </a:cubicBezTo>
                  <a:cubicBezTo>
                    <a:pt x="62" y="6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4" y="7"/>
                    <a:pt x="3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38"/>
            <p:cNvSpPr/>
            <p:nvPr/>
          </p:nvSpPr>
          <p:spPr bwMode="auto">
            <a:xfrm>
              <a:off x="5476095" y="2031173"/>
              <a:ext cx="125380" cy="14284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5 h 7"/>
                <a:gd name="T6" fmla="*/ 63 w 66"/>
                <a:gd name="T7" fmla="*/ 7 h 7"/>
                <a:gd name="T8" fmla="*/ 61 w 66"/>
                <a:gd name="T9" fmla="*/ 7 h 7"/>
                <a:gd name="T10" fmla="*/ 4 w 66"/>
                <a:gd name="T11" fmla="*/ 7 h 7"/>
                <a:gd name="T12" fmla="*/ 1 w 66"/>
                <a:gd name="T13" fmla="*/ 6 h 7"/>
                <a:gd name="T14" fmla="*/ 1 w 66"/>
                <a:gd name="T15" fmla="*/ 2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4" y="6"/>
                    <a:pt x="63" y="7"/>
                  </a:cubicBezTo>
                  <a:cubicBezTo>
                    <a:pt x="63" y="7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9" name="Rectangle 19"/>
          <p:cNvSpPr>
            <a:spLocks noChangeArrowheads="1"/>
          </p:cNvSpPr>
          <p:nvPr/>
        </p:nvSpPr>
        <p:spPr bwMode="auto">
          <a:xfrm>
            <a:off x="5810326" y="6224256"/>
            <a:ext cx="568177" cy="660228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Freeform 39"/>
          <p:cNvSpPr>
            <a:spLocks noEditPoints="1"/>
          </p:cNvSpPr>
          <p:nvPr/>
        </p:nvSpPr>
        <p:spPr bwMode="auto">
          <a:xfrm>
            <a:off x="6000776" y="6382965"/>
            <a:ext cx="257108" cy="342811"/>
          </a:xfrm>
          <a:custGeom>
            <a:avLst/>
            <a:gdLst>
              <a:gd name="T0" fmla="*/ 136 w 136"/>
              <a:gd name="T1" fmla="*/ 119 h 181"/>
              <a:gd name="T2" fmla="*/ 123 w 136"/>
              <a:gd name="T3" fmla="*/ 130 h 181"/>
              <a:gd name="T4" fmla="*/ 105 w 136"/>
              <a:gd name="T5" fmla="*/ 130 h 181"/>
              <a:gd name="T6" fmla="*/ 105 w 136"/>
              <a:gd name="T7" fmla="*/ 168 h 181"/>
              <a:gd name="T8" fmla="*/ 94 w 136"/>
              <a:gd name="T9" fmla="*/ 181 h 181"/>
              <a:gd name="T10" fmla="*/ 10 w 136"/>
              <a:gd name="T11" fmla="*/ 181 h 181"/>
              <a:gd name="T12" fmla="*/ 0 w 136"/>
              <a:gd name="T13" fmla="*/ 170 h 181"/>
              <a:gd name="T14" fmla="*/ 0 w 136"/>
              <a:gd name="T15" fmla="*/ 11 h 181"/>
              <a:gd name="T16" fmla="*/ 11 w 136"/>
              <a:gd name="T17" fmla="*/ 0 h 181"/>
              <a:gd name="T18" fmla="*/ 95 w 136"/>
              <a:gd name="T19" fmla="*/ 1 h 181"/>
              <a:gd name="T20" fmla="*/ 105 w 136"/>
              <a:gd name="T21" fmla="*/ 13 h 181"/>
              <a:gd name="T22" fmla="*/ 105 w 136"/>
              <a:gd name="T23" fmla="*/ 47 h 181"/>
              <a:gd name="T24" fmla="*/ 124 w 136"/>
              <a:gd name="T25" fmla="*/ 47 h 181"/>
              <a:gd name="T26" fmla="*/ 136 w 136"/>
              <a:gd name="T27" fmla="*/ 57 h 181"/>
              <a:gd name="T28" fmla="*/ 96 w 136"/>
              <a:gd name="T29" fmla="*/ 130 h 181"/>
              <a:gd name="T30" fmla="*/ 72 w 136"/>
              <a:gd name="T31" fmla="*/ 131 h 181"/>
              <a:gd name="T32" fmla="*/ 53 w 136"/>
              <a:gd name="T33" fmla="*/ 149 h 181"/>
              <a:gd name="T34" fmla="*/ 47 w 136"/>
              <a:gd name="T35" fmla="*/ 130 h 181"/>
              <a:gd name="T36" fmla="*/ 35 w 136"/>
              <a:gd name="T37" fmla="*/ 59 h 181"/>
              <a:gd name="T38" fmla="*/ 47 w 136"/>
              <a:gd name="T39" fmla="*/ 47 h 181"/>
              <a:gd name="T40" fmla="*/ 97 w 136"/>
              <a:gd name="T41" fmla="*/ 47 h 181"/>
              <a:gd name="T42" fmla="*/ 9 w 136"/>
              <a:gd name="T43" fmla="*/ 20 h 181"/>
              <a:gd name="T44" fmla="*/ 96 w 136"/>
              <a:gd name="T45" fmla="*/ 158 h 181"/>
              <a:gd name="T46" fmla="*/ 60 w 136"/>
              <a:gd name="T47" fmla="*/ 136 h 181"/>
              <a:gd name="T48" fmla="*/ 73 w 136"/>
              <a:gd name="T49" fmla="*/ 124 h 181"/>
              <a:gd name="T50" fmla="*/ 131 w 136"/>
              <a:gd name="T51" fmla="*/ 117 h 181"/>
              <a:gd name="T52" fmla="*/ 123 w 136"/>
              <a:gd name="T53" fmla="*/ 52 h 181"/>
              <a:gd name="T54" fmla="*/ 40 w 136"/>
              <a:gd name="T55" fmla="*/ 59 h 181"/>
              <a:gd name="T56" fmla="*/ 47 w 136"/>
              <a:gd name="T57" fmla="*/ 125 h 181"/>
              <a:gd name="T58" fmla="*/ 58 w 136"/>
              <a:gd name="T59" fmla="*/ 125 h 181"/>
              <a:gd name="T60" fmla="*/ 53 w 136"/>
              <a:gd name="T61" fmla="*/ 175 h 181"/>
              <a:gd name="T62" fmla="*/ 53 w 136"/>
              <a:gd name="T63" fmla="*/ 163 h 181"/>
              <a:gd name="T64" fmla="*/ 53 w 136"/>
              <a:gd name="T65" fmla="*/ 175 h 181"/>
              <a:gd name="T66" fmla="*/ 65 w 136"/>
              <a:gd name="T67" fmla="*/ 12 h 181"/>
              <a:gd name="T68" fmla="*/ 65 w 136"/>
              <a:gd name="T69" fmla="*/ 9 h 181"/>
              <a:gd name="T70" fmla="*/ 40 w 136"/>
              <a:gd name="T71" fmla="*/ 9 h 181"/>
              <a:gd name="T72" fmla="*/ 38 w 136"/>
              <a:gd name="T73" fmla="*/ 11 h 181"/>
              <a:gd name="T74" fmla="*/ 41 w 136"/>
              <a:gd name="T75" fmla="*/ 1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81">
                <a:moveTo>
                  <a:pt x="136" y="57"/>
                </a:moveTo>
                <a:cubicBezTo>
                  <a:pt x="136" y="78"/>
                  <a:pt x="136" y="99"/>
                  <a:pt x="136" y="119"/>
                </a:cubicBezTo>
                <a:cubicBezTo>
                  <a:pt x="136" y="119"/>
                  <a:pt x="136" y="120"/>
                  <a:pt x="136" y="120"/>
                </a:cubicBezTo>
                <a:cubicBezTo>
                  <a:pt x="135" y="126"/>
                  <a:pt x="130" y="130"/>
                  <a:pt x="123" y="130"/>
                </a:cubicBezTo>
                <a:cubicBezTo>
                  <a:pt x="118" y="129"/>
                  <a:pt x="112" y="130"/>
                  <a:pt x="107" y="130"/>
                </a:cubicBezTo>
                <a:cubicBezTo>
                  <a:pt x="106" y="130"/>
                  <a:pt x="106" y="130"/>
                  <a:pt x="105" y="130"/>
                </a:cubicBezTo>
                <a:cubicBezTo>
                  <a:pt x="105" y="130"/>
                  <a:pt x="105" y="131"/>
                  <a:pt x="105" y="131"/>
                </a:cubicBezTo>
                <a:cubicBezTo>
                  <a:pt x="105" y="144"/>
                  <a:pt x="105" y="156"/>
                  <a:pt x="105" y="168"/>
                </a:cubicBezTo>
                <a:cubicBezTo>
                  <a:pt x="105" y="172"/>
                  <a:pt x="104" y="176"/>
                  <a:pt x="100" y="179"/>
                </a:cubicBezTo>
                <a:cubicBezTo>
                  <a:pt x="98" y="180"/>
                  <a:pt x="96" y="180"/>
                  <a:pt x="94" y="181"/>
                </a:cubicBezTo>
                <a:cubicBezTo>
                  <a:pt x="66" y="181"/>
                  <a:pt x="39" y="181"/>
                  <a:pt x="11" y="181"/>
                </a:cubicBezTo>
                <a:cubicBezTo>
                  <a:pt x="11" y="181"/>
                  <a:pt x="11" y="181"/>
                  <a:pt x="10" y="181"/>
                </a:cubicBezTo>
                <a:cubicBezTo>
                  <a:pt x="7" y="180"/>
                  <a:pt x="5" y="179"/>
                  <a:pt x="3" y="177"/>
                </a:cubicBezTo>
                <a:cubicBezTo>
                  <a:pt x="1" y="175"/>
                  <a:pt x="1" y="173"/>
                  <a:pt x="0" y="170"/>
                </a:cubicBezTo>
                <a:cubicBezTo>
                  <a:pt x="0" y="117"/>
                  <a:pt x="0" y="64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8"/>
                  <a:pt x="2" y="5"/>
                  <a:pt x="5" y="3"/>
                </a:cubicBezTo>
                <a:cubicBezTo>
                  <a:pt x="6" y="2"/>
                  <a:pt x="9" y="1"/>
                  <a:pt x="11" y="0"/>
                </a:cubicBezTo>
                <a:cubicBezTo>
                  <a:pt x="39" y="0"/>
                  <a:pt x="66" y="0"/>
                  <a:pt x="94" y="0"/>
                </a:cubicBezTo>
                <a:cubicBezTo>
                  <a:pt x="94" y="0"/>
                  <a:pt x="95" y="1"/>
                  <a:pt x="95" y="1"/>
                </a:cubicBezTo>
                <a:cubicBezTo>
                  <a:pt x="98" y="1"/>
                  <a:pt x="100" y="3"/>
                  <a:pt x="102" y="5"/>
                </a:cubicBezTo>
                <a:cubicBezTo>
                  <a:pt x="104" y="7"/>
                  <a:pt x="105" y="10"/>
                  <a:pt x="105" y="13"/>
                </a:cubicBezTo>
                <a:cubicBezTo>
                  <a:pt x="105" y="24"/>
                  <a:pt x="105" y="35"/>
                  <a:pt x="105" y="45"/>
                </a:cubicBezTo>
                <a:cubicBezTo>
                  <a:pt x="105" y="46"/>
                  <a:pt x="105" y="46"/>
                  <a:pt x="105" y="47"/>
                </a:cubicBezTo>
                <a:cubicBezTo>
                  <a:pt x="106" y="47"/>
                  <a:pt x="106" y="47"/>
                  <a:pt x="107" y="47"/>
                </a:cubicBezTo>
                <a:cubicBezTo>
                  <a:pt x="112" y="47"/>
                  <a:pt x="118" y="47"/>
                  <a:pt x="124" y="47"/>
                </a:cubicBezTo>
                <a:cubicBezTo>
                  <a:pt x="128" y="47"/>
                  <a:pt x="131" y="48"/>
                  <a:pt x="134" y="52"/>
                </a:cubicBezTo>
                <a:cubicBezTo>
                  <a:pt x="135" y="53"/>
                  <a:pt x="135" y="55"/>
                  <a:pt x="136" y="57"/>
                </a:cubicBezTo>
                <a:close/>
                <a:moveTo>
                  <a:pt x="96" y="158"/>
                </a:moveTo>
                <a:cubicBezTo>
                  <a:pt x="96" y="149"/>
                  <a:pt x="96" y="139"/>
                  <a:pt x="96" y="130"/>
                </a:cubicBezTo>
                <a:cubicBezTo>
                  <a:pt x="89" y="130"/>
                  <a:pt x="81" y="130"/>
                  <a:pt x="74" y="130"/>
                </a:cubicBezTo>
                <a:cubicBezTo>
                  <a:pt x="73" y="130"/>
                  <a:pt x="73" y="130"/>
                  <a:pt x="72" y="131"/>
                </a:cubicBezTo>
                <a:cubicBezTo>
                  <a:pt x="66" y="136"/>
                  <a:pt x="61" y="142"/>
                  <a:pt x="55" y="148"/>
                </a:cubicBezTo>
                <a:cubicBezTo>
                  <a:pt x="54" y="149"/>
                  <a:pt x="54" y="149"/>
                  <a:pt x="53" y="149"/>
                </a:cubicBezTo>
                <a:cubicBezTo>
                  <a:pt x="53" y="143"/>
                  <a:pt x="53" y="136"/>
                  <a:pt x="53" y="130"/>
                </a:cubicBezTo>
                <a:cubicBezTo>
                  <a:pt x="51" y="130"/>
                  <a:pt x="49" y="130"/>
                  <a:pt x="47" y="130"/>
                </a:cubicBezTo>
                <a:cubicBezTo>
                  <a:pt x="40" y="130"/>
                  <a:pt x="35" y="125"/>
                  <a:pt x="35" y="118"/>
                </a:cubicBezTo>
                <a:cubicBezTo>
                  <a:pt x="35" y="98"/>
                  <a:pt x="35" y="79"/>
                  <a:pt x="35" y="59"/>
                </a:cubicBezTo>
                <a:cubicBezTo>
                  <a:pt x="35" y="55"/>
                  <a:pt x="36" y="52"/>
                  <a:pt x="39" y="49"/>
                </a:cubicBezTo>
                <a:cubicBezTo>
                  <a:pt x="42" y="48"/>
                  <a:pt x="44" y="47"/>
                  <a:pt x="47" y="47"/>
                </a:cubicBezTo>
                <a:cubicBezTo>
                  <a:pt x="63" y="47"/>
                  <a:pt x="79" y="47"/>
                  <a:pt x="95" y="47"/>
                </a:cubicBezTo>
                <a:cubicBezTo>
                  <a:pt x="95" y="47"/>
                  <a:pt x="96" y="47"/>
                  <a:pt x="97" y="47"/>
                </a:cubicBezTo>
                <a:cubicBezTo>
                  <a:pt x="97" y="38"/>
                  <a:pt x="97" y="29"/>
                  <a:pt x="97" y="20"/>
                </a:cubicBezTo>
                <a:cubicBezTo>
                  <a:pt x="67" y="20"/>
                  <a:pt x="38" y="20"/>
                  <a:pt x="9" y="20"/>
                </a:cubicBezTo>
                <a:cubicBezTo>
                  <a:pt x="9" y="66"/>
                  <a:pt x="9" y="112"/>
                  <a:pt x="9" y="158"/>
                </a:cubicBezTo>
                <a:cubicBezTo>
                  <a:pt x="38" y="158"/>
                  <a:pt x="67" y="158"/>
                  <a:pt x="96" y="158"/>
                </a:cubicBezTo>
                <a:close/>
                <a:moveTo>
                  <a:pt x="58" y="137"/>
                </a:moveTo>
                <a:cubicBezTo>
                  <a:pt x="59" y="137"/>
                  <a:pt x="59" y="136"/>
                  <a:pt x="60" y="136"/>
                </a:cubicBezTo>
                <a:cubicBezTo>
                  <a:pt x="63" y="133"/>
                  <a:pt x="67" y="129"/>
                  <a:pt x="70" y="126"/>
                </a:cubicBezTo>
                <a:cubicBezTo>
                  <a:pt x="71" y="125"/>
                  <a:pt x="72" y="124"/>
                  <a:pt x="73" y="124"/>
                </a:cubicBezTo>
                <a:cubicBezTo>
                  <a:pt x="90" y="125"/>
                  <a:pt x="107" y="125"/>
                  <a:pt x="123" y="125"/>
                </a:cubicBezTo>
                <a:cubicBezTo>
                  <a:pt x="128" y="125"/>
                  <a:pt x="131" y="122"/>
                  <a:pt x="131" y="117"/>
                </a:cubicBezTo>
                <a:cubicBezTo>
                  <a:pt x="131" y="98"/>
                  <a:pt x="131" y="79"/>
                  <a:pt x="131" y="59"/>
                </a:cubicBezTo>
                <a:cubicBezTo>
                  <a:pt x="131" y="55"/>
                  <a:pt x="128" y="52"/>
                  <a:pt x="123" y="52"/>
                </a:cubicBezTo>
                <a:cubicBezTo>
                  <a:pt x="98" y="52"/>
                  <a:pt x="72" y="52"/>
                  <a:pt x="47" y="52"/>
                </a:cubicBezTo>
                <a:cubicBezTo>
                  <a:pt x="42" y="52"/>
                  <a:pt x="40" y="55"/>
                  <a:pt x="40" y="59"/>
                </a:cubicBezTo>
                <a:cubicBezTo>
                  <a:pt x="40" y="79"/>
                  <a:pt x="40" y="98"/>
                  <a:pt x="40" y="117"/>
                </a:cubicBezTo>
                <a:cubicBezTo>
                  <a:pt x="40" y="122"/>
                  <a:pt x="42" y="124"/>
                  <a:pt x="47" y="125"/>
                </a:cubicBezTo>
                <a:cubicBezTo>
                  <a:pt x="50" y="125"/>
                  <a:pt x="54" y="125"/>
                  <a:pt x="57" y="125"/>
                </a:cubicBezTo>
                <a:cubicBezTo>
                  <a:pt x="57" y="125"/>
                  <a:pt x="58" y="125"/>
                  <a:pt x="58" y="125"/>
                </a:cubicBezTo>
                <a:cubicBezTo>
                  <a:pt x="58" y="129"/>
                  <a:pt x="58" y="133"/>
                  <a:pt x="58" y="137"/>
                </a:cubicBezTo>
                <a:close/>
                <a:moveTo>
                  <a:pt x="53" y="175"/>
                </a:moveTo>
                <a:cubicBezTo>
                  <a:pt x="56" y="175"/>
                  <a:pt x="59" y="172"/>
                  <a:pt x="59" y="169"/>
                </a:cubicBezTo>
                <a:cubicBezTo>
                  <a:pt x="59" y="166"/>
                  <a:pt x="56" y="163"/>
                  <a:pt x="53" y="163"/>
                </a:cubicBezTo>
                <a:cubicBezTo>
                  <a:pt x="49" y="163"/>
                  <a:pt x="46" y="166"/>
                  <a:pt x="46" y="169"/>
                </a:cubicBezTo>
                <a:cubicBezTo>
                  <a:pt x="46" y="172"/>
                  <a:pt x="49" y="175"/>
                  <a:pt x="53" y="175"/>
                </a:cubicBezTo>
                <a:close/>
                <a:moveTo>
                  <a:pt x="53" y="12"/>
                </a:moveTo>
                <a:cubicBezTo>
                  <a:pt x="57" y="12"/>
                  <a:pt x="61" y="12"/>
                  <a:pt x="65" y="12"/>
                </a:cubicBezTo>
                <a:cubicBezTo>
                  <a:pt x="66" y="12"/>
                  <a:pt x="67" y="12"/>
                  <a:pt x="67" y="11"/>
                </a:cubicBezTo>
                <a:cubicBezTo>
                  <a:pt x="67" y="10"/>
                  <a:pt x="66" y="9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57" y="9"/>
                  <a:pt x="49" y="9"/>
                  <a:pt x="40" y="9"/>
                </a:cubicBezTo>
                <a:cubicBezTo>
                  <a:pt x="40" y="9"/>
                  <a:pt x="39" y="9"/>
                  <a:pt x="39" y="9"/>
                </a:cubicBezTo>
                <a:cubicBezTo>
                  <a:pt x="39" y="10"/>
                  <a:pt x="38" y="10"/>
                  <a:pt x="38" y="11"/>
                </a:cubicBezTo>
                <a:cubicBezTo>
                  <a:pt x="38" y="11"/>
                  <a:pt x="39" y="12"/>
                  <a:pt x="39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5" y="12"/>
                  <a:pt x="49" y="12"/>
                  <a:pt x="53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Freeform 40"/>
          <p:cNvSpPr/>
          <p:nvPr/>
        </p:nvSpPr>
        <p:spPr bwMode="auto">
          <a:xfrm>
            <a:off x="6100763" y="6509932"/>
            <a:ext cx="123793" cy="12697"/>
          </a:xfrm>
          <a:custGeom>
            <a:avLst/>
            <a:gdLst>
              <a:gd name="T0" fmla="*/ 32 w 65"/>
              <a:gd name="T1" fmla="*/ 7 h 7"/>
              <a:gd name="T2" fmla="*/ 4 w 65"/>
              <a:gd name="T3" fmla="*/ 7 h 7"/>
              <a:gd name="T4" fmla="*/ 2 w 65"/>
              <a:gd name="T5" fmla="*/ 6 h 7"/>
              <a:gd name="T6" fmla="*/ 0 w 65"/>
              <a:gd name="T7" fmla="*/ 3 h 7"/>
              <a:gd name="T8" fmla="*/ 2 w 65"/>
              <a:gd name="T9" fmla="*/ 1 h 7"/>
              <a:gd name="T10" fmla="*/ 4 w 65"/>
              <a:gd name="T11" fmla="*/ 0 h 7"/>
              <a:gd name="T12" fmla="*/ 61 w 65"/>
              <a:gd name="T13" fmla="*/ 0 h 7"/>
              <a:gd name="T14" fmla="*/ 65 w 65"/>
              <a:gd name="T15" fmla="*/ 3 h 7"/>
              <a:gd name="T16" fmla="*/ 62 w 65"/>
              <a:gd name="T17" fmla="*/ 7 h 7"/>
              <a:gd name="T18" fmla="*/ 61 w 65"/>
              <a:gd name="T19" fmla="*/ 7 h 7"/>
              <a:gd name="T20" fmla="*/ 32 w 65"/>
              <a:gd name="T2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7">
                <a:moveTo>
                  <a:pt x="32" y="7"/>
                </a:moveTo>
                <a:cubicBezTo>
                  <a:pt x="23" y="7"/>
                  <a:pt x="13" y="7"/>
                  <a:pt x="4" y="7"/>
                </a:cubicBezTo>
                <a:cubicBezTo>
                  <a:pt x="3" y="7"/>
                  <a:pt x="2" y="7"/>
                  <a:pt x="2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1" y="1"/>
                  <a:pt x="2" y="1"/>
                </a:cubicBezTo>
                <a:cubicBezTo>
                  <a:pt x="3" y="0"/>
                  <a:pt x="3" y="0"/>
                  <a:pt x="4" y="0"/>
                </a:cubicBezTo>
                <a:cubicBezTo>
                  <a:pt x="23" y="0"/>
                  <a:pt x="42" y="0"/>
                  <a:pt x="61" y="0"/>
                </a:cubicBezTo>
                <a:cubicBezTo>
                  <a:pt x="63" y="0"/>
                  <a:pt x="64" y="1"/>
                  <a:pt x="65" y="3"/>
                </a:cubicBezTo>
                <a:cubicBezTo>
                  <a:pt x="65" y="5"/>
                  <a:pt x="64" y="6"/>
                  <a:pt x="62" y="7"/>
                </a:cubicBezTo>
                <a:cubicBezTo>
                  <a:pt x="62" y="7"/>
                  <a:pt x="61" y="7"/>
                  <a:pt x="61" y="7"/>
                </a:cubicBezTo>
                <a:cubicBezTo>
                  <a:pt x="51" y="7"/>
                  <a:pt x="42" y="7"/>
                  <a:pt x="3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41"/>
          <p:cNvSpPr/>
          <p:nvPr/>
        </p:nvSpPr>
        <p:spPr bwMode="auto">
          <a:xfrm>
            <a:off x="6100763" y="6544848"/>
            <a:ext cx="123793" cy="11110"/>
          </a:xfrm>
          <a:custGeom>
            <a:avLst/>
            <a:gdLst>
              <a:gd name="T0" fmla="*/ 32 w 65"/>
              <a:gd name="T1" fmla="*/ 0 h 6"/>
              <a:gd name="T2" fmla="*/ 61 w 65"/>
              <a:gd name="T3" fmla="*/ 0 h 6"/>
              <a:gd name="T4" fmla="*/ 65 w 65"/>
              <a:gd name="T5" fmla="*/ 4 h 6"/>
              <a:gd name="T6" fmla="*/ 62 w 65"/>
              <a:gd name="T7" fmla="*/ 6 h 6"/>
              <a:gd name="T8" fmla="*/ 61 w 65"/>
              <a:gd name="T9" fmla="*/ 6 h 6"/>
              <a:gd name="T10" fmla="*/ 4 w 65"/>
              <a:gd name="T11" fmla="*/ 6 h 6"/>
              <a:gd name="T12" fmla="*/ 2 w 65"/>
              <a:gd name="T13" fmla="*/ 6 h 6"/>
              <a:gd name="T14" fmla="*/ 0 w 65"/>
              <a:gd name="T15" fmla="*/ 3 h 6"/>
              <a:gd name="T16" fmla="*/ 2 w 65"/>
              <a:gd name="T17" fmla="*/ 0 h 6"/>
              <a:gd name="T18" fmla="*/ 4 w 65"/>
              <a:gd name="T19" fmla="*/ 0 h 6"/>
              <a:gd name="T20" fmla="*/ 32 w 65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6">
                <a:moveTo>
                  <a:pt x="32" y="0"/>
                </a:moveTo>
                <a:cubicBezTo>
                  <a:pt x="42" y="0"/>
                  <a:pt x="52" y="0"/>
                  <a:pt x="61" y="0"/>
                </a:cubicBezTo>
                <a:cubicBezTo>
                  <a:pt x="64" y="0"/>
                  <a:pt x="65" y="1"/>
                  <a:pt x="65" y="4"/>
                </a:cubicBezTo>
                <a:cubicBezTo>
                  <a:pt x="64" y="5"/>
                  <a:pt x="64" y="6"/>
                  <a:pt x="62" y="6"/>
                </a:cubicBezTo>
                <a:cubicBezTo>
                  <a:pt x="62" y="6"/>
                  <a:pt x="61" y="6"/>
                  <a:pt x="61" y="6"/>
                </a:cubicBezTo>
                <a:cubicBezTo>
                  <a:pt x="42" y="6"/>
                  <a:pt x="23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13" y="0"/>
                  <a:pt x="23" y="0"/>
                  <a:pt x="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Freeform 42"/>
          <p:cNvSpPr/>
          <p:nvPr/>
        </p:nvSpPr>
        <p:spPr bwMode="auto">
          <a:xfrm>
            <a:off x="6100763" y="6576590"/>
            <a:ext cx="123793" cy="11110"/>
          </a:xfrm>
          <a:custGeom>
            <a:avLst/>
            <a:gdLst>
              <a:gd name="T0" fmla="*/ 32 w 65"/>
              <a:gd name="T1" fmla="*/ 0 h 6"/>
              <a:gd name="T2" fmla="*/ 61 w 65"/>
              <a:gd name="T3" fmla="*/ 0 h 6"/>
              <a:gd name="T4" fmla="*/ 65 w 65"/>
              <a:gd name="T5" fmla="*/ 4 h 6"/>
              <a:gd name="T6" fmla="*/ 63 w 65"/>
              <a:gd name="T7" fmla="*/ 6 h 6"/>
              <a:gd name="T8" fmla="*/ 61 w 65"/>
              <a:gd name="T9" fmla="*/ 6 h 6"/>
              <a:gd name="T10" fmla="*/ 4 w 65"/>
              <a:gd name="T11" fmla="*/ 6 h 6"/>
              <a:gd name="T12" fmla="*/ 1 w 65"/>
              <a:gd name="T13" fmla="*/ 5 h 6"/>
              <a:gd name="T14" fmla="*/ 0 w 65"/>
              <a:gd name="T15" fmla="*/ 2 h 6"/>
              <a:gd name="T16" fmla="*/ 3 w 65"/>
              <a:gd name="T17" fmla="*/ 0 h 6"/>
              <a:gd name="T18" fmla="*/ 4 w 65"/>
              <a:gd name="T19" fmla="*/ 0 h 6"/>
              <a:gd name="T20" fmla="*/ 32 w 65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6">
                <a:moveTo>
                  <a:pt x="32" y="0"/>
                </a:moveTo>
                <a:cubicBezTo>
                  <a:pt x="42" y="0"/>
                  <a:pt x="52" y="0"/>
                  <a:pt x="61" y="0"/>
                </a:cubicBezTo>
                <a:cubicBezTo>
                  <a:pt x="64" y="0"/>
                  <a:pt x="65" y="2"/>
                  <a:pt x="65" y="4"/>
                </a:cubicBezTo>
                <a:cubicBezTo>
                  <a:pt x="64" y="5"/>
                  <a:pt x="63" y="6"/>
                  <a:pt x="63" y="6"/>
                </a:cubicBezTo>
                <a:cubicBezTo>
                  <a:pt x="62" y="6"/>
                  <a:pt x="62" y="6"/>
                  <a:pt x="61" y="6"/>
                </a:cubicBezTo>
                <a:cubicBezTo>
                  <a:pt x="42" y="6"/>
                  <a:pt x="23" y="6"/>
                  <a:pt x="4" y="6"/>
                </a:cubicBezTo>
                <a:cubicBezTo>
                  <a:pt x="3" y="6"/>
                  <a:pt x="2" y="6"/>
                  <a:pt x="1" y="5"/>
                </a:cubicBezTo>
                <a:cubicBezTo>
                  <a:pt x="0" y="5"/>
                  <a:pt x="0" y="3"/>
                  <a:pt x="0" y="2"/>
                </a:cubicBezTo>
                <a:cubicBezTo>
                  <a:pt x="1" y="1"/>
                  <a:pt x="1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13" y="0"/>
                  <a:pt x="23" y="0"/>
                  <a:pt x="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58006" y="3389720"/>
            <a:ext cx="363443" cy="271392"/>
            <a:chOff x="5358006" y="3389720"/>
            <a:chExt cx="363443" cy="271392"/>
          </a:xfrm>
        </p:grpSpPr>
        <p:sp>
          <p:nvSpPr>
            <p:cNvPr id="109" name="Freeform 43"/>
            <p:cNvSpPr>
              <a:spLocks noEditPoints="1"/>
            </p:cNvSpPr>
            <p:nvPr/>
          </p:nvSpPr>
          <p:spPr bwMode="auto">
            <a:xfrm>
              <a:off x="5358006" y="3389720"/>
              <a:ext cx="363443" cy="271392"/>
            </a:xfrm>
            <a:custGeom>
              <a:avLst/>
              <a:gdLst>
                <a:gd name="T0" fmla="*/ 0 w 192"/>
                <a:gd name="T1" fmla="*/ 133 h 143"/>
                <a:gd name="T2" fmla="*/ 0 w 192"/>
                <a:gd name="T3" fmla="*/ 10 h 143"/>
                <a:gd name="T4" fmla="*/ 15 w 192"/>
                <a:gd name="T5" fmla="*/ 0 h 143"/>
                <a:gd name="T6" fmla="*/ 178 w 192"/>
                <a:gd name="T7" fmla="*/ 0 h 143"/>
                <a:gd name="T8" fmla="*/ 192 w 192"/>
                <a:gd name="T9" fmla="*/ 13 h 143"/>
                <a:gd name="T10" fmla="*/ 192 w 192"/>
                <a:gd name="T11" fmla="*/ 130 h 143"/>
                <a:gd name="T12" fmla="*/ 178 w 192"/>
                <a:gd name="T13" fmla="*/ 143 h 143"/>
                <a:gd name="T14" fmla="*/ 123 w 192"/>
                <a:gd name="T15" fmla="*/ 143 h 143"/>
                <a:gd name="T16" fmla="*/ 14 w 192"/>
                <a:gd name="T17" fmla="*/ 143 h 143"/>
                <a:gd name="T18" fmla="*/ 7 w 192"/>
                <a:gd name="T19" fmla="*/ 142 h 143"/>
                <a:gd name="T20" fmla="*/ 0 w 192"/>
                <a:gd name="T21" fmla="*/ 133 h 143"/>
                <a:gd name="T22" fmla="*/ 13 w 192"/>
                <a:gd name="T23" fmla="*/ 48 h 143"/>
                <a:gd name="T24" fmla="*/ 13 w 192"/>
                <a:gd name="T25" fmla="*/ 131 h 143"/>
                <a:gd name="T26" fmla="*/ 179 w 192"/>
                <a:gd name="T27" fmla="*/ 131 h 143"/>
                <a:gd name="T28" fmla="*/ 179 w 192"/>
                <a:gd name="T29" fmla="*/ 48 h 143"/>
                <a:gd name="T30" fmla="*/ 13 w 192"/>
                <a:gd name="T31" fmla="*/ 48 h 143"/>
                <a:gd name="T32" fmla="*/ 179 w 192"/>
                <a:gd name="T33" fmla="*/ 12 h 143"/>
                <a:gd name="T34" fmla="*/ 13 w 192"/>
                <a:gd name="T35" fmla="*/ 12 h 143"/>
                <a:gd name="T36" fmla="*/ 13 w 192"/>
                <a:gd name="T37" fmla="*/ 24 h 143"/>
                <a:gd name="T38" fmla="*/ 179 w 192"/>
                <a:gd name="T39" fmla="*/ 24 h 143"/>
                <a:gd name="T40" fmla="*/ 179 w 192"/>
                <a:gd name="T41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43">
                  <a:moveTo>
                    <a:pt x="0" y="133"/>
                  </a:moveTo>
                  <a:cubicBezTo>
                    <a:pt x="0" y="92"/>
                    <a:pt x="0" y="51"/>
                    <a:pt x="0" y="10"/>
                  </a:cubicBezTo>
                  <a:cubicBezTo>
                    <a:pt x="4" y="2"/>
                    <a:pt x="6" y="0"/>
                    <a:pt x="15" y="0"/>
                  </a:cubicBezTo>
                  <a:cubicBezTo>
                    <a:pt x="70" y="0"/>
                    <a:pt x="124" y="0"/>
                    <a:pt x="178" y="0"/>
                  </a:cubicBezTo>
                  <a:cubicBezTo>
                    <a:pt x="187" y="0"/>
                    <a:pt x="192" y="5"/>
                    <a:pt x="192" y="13"/>
                  </a:cubicBezTo>
                  <a:cubicBezTo>
                    <a:pt x="192" y="52"/>
                    <a:pt x="192" y="91"/>
                    <a:pt x="192" y="130"/>
                  </a:cubicBezTo>
                  <a:cubicBezTo>
                    <a:pt x="192" y="138"/>
                    <a:pt x="187" y="143"/>
                    <a:pt x="178" y="143"/>
                  </a:cubicBezTo>
                  <a:cubicBezTo>
                    <a:pt x="160" y="143"/>
                    <a:pt x="141" y="143"/>
                    <a:pt x="123" y="143"/>
                  </a:cubicBezTo>
                  <a:cubicBezTo>
                    <a:pt x="86" y="143"/>
                    <a:pt x="50" y="143"/>
                    <a:pt x="14" y="143"/>
                  </a:cubicBezTo>
                  <a:cubicBezTo>
                    <a:pt x="12" y="143"/>
                    <a:pt x="9" y="143"/>
                    <a:pt x="7" y="142"/>
                  </a:cubicBezTo>
                  <a:cubicBezTo>
                    <a:pt x="3" y="140"/>
                    <a:pt x="2" y="137"/>
                    <a:pt x="0" y="133"/>
                  </a:cubicBezTo>
                  <a:close/>
                  <a:moveTo>
                    <a:pt x="13" y="48"/>
                  </a:moveTo>
                  <a:cubicBezTo>
                    <a:pt x="13" y="76"/>
                    <a:pt x="13" y="103"/>
                    <a:pt x="13" y="131"/>
                  </a:cubicBezTo>
                  <a:cubicBezTo>
                    <a:pt x="68" y="131"/>
                    <a:pt x="124" y="131"/>
                    <a:pt x="179" y="131"/>
                  </a:cubicBezTo>
                  <a:cubicBezTo>
                    <a:pt x="179" y="103"/>
                    <a:pt x="179" y="75"/>
                    <a:pt x="179" y="48"/>
                  </a:cubicBezTo>
                  <a:cubicBezTo>
                    <a:pt x="124" y="48"/>
                    <a:pt x="68" y="48"/>
                    <a:pt x="13" y="48"/>
                  </a:cubicBezTo>
                  <a:close/>
                  <a:moveTo>
                    <a:pt x="179" y="12"/>
                  </a:moveTo>
                  <a:cubicBezTo>
                    <a:pt x="124" y="12"/>
                    <a:pt x="68" y="12"/>
                    <a:pt x="13" y="12"/>
                  </a:cubicBezTo>
                  <a:cubicBezTo>
                    <a:pt x="13" y="16"/>
                    <a:pt x="13" y="20"/>
                    <a:pt x="13" y="24"/>
                  </a:cubicBezTo>
                  <a:cubicBezTo>
                    <a:pt x="68" y="24"/>
                    <a:pt x="124" y="24"/>
                    <a:pt x="179" y="24"/>
                  </a:cubicBezTo>
                  <a:cubicBezTo>
                    <a:pt x="179" y="20"/>
                    <a:pt x="179" y="16"/>
                    <a:pt x="179" y="12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44"/>
            <p:cNvSpPr/>
            <p:nvPr/>
          </p:nvSpPr>
          <p:spPr bwMode="auto">
            <a:xfrm>
              <a:off x="5402444" y="3503990"/>
              <a:ext cx="68245" cy="66658"/>
            </a:xfrm>
            <a:custGeom>
              <a:avLst/>
              <a:gdLst>
                <a:gd name="T0" fmla="*/ 0 w 36"/>
                <a:gd name="T1" fmla="*/ 0 h 35"/>
                <a:gd name="T2" fmla="*/ 36 w 36"/>
                <a:gd name="T3" fmla="*/ 0 h 35"/>
                <a:gd name="T4" fmla="*/ 36 w 36"/>
                <a:gd name="T5" fmla="*/ 35 h 35"/>
                <a:gd name="T6" fmla="*/ 0 w 36"/>
                <a:gd name="T7" fmla="*/ 35 h 35"/>
                <a:gd name="T8" fmla="*/ 0 w 3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0" y="0"/>
                  </a:moveTo>
                  <a:cubicBezTo>
                    <a:pt x="12" y="0"/>
                    <a:pt x="24" y="0"/>
                    <a:pt x="36" y="0"/>
                  </a:cubicBezTo>
                  <a:cubicBezTo>
                    <a:pt x="36" y="12"/>
                    <a:pt x="36" y="23"/>
                    <a:pt x="36" y="35"/>
                  </a:cubicBezTo>
                  <a:cubicBezTo>
                    <a:pt x="24" y="35"/>
                    <a:pt x="12" y="35"/>
                    <a:pt x="0" y="35"/>
                  </a:cubicBezTo>
                  <a:cubicBezTo>
                    <a:pt x="0" y="23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45"/>
            <p:cNvSpPr/>
            <p:nvPr/>
          </p:nvSpPr>
          <p:spPr bwMode="auto">
            <a:xfrm>
              <a:off x="5404031" y="3592867"/>
              <a:ext cx="44438" cy="22219"/>
            </a:xfrm>
            <a:custGeom>
              <a:avLst/>
              <a:gdLst>
                <a:gd name="T0" fmla="*/ 23 w 23"/>
                <a:gd name="T1" fmla="*/ 0 h 12"/>
                <a:gd name="T2" fmla="*/ 23 w 23"/>
                <a:gd name="T3" fmla="*/ 12 h 12"/>
                <a:gd name="T4" fmla="*/ 0 w 23"/>
                <a:gd name="T5" fmla="*/ 12 h 12"/>
                <a:gd name="T6" fmla="*/ 0 w 23"/>
                <a:gd name="T7" fmla="*/ 0 h 12"/>
                <a:gd name="T8" fmla="*/ 23 w 2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0"/>
                  </a:moveTo>
                  <a:cubicBezTo>
                    <a:pt x="23" y="4"/>
                    <a:pt x="23" y="8"/>
                    <a:pt x="23" y="12"/>
                  </a:cubicBezTo>
                  <a:cubicBezTo>
                    <a:pt x="15" y="12"/>
                    <a:pt x="7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7" y="0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46"/>
            <p:cNvSpPr/>
            <p:nvPr/>
          </p:nvSpPr>
          <p:spPr bwMode="auto">
            <a:xfrm>
              <a:off x="5470689" y="3592867"/>
              <a:ext cx="46026" cy="22219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47"/>
            <p:cNvSpPr/>
            <p:nvPr/>
          </p:nvSpPr>
          <p:spPr bwMode="auto">
            <a:xfrm>
              <a:off x="5538934" y="3592867"/>
              <a:ext cx="46026" cy="22219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48"/>
            <p:cNvSpPr/>
            <p:nvPr/>
          </p:nvSpPr>
          <p:spPr bwMode="auto">
            <a:xfrm>
              <a:off x="5607178" y="3592867"/>
              <a:ext cx="22219" cy="22219"/>
            </a:xfrm>
            <a:custGeom>
              <a:avLst/>
              <a:gdLst>
                <a:gd name="T0" fmla="*/ 12 w 12"/>
                <a:gd name="T1" fmla="*/ 12 h 12"/>
                <a:gd name="T2" fmla="*/ 0 w 12"/>
                <a:gd name="T3" fmla="*/ 12 h 12"/>
                <a:gd name="T4" fmla="*/ 0 w 12"/>
                <a:gd name="T5" fmla="*/ 0 h 12"/>
                <a:gd name="T6" fmla="*/ 12 w 12"/>
                <a:gd name="T7" fmla="*/ 0 h 12"/>
                <a:gd name="T8" fmla="*/ 12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cubicBezTo>
                    <a:pt x="8" y="12"/>
                    <a:pt x="4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2" y="4"/>
                    <a:pt x="12" y="8"/>
                    <a:pt x="12" y="12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49"/>
            <p:cNvSpPr/>
            <p:nvPr/>
          </p:nvSpPr>
          <p:spPr bwMode="auto">
            <a:xfrm>
              <a:off x="5653204" y="3592867"/>
              <a:ext cx="20633" cy="22219"/>
            </a:xfrm>
            <a:custGeom>
              <a:avLst/>
              <a:gdLst>
                <a:gd name="T0" fmla="*/ 0 w 11"/>
                <a:gd name="T1" fmla="*/ 12 h 12"/>
                <a:gd name="T2" fmla="*/ 0 w 11"/>
                <a:gd name="T3" fmla="*/ 0 h 12"/>
                <a:gd name="T4" fmla="*/ 11 w 11"/>
                <a:gd name="T5" fmla="*/ 0 h 12"/>
                <a:gd name="T6" fmla="*/ 11 w 11"/>
                <a:gd name="T7" fmla="*/ 12 h 12"/>
                <a:gd name="T8" fmla="*/ 0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1" y="0"/>
                  </a:cubicBezTo>
                  <a:cubicBezTo>
                    <a:pt x="11" y="4"/>
                    <a:pt x="11" y="8"/>
                    <a:pt x="11" y="12"/>
                  </a:cubicBezTo>
                  <a:cubicBezTo>
                    <a:pt x="8" y="12"/>
                    <a:pt x="4" y="12"/>
                    <a:pt x="0" y="12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8" name="Rectangle 18"/>
          <p:cNvSpPr>
            <a:spLocks noChangeArrowheads="1"/>
          </p:cNvSpPr>
          <p:nvPr/>
        </p:nvSpPr>
        <p:spPr bwMode="auto">
          <a:xfrm>
            <a:off x="4846964" y="6224257"/>
            <a:ext cx="572939" cy="657054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50"/>
          <p:cNvSpPr>
            <a:spLocks noEditPoints="1"/>
          </p:cNvSpPr>
          <p:nvPr/>
        </p:nvSpPr>
        <p:spPr bwMode="auto">
          <a:xfrm>
            <a:off x="4945363" y="6432165"/>
            <a:ext cx="360269" cy="271392"/>
          </a:xfrm>
          <a:custGeom>
            <a:avLst/>
            <a:gdLst>
              <a:gd name="T0" fmla="*/ 0 w 191"/>
              <a:gd name="T1" fmla="*/ 133 h 143"/>
              <a:gd name="T2" fmla="*/ 0 w 191"/>
              <a:gd name="T3" fmla="*/ 10 h 143"/>
              <a:gd name="T4" fmla="*/ 14 w 191"/>
              <a:gd name="T5" fmla="*/ 0 h 143"/>
              <a:gd name="T6" fmla="*/ 177 w 191"/>
              <a:gd name="T7" fmla="*/ 0 h 143"/>
              <a:gd name="T8" fmla="*/ 191 w 191"/>
              <a:gd name="T9" fmla="*/ 13 h 143"/>
              <a:gd name="T10" fmla="*/ 191 w 191"/>
              <a:gd name="T11" fmla="*/ 130 h 143"/>
              <a:gd name="T12" fmla="*/ 177 w 191"/>
              <a:gd name="T13" fmla="*/ 143 h 143"/>
              <a:gd name="T14" fmla="*/ 122 w 191"/>
              <a:gd name="T15" fmla="*/ 143 h 143"/>
              <a:gd name="T16" fmla="*/ 13 w 191"/>
              <a:gd name="T17" fmla="*/ 143 h 143"/>
              <a:gd name="T18" fmla="*/ 6 w 191"/>
              <a:gd name="T19" fmla="*/ 142 h 143"/>
              <a:gd name="T20" fmla="*/ 0 w 191"/>
              <a:gd name="T21" fmla="*/ 133 h 143"/>
              <a:gd name="T22" fmla="*/ 12 w 191"/>
              <a:gd name="T23" fmla="*/ 48 h 143"/>
              <a:gd name="T24" fmla="*/ 12 w 191"/>
              <a:gd name="T25" fmla="*/ 131 h 143"/>
              <a:gd name="T26" fmla="*/ 179 w 191"/>
              <a:gd name="T27" fmla="*/ 131 h 143"/>
              <a:gd name="T28" fmla="*/ 179 w 191"/>
              <a:gd name="T29" fmla="*/ 48 h 143"/>
              <a:gd name="T30" fmla="*/ 12 w 191"/>
              <a:gd name="T31" fmla="*/ 48 h 143"/>
              <a:gd name="T32" fmla="*/ 179 w 191"/>
              <a:gd name="T33" fmla="*/ 12 h 143"/>
              <a:gd name="T34" fmla="*/ 12 w 191"/>
              <a:gd name="T35" fmla="*/ 12 h 143"/>
              <a:gd name="T36" fmla="*/ 12 w 191"/>
              <a:gd name="T37" fmla="*/ 24 h 143"/>
              <a:gd name="T38" fmla="*/ 179 w 191"/>
              <a:gd name="T39" fmla="*/ 24 h 143"/>
              <a:gd name="T40" fmla="*/ 179 w 191"/>
              <a:gd name="T41" fmla="*/ 1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1" h="143">
                <a:moveTo>
                  <a:pt x="0" y="133"/>
                </a:moveTo>
                <a:cubicBezTo>
                  <a:pt x="0" y="92"/>
                  <a:pt x="0" y="51"/>
                  <a:pt x="0" y="10"/>
                </a:cubicBezTo>
                <a:cubicBezTo>
                  <a:pt x="3" y="2"/>
                  <a:pt x="6" y="0"/>
                  <a:pt x="14" y="0"/>
                </a:cubicBezTo>
                <a:cubicBezTo>
                  <a:pt x="69" y="0"/>
                  <a:pt x="123" y="0"/>
                  <a:pt x="177" y="0"/>
                </a:cubicBezTo>
                <a:cubicBezTo>
                  <a:pt x="186" y="0"/>
                  <a:pt x="191" y="5"/>
                  <a:pt x="191" y="13"/>
                </a:cubicBezTo>
                <a:cubicBezTo>
                  <a:pt x="191" y="52"/>
                  <a:pt x="191" y="91"/>
                  <a:pt x="191" y="130"/>
                </a:cubicBezTo>
                <a:cubicBezTo>
                  <a:pt x="191" y="138"/>
                  <a:pt x="186" y="143"/>
                  <a:pt x="177" y="143"/>
                </a:cubicBezTo>
                <a:cubicBezTo>
                  <a:pt x="159" y="143"/>
                  <a:pt x="140" y="143"/>
                  <a:pt x="122" y="143"/>
                </a:cubicBezTo>
                <a:cubicBezTo>
                  <a:pt x="86" y="143"/>
                  <a:pt x="49" y="143"/>
                  <a:pt x="13" y="143"/>
                </a:cubicBezTo>
                <a:cubicBezTo>
                  <a:pt x="11" y="143"/>
                  <a:pt x="8" y="143"/>
                  <a:pt x="6" y="142"/>
                </a:cubicBezTo>
                <a:cubicBezTo>
                  <a:pt x="2" y="140"/>
                  <a:pt x="1" y="137"/>
                  <a:pt x="0" y="133"/>
                </a:cubicBezTo>
                <a:close/>
                <a:moveTo>
                  <a:pt x="12" y="48"/>
                </a:moveTo>
                <a:cubicBezTo>
                  <a:pt x="12" y="76"/>
                  <a:pt x="12" y="103"/>
                  <a:pt x="12" y="131"/>
                </a:cubicBezTo>
                <a:cubicBezTo>
                  <a:pt x="67" y="131"/>
                  <a:pt x="123" y="131"/>
                  <a:pt x="179" y="131"/>
                </a:cubicBezTo>
                <a:cubicBezTo>
                  <a:pt x="179" y="103"/>
                  <a:pt x="179" y="75"/>
                  <a:pt x="179" y="48"/>
                </a:cubicBezTo>
                <a:cubicBezTo>
                  <a:pt x="123" y="48"/>
                  <a:pt x="67" y="48"/>
                  <a:pt x="12" y="48"/>
                </a:cubicBezTo>
                <a:close/>
                <a:moveTo>
                  <a:pt x="179" y="12"/>
                </a:moveTo>
                <a:cubicBezTo>
                  <a:pt x="123" y="12"/>
                  <a:pt x="67" y="12"/>
                  <a:pt x="12" y="12"/>
                </a:cubicBezTo>
                <a:cubicBezTo>
                  <a:pt x="12" y="16"/>
                  <a:pt x="12" y="20"/>
                  <a:pt x="12" y="24"/>
                </a:cubicBezTo>
                <a:cubicBezTo>
                  <a:pt x="67" y="24"/>
                  <a:pt x="123" y="24"/>
                  <a:pt x="179" y="24"/>
                </a:cubicBezTo>
                <a:cubicBezTo>
                  <a:pt x="179" y="20"/>
                  <a:pt x="179" y="16"/>
                  <a:pt x="179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reeform 51"/>
          <p:cNvSpPr/>
          <p:nvPr/>
        </p:nvSpPr>
        <p:spPr bwMode="auto">
          <a:xfrm>
            <a:off x="4989801" y="6546435"/>
            <a:ext cx="66658" cy="65071"/>
          </a:xfrm>
          <a:custGeom>
            <a:avLst/>
            <a:gdLst>
              <a:gd name="T0" fmla="*/ 0 w 35"/>
              <a:gd name="T1" fmla="*/ 0 h 35"/>
              <a:gd name="T2" fmla="*/ 35 w 35"/>
              <a:gd name="T3" fmla="*/ 0 h 35"/>
              <a:gd name="T4" fmla="*/ 35 w 35"/>
              <a:gd name="T5" fmla="*/ 35 h 35"/>
              <a:gd name="T6" fmla="*/ 0 w 35"/>
              <a:gd name="T7" fmla="*/ 35 h 35"/>
              <a:gd name="T8" fmla="*/ 0 w 35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0" y="0"/>
                </a:moveTo>
                <a:cubicBezTo>
                  <a:pt x="12" y="0"/>
                  <a:pt x="23" y="0"/>
                  <a:pt x="35" y="0"/>
                </a:cubicBezTo>
                <a:cubicBezTo>
                  <a:pt x="35" y="12"/>
                  <a:pt x="35" y="23"/>
                  <a:pt x="35" y="35"/>
                </a:cubicBezTo>
                <a:cubicBezTo>
                  <a:pt x="23" y="35"/>
                  <a:pt x="12" y="35"/>
                  <a:pt x="0" y="35"/>
                </a:cubicBezTo>
                <a:cubicBezTo>
                  <a:pt x="0" y="24"/>
                  <a:pt x="0" y="1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reeform 52"/>
          <p:cNvSpPr/>
          <p:nvPr/>
        </p:nvSpPr>
        <p:spPr bwMode="auto">
          <a:xfrm>
            <a:off x="4989801" y="6635312"/>
            <a:ext cx="44438" cy="22219"/>
          </a:xfrm>
          <a:custGeom>
            <a:avLst/>
            <a:gdLst>
              <a:gd name="T0" fmla="*/ 23 w 23"/>
              <a:gd name="T1" fmla="*/ 0 h 12"/>
              <a:gd name="T2" fmla="*/ 23 w 23"/>
              <a:gd name="T3" fmla="*/ 12 h 12"/>
              <a:gd name="T4" fmla="*/ 0 w 23"/>
              <a:gd name="T5" fmla="*/ 12 h 12"/>
              <a:gd name="T6" fmla="*/ 0 w 23"/>
              <a:gd name="T7" fmla="*/ 0 h 12"/>
              <a:gd name="T8" fmla="*/ 23 w 23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2">
                <a:moveTo>
                  <a:pt x="23" y="0"/>
                </a:moveTo>
                <a:cubicBezTo>
                  <a:pt x="23" y="4"/>
                  <a:pt x="23" y="8"/>
                  <a:pt x="23" y="12"/>
                </a:cubicBezTo>
                <a:cubicBezTo>
                  <a:pt x="15" y="12"/>
                  <a:pt x="8" y="12"/>
                  <a:pt x="0" y="12"/>
                </a:cubicBezTo>
                <a:cubicBezTo>
                  <a:pt x="0" y="8"/>
                  <a:pt x="0" y="5"/>
                  <a:pt x="0" y="0"/>
                </a:cubicBezTo>
                <a:cubicBezTo>
                  <a:pt x="7" y="0"/>
                  <a:pt x="15" y="0"/>
                  <a:pt x="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53"/>
          <p:cNvSpPr/>
          <p:nvPr/>
        </p:nvSpPr>
        <p:spPr bwMode="auto">
          <a:xfrm>
            <a:off x="5056459" y="6635312"/>
            <a:ext cx="46026" cy="22219"/>
          </a:xfrm>
          <a:custGeom>
            <a:avLst/>
            <a:gdLst>
              <a:gd name="T0" fmla="*/ 0 w 24"/>
              <a:gd name="T1" fmla="*/ 0 h 12"/>
              <a:gd name="T2" fmla="*/ 24 w 24"/>
              <a:gd name="T3" fmla="*/ 0 h 12"/>
              <a:gd name="T4" fmla="*/ 24 w 24"/>
              <a:gd name="T5" fmla="*/ 12 h 12"/>
              <a:gd name="T6" fmla="*/ 0 w 24"/>
              <a:gd name="T7" fmla="*/ 12 h 12"/>
              <a:gd name="T8" fmla="*/ 0 w 2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2">
                <a:moveTo>
                  <a:pt x="0" y="0"/>
                </a:moveTo>
                <a:cubicBezTo>
                  <a:pt x="8" y="0"/>
                  <a:pt x="16" y="0"/>
                  <a:pt x="24" y="0"/>
                </a:cubicBezTo>
                <a:cubicBezTo>
                  <a:pt x="24" y="4"/>
                  <a:pt x="24" y="8"/>
                  <a:pt x="24" y="12"/>
                </a:cubicBezTo>
                <a:cubicBezTo>
                  <a:pt x="16" y="12"/>
                  <a:pt x="8" y="12"/>
                  <a:pt x="0" y="12"/>
                </a:cubicBezTo>
                <a:cubicBezTo>
                  <a:pt x="0" y="8"/>
                  <a:pt x="0" y="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54"/>
          <p:cNvSpPr/>
          <p:nvPr/>
        </p:nvSpPr>
        <p:spPr bwMode="auto">
          <a:xfrm>
            <a:off x="5124703" y="6635312"/>
            <a:ext cx="46026" cy="22219"/>
          </a:xfrm>
          <a:custGeom>
            <a:avLst/>
            <a:gdLst>
              <a:gd name="T0" fmla="*/ 0 w 24"/>
              <a:gd name="T1" fmla="*/ 0 h 12"/>
              <a:gd name="T2" fmla="*/ 24 w 24"/>
              <a:gd name="T3" fmla="*/ 0 h 12"/>
              <a:gd name="T4" fmla="*/ 24 w 24"/>
              <a:gd name="T5" fmla="*/ 12 h 12"/>
              <a:gd name="T6" fmla="*/ 0 w 24"/>
              <a:gd name="T7" fmla="*/ 12 h 12"/>
              <a:gd name="T8" fmla="*/ 0 w 2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2">
                <a:moveTo>
                  <a:pt x="0" y="0"/>
                </a:moveTo>
                <a:cubicBezTo>
                  <a:pt x="8" y="0"/>
                  <a:pt x="16" y="0"/>
                  <a:pt x="24" y="0"/>
                </a:cubicBezTo>
                <a:cubicBezTo>
                  <a:pt x="24" y="4"/>
                  <a:pt x="24" y="8"/>
                  <a:pt x="24" y="12"/>
                </a:cubicBezTo>
                <a:cubicBezTo>
                  <a:pt x="16" y="12"/>
                  <a:pt x="8" y="12"/>
                  <a:pt x="0" y="12"/>
                </a:cubicBezTo>
                <a:cubicBezTo>
                  <a:pt x="0" y="8"/>
                  <a:pt x="0" y="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55"/>
          <p:cNvSpPr/>
          <p:nvPr/>
        </p:nvSpPr>
        <p:spPr bwMode="auto">
          <a:xfrm>
            <a:off x="5192948" y="6636899"/>
            <a:ext cx="22219" cy="20633"/>
          </a:xfrm>
          <a:custGeom>
            <a:avLst/>
            <a:gdLst>
              <a:gd name="T0" fmla="*/ 12 w 12"/>
              <a:gd name="T1" fmla="*/ 11 h 11"/>
              <a:gd name="T2" fmla="*/ 0 w 12"/>
              <a:gd name="T3" fmla="*/ 11 h 11"/>
              <a:gd name="T4" fmla="*/ 0 w 12"/>
              <a:gd name="T5" fmla="*/ 0 h 11"/>
              <a:gd name="T6" fmla="*/ 12 w 12"/>
              <a:gd name="T7" fmla="*/ 0 h 11"/>
              <a:gd name="T8" fmla="*/ 12 w 12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12" y="11"/>
                </a:moveTo>
                <a:cubicBezTo>
                  <a:pt x="8" y="11"/>
                  <a:pt x="4" y="11"/>
                  <a:pt x="0" y="11"/>
                </a:cubicBezTo>
                <a:cubicBezTo>
                  <a:pt x="0" y="7"/>
                  <a:pt x="0" y="3"/>
                  <a:pt x="0" y="0"/>
                </a:cubicBezTo>
                <a:cubicBezTo>
                  <a:pt x="4" y="0"/>
                  <a:pt x="8" y="0"/>
                  <a:pt x="12" y="0"/>
                </a:cubicBezTo>
                <a:cubicBezTo>
                  <a:pt x="12" y="3"/>
                  <a:pt x="12" y="7"/>
                  <a:pt x="12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56"/>
          <p:cNvSpPr/>
          <p:nvPr/>
        </p:nvSpPr>
        <p:spPr bwMode="auto">
          <a:xfrm>
            <a:off x="5238973" y="6635312"/>
            <a:ext cx="22219" cy="22219"/>
          </a:xfrm>
          <a:custGeom>
            <a:avLst/>
            <a:gdLst>
              <a:gd name="T0" fmla="*/ 0 w 12"/>
              <a:gd name="T1" fmla="*/ 12 h 12"/>
              <a:gd name="T2" fmla="*/ 0 w 12"/>
              <a:gd name="T3" fmla="*/ 0 h 12"/>
              <a:gd name="T4" fmla="*/ 12 w 12"/>
              <a:gd name="T5" fmla="*/ 0 h 12"/>
              <a:gd name="T6" fmla="*/ 12 w 12"/>
              <a:gd name="T7" fmla="*/ 12 h 12"/>
              <a:gd name="T8" fmla="*/ 0 w 1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12"/>
                </a:moveTo>
                <a:cubicBezTo>
                  <a:pt x="0" y="8"/>
                  <a:pt x="0" y="4"/>
                  <a:pt x="0" y="0"/>
                </a:cubicBezTo>
                <a:cubicBezTo>
                  <a:pt x="4" y="0"/>
                  <a:pt x="8" y="0"/>
                  <a:pt x="12" y="0"/>
                </a:cubicBezTo>
                <a:cubicBezTo>
                  <a:pt x="12" y="4"/>
                  <a:pt x="12" y="8"/>
                  <a:pt x="12" y="12"/>
                </a:cubicBezTo>
                <a:cubicBezTo>
                  <a:pt x="8" y="12"/>
                  <a:pt x="4" y="12"/>
                  <a:pt x="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3510893" y="7029355"/>
            <a:ext cx="876935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延时符</a:t>
            </a:r>
          </a:p>
        </p:txBody>
      </p:sp>
      <p:sp>
        <p:nvSpPr>
          <p:cNvPr id="132" name="Rectangle 71"/>
          <p:cNvSpPr/>
          <p:nvPr/>
        </p:nvSpPr>
        <p:spPr>
          <a:xfrm>
            <a:off x="1951696" y="1650190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TextBox 72"/>
          <p:cNvSpPr txBox="1"/>
          <p:nvPr/>
        </p:nvSpPr>
        <p:spPr>
          <a:xfrm>
            <a:off x="2346998" y="1368936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Text Placeholder 1"/>
          <p:cNvSpPr txBox="1"/>
          <p:nvPr/>
        </p:nvSpPr>
        <p:spPr>
          <a:xfrm>
            <a:off x="8128533" y="3770907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37" name="Text Placeholder 2"/>
          <p:cNvSpPr txBox="1"/>
          <p:nvPr/>
        </p:nvSpPr>
        <p:spPr>
          <a:xfrm>
            <a:off x="8032249" y="3572973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Text Placeholder 1"/>
          <p:cNvSpPr txBox="1"/>
          <p:nvPr/>
        </p:nvSpPr>
        <p:spPr>
          <a:xfrm>
            <a:off x="8046002" y="2381467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39" name="Text Placeholder 2"/>
          <p:cNvSpPr txBox="1"/>
          <p:nvPr/>
        </p:nvSpPr>
        <p:spPr>
          <a:xfrm>
            <a:off x="7949718" y="2183533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3" name="Rectangle 71"/>
          <p:cNvSpPr/>
          <p:nvPr/>
        </p:nvSpPr>
        <p:spPr>
          <a:xfrm>
            <a:off x="1951696" y="3069700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" name="TextBox 72"/>
          <p:cNvSpPr txBox="1"/>
          <p:nvPr/>
        </p:nvSpPr>
        <p:spPr>
          <a:xfrm>
            <a:off x="2346998" y="2788446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Rectangle 71"/>
          <p:cNvSpPr/>
          <p:nvPr/>
        </p:nvSpPr>
        <p:spPr>
          <a:xfrm>
            <a:off x="1951696" y="4539179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TextBox 72"/>
          <p:cNvSpPr txBox="1"/>
          <p:nvPr/>
        </p:nvSpPr>
        <p:spPr>
          <a:xfrm>
            <a:off x="2346998" y="4257925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Freeform 6"/>
          <p:cNvSpPr/>
          <p:nvPr/>
        </p:nvSpPr>
        <p:spPr bwMode="auto">
          <a:xfrm>
            <a:off x="8578884" y="1732369"/>
            <a:ext cx="1116438" cy="1116445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Freeform 7"/>
          <p:cNvSpPr/>
          <p:nvPr/>
        </p:nvSpPr>
        <p:spPr bwMode="auto">
          <a:xfrm>
            <a:off x="7894552" y="2848814"/>
            <a:ext cx="1118393" cy="11183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Freeform 8"/>
          <p:cNvSpPr/>
          <p:nvPr/>
        </p:nvSpPr>
        <p:spPr bwMode="auto">
          <a:xfrm>
            <a:off x="6782023" y="2848814"/>
            <a:ext cx="1112529" cy="111839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Freeform 9"/>
          <p:cNvSpPr/>
          <p:nvPr/>
        </p:nvSpPr>
        <p:spPr bwMode="auto">
          <a:xfrm>
            <a:off x="6093781" y="1732369"/>
            <a:ext cx="1116438" cy="1116445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36" tIns="45718" rIns="91436" bIns="45718" numCol="1" anchor="t" anchorCtr="0" compatLnSpc="1"/>
          <a:lstStyle/>
          <a:p>
            <a:pPr defTabSz="1218565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Freeform 10"/>
          <p:cNvSpPr/>
          <p:nvPr/>
        </p:nvSpPr>
        <p:spPr bwMode="auto">
          <a:xfrm>
            <a:off x="4981252" y="1732369"/>
            <a:ext cx="1112529" cy="1116445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Freeform 11"/>
          <p:cNvSpPr/>
          <p:nvPr/>
        </p:nvSpPr>
        <p:spPr bwMode="auto">
          <a:xfrm>
            <a:off x="4981252" y="2848814"/>
            <a:ext cx="1112529" cy="11183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36" tIns="45718" rIns="91436" bIns="45718" numCol="1" anchor="t" anchorCtr="0" compatLnSpc="1"/>
          <a:lstStyle/>
          <a:p>
            <a:pPr defTabSz="1218565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7" name="Freeform 12"/>
          <p:cNvSpPr/>
          <p:nvPr/>
        </p:nvSpPr>
        <p:spPr bwMode="auto">
          <a:xfrm>
            <a:off x="6093781" y="3533149"/>
            <a:ext cx="1116438" cy="1116445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Freeform 13"/>
          <p:cNvSpPr/>
          <p:nvPr/>
        </p:nvSpPr>
        <p:spPr bwMode="auto">
          <a:xfrm>
            <a:off x="6093781" y="4649593"/>
            <a:ext cx="1116438" cy="11183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Freeform 14"/>
          <p:cNvSpPr/>
          <p:nvPr/>
        </p:nvSpPr>
        <p:spPr bwMode="auto">
          <a:xfrm>
            <a:off x="4981252" y="4649593"/>
            <a:ext cx="1112529" cy="11183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Freeform 15"/>
          <p:cNvSpPr/>
          <p:nvPr/>
        </p:nvSpPr>
        <p:spPr bwMode="auto">
          <a:xfrm>
            <a:off x="4296920" y="3533149"/>
            <a:ext cx="1112529" cy="1116445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36" tIns="45718" rIns="91436" bIns="45718" numCol="1" anchor="t" anchorCtr="0" compatLnSpc="1"/>
          <a:lstStyle/>
          <a:p>
            <a:pPr defTabSz="1218565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Freeform 16"/>
          <p:cNvSpPr/>
          <p:nvPr/>
        </p:nvSpPr>
        <p:spPr bwMode="auto">
          <a:xfrm>
            <a:off x="3178527" y="3533149"/>
            <a:ext cx="1118393" cy="1116445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36" tIns="45718" rIns="91436" bIns="45718" numCol="1" anchor="t" anchorCtr="0" compatLnSpc="1"/>
          <a:lstStyle/>
          <a:p>
            <a:pPr defTabSz="1218565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Freeform 17"/>
          <p:cNvSpPr/>
          <p:nvPr/>
        </p:nvSpPr>
        <p:spPr bwMode="auto">
          <a:xfrm>
            <a:off x="2496150" y="4649593"/>
            <a:ext cx="1112529" cy="111839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36" tIns="45718" rIns="91436" bIns="45718" numCol="1" anchor="t" anchorCtr="0" compatLnSpc="1"/>
          <a:lstStyle/>
          <a:p>
            <a:pPr defTabSz="1218565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Oval 18"/>
          <p:cNvSpPr>
            <a:spLocks noChangeArrowheads="1"/>
          </p:cNvSpPr>
          <p:nvPr/>
        </p:nvSpPr>
        <p:spPr bwMode="auto">
          <a:xfrm>
            <a:off x="7298205" y="2258331"/>
            <a:ext cx="1196603" cy="1196609"/>
          </a:xfrm>
          <a:prstGeom prst="ellipse">
            <a:avLst/>
          </a:prstGeom>
          <a:solidFill>
            <a:srgbClr val="595959"/>
          </a:solidFill>
          <a:ln w="28575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36" tIns="45718" rIns="91436" bIns="45718" numCol="1" anchor="ctr" anchorCtr="0" compatLnSpc="1"/>
          <a:lstStyle/>
          <a:p>
            <a:pPr algn="ctr" defTabSz="1218565">
              <a:defRPr/>
            </a:pPr>
            <a:endParaRPr lang="zh-CN" altLang="en-US" sz="2400" kern="0" spc="-15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4" name="Oval 19"/>
          <p:cNvSpPr>
            <a:spLocks noChangeArrowheads="1"/>
          </p:cNvSpPr>
          <p:nvPr/>
        </p:nvSpPr>
        <p:spPr bwMode="auto">
          <a:xfrm>
            <a:off x="5497436" y="2258331"/>
            <a:ext cx="1196603" cy="1196609"/>
          </a:xfrm>
          <a:prstGeom prst="ellipse">
            <a:avLst/>
          </a:prstGeom>
          <a:solidFill>
            <a:srgbClr val="404040"/>
          </a:solidFill>
          <a:ln w="28575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36" tIns="45718" rIns="91436" bIns="45718" numCol="1" anchor="ctr" anchorCtr="0" compatLnSpc="1"/>
          <a:lstStyle/>
          <a:p>
            <a:pPr algn="ctr" defTabSz="1218565">
              <a:defRPr/>
            </a:pPr>
            <a:endParaRPr lang="zh-CN" altLang="en-US" sz="2400" kern="0" spc="-15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5" name="Oval 20"/>
          <p:cNvSpPr>
            <a:spLocks noChangeArrowheads="1"/>
          </p:cNvSpPr>
          <p:nvPr/>
        </p:nvSpPr>
        <p:spPr bwMode="auto">
          <a:xfrm>
            <a:off x="5497436" y="4049334"/>
            <a:ext cx="1196603" cy="1196609"/>
          </a:xfrm>
          <a:prstGeom prst="ellipse">
            <a:avLst/>
          </a:prstGeom>
          <a:solidFill>
            <a:srgbClr val="595959"/>
          </a:solidFill>
          <a:ln w="28575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36" tIns="45718" rIns="91436" bIns="45718" numCol="1" anchor="ctr" anchorCtr="0" compatLnSpc="1"/>
          <a:lstStyle/>
          <a:p>
            <a:pPr algn="ctr" defTabSz="1218565">
              <a:defRPr/>
            </a:pPr>
            <a:endParaRPr lang="zh-CN" altLang="en-US" sz="2400" kern="0" spc="-15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6" name="Oval 21"/>
          <p:cNvSpPr>
            <a:spLocks noChangeArrowheads="1"/>
          </p:cNvSpPr>
          <p:nvPr/>
        </p:nvSpPr>
        <p:spPr bwMode="auto">
          <a:xfrm>
            <a:off x="3696665" y="4049334"/>
            <a:ext cx="1196603" cy="1196609"/>
          </a:xfrm>
          <a:prstGeom prst="ellipse">
            <a:avLst/>
          </a:prstGeom>
          <a:solidFill>
            <a:srgbClr val="404040"/>
          </a:solidFill>
          <a:ln w="28575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36" tIns="45718" rIns="91436" bIns="45718" numCol="1" anchor="ctr" anchorCtr="0" compatLnSpc="1"/>
          <a:lstStyle/>
          <a:p>
            <a:pPr algn="ctr" defTabSz="1218565">
              <a:defRPr/>
            </a:pPr>
            <a:endParaRPr lang="zh-CN" altLang="en-US" sz="2400" kern="0" spc="-15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9695323" y="1732369"/>
            <a:ext cx="2494797" cy="435222"/>
          </a:xfrm>
          <a:prstGeom prst="rect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-236" y="5332770"/>
            <a:ext cx="2509311" cy="435222"/>
          </a:xfrm>
          <a:prstGeom prst="rect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lang="zh-CN" altLang="en-US"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5563735" y="2671827"/>
            <a:ext cx="1098688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7392211" y="2679177"/>
            <a:ext cx="1098688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5553312" y="4510901"/>
            <a:ext cx="1098688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3745621" y="4478001"/>
            <a:ext cx="1098688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2639254" y="2251872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91"/>
          <p:cNvSpPr txBox="1"/>
          <p:nvPr/>
        </p:nvSpPr>
        <p:spPr>
          <a:xfrm>
            <a:off x="2496150" y="2550506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9175232" y="258472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04"/>
          <p:cNvSpPr txBox="1"/>
          <p:nvPr/>
        </p:nvSpPr>
        <p:spPr>
          <a:xfrm>
            <a:off x="9250700" y="2924000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7325919" y="4478001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04"/>
          <p:cNvSpPr txBox="1"/>
          <p:nvPr/>
        </p:nvSpPr>
        <p:spPr>
          <a:xfrm>
            <a:off x="7401387" y="4817275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92389" y="3839318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91"/>
          <p:cNvSpPr txBox="1"/>
          <p:nvPr/>
        </p:nvSpPr>
        <p:spPr>
          <a:xfrm>
            <a:off x="749285" y="4137952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 74"/>
          <p:cNvSpPr/>
          <p:nvPr/>
        </p:nvSpPr>
        <p:spPr>
          <a:xfrm>
            <a:off x="4797552" y="2049868"/>
            <a:ext cx="2596896" cy="259689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rgbClr val="595959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3" name="Straight Connector 82"/>
          <p:cNvCxnSpPr>
            <a:stCxn id="105" idx="38"/>
            <a:endCxn id="75" idx="6"/>
          </p:cNvCxnSpPr>
          <p:nvPr/>
        </p:nvCxnSpPr>
        <p:spPr>
          <a:xfrm>
            <a:off x="4375794" y="2160229"/>
            <a:ext cx="640587" cy="466709"/>
          </a:xfrm>
          <a:prstGeom prst="line">
            <a:avLst/>
          </a:prstGeom>
          <a:ln w="952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106" idx="33"/>
            <a:endCxn id="75" idx="2"/>
          </p:cNvCxnSpPr>
          <p:nvPr/>
        </p:nvCxnSpPr>
        <p:spPr>
          <a:xfrm>
            <a:off x="4057905" y="2940486"/>
            <a:ext cx="764592" cy="154517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107" idx="31"/>
            <a:endCxn id="75" idx="62"/>
          </p:cNvCxnSpPr>
          <p:nvPr/>
        </p:nvCxnSpPr>
        <p:spPr>
          <a:xfrm flipV="1">
            <a:off x="4055857" y="3601631"/>
            <a:ext cx="766640" cy="179740"/>
          </a:xfrm>
          <a:prstGeom prst="line">
            <a:avLst/>
          </a:prstGeom>
          <a:ln w="952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08" idx="27"/>
            <a:endCxn id="75" idx="58"/>
          </p:cNvCxnSpPr>
          <p:nvPr/>
        </p:nvCxnSpPr>
        <p:spPr>
          <a:xfrm flipV="1">
            <a:off x="4390785" y="4069694"/>
            <a:ext cx="625596" cy="513662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stCxn id="142" idx="38"/>
            <a:endCxn id="75" idx="26"/>
          </p:cNvCxnSpPr>
          <p:nvPr/>
        </p:nvCxnSpPr>
        <p:spPr>
          <a:xfrm flipH="1">
            <a:off x="7175621" y="2160229"/>
            <a:ext cx="612831" cy="466709"/>
          </a:xfrm>
          <a:prstGeom prst="line">
            <a:avLst/>
          </a:prstGeom>
          <a:ln w="952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>
            <a:stCxn id="143" idx="33"/>
            <a:endCxn id="75" idx="30"/>
          </p:cNvCxnSpPr>
          <p:nvPr/>
        </p:nvCxnSpPr>
        <p:spPr>
          <a:xfrm flipH="1">
            <a:off x="7369505" y="2940486"/>
            <a:ext cx="736858" cy="154517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stCxn id="144" idx="31"/>
            <a:endCxn id="75" idx="34"/>
          </p:cNvCxnSpPr>
          <p:nvPr/>
        </p:nvCxnSpPr>
        <p:spPr>
          <a:xfrm flipH="1" flipV="1">
            <a:off x="7369505" y="3601631"/>
            <a:ext cx="738906" cy="179740"/>
          </a:xfrm>
          <a:prstGeom prst="line">
            <a:avLst/>
          </a:prstGeom>
          <a:ln w="952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>
            <a:endCxn id="75" idx="38"/>
          </p:cNvCxnSpPr>
          <p:nvPr/>
        </p:nvCxnSpPr>
        <p:spPr>
          <a:xfrm flipH="1" flipV="1">
            <a:off x="7175621" y="4069695"/>
            <a:ext cx="676401" cy="49435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Freeform 104"/>
          <p:cNvSpPr/>
          <p:nvPr/>
        </p:nvSpPr>
        <p:spPr>
          <a:xfrm>
            <a:off x="3913470" y="1767552"/>
            <a:ext cx="504866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rgbClr val="59595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3978700" y="1892784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42" name="Freeform 141"/>
          <p:cNvSpPr/>
          <p:nvPr/>
        </p:nvSpPr>
        <p:spPr>
          <a:xfrm flipH="1">
            <a:off x="7745907" y="1767552"/>
            <a:ext cx="504900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rgbClr val="59595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808900" y="1892784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06" name="Freeform 105"/>
          <p:cNvSpPr/>
          <p:nvPr/>
        </p:nvSpPr>
        <p:spPr>
          <a:xfrm>
            <a:off x="3554255" y="2663308"/>
            <a:ext cx="504866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3627420" y="2793299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43" name="Freeform 142"/>
          <p:cNvSpPr/>
          <p:nvPr/>
        </p:nvSpPr>
        <p:spPr>
          <a:xfrm flipH="1">
            <a:off x="8105145" y="2663308"/>
            <a:ext cx="504900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8183307" y="2793299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44" name="Freeform 143"/>
          <p:cNvSpPr/>
          <p:nvPr/>
        </p:nvSpPr>
        <p:spPr>
          <a:xfrm flipH="1">
            <a:off x="8107193" y="3553681"/>
            <a:ext cx="504900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rgbClr val="59595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8172749" y="3687861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107" name="Freeform 106"/>
          <p:cNvSpPr/>
          <p:nvPr/>
        </p:nvSpPr>
        <p:spPr>
          <a:xfrm>
            <a:off x="3552207" y="3553681"/>
            <a:ext cx="504866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rgbClr val="59595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612599" y="3687861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08" name="Freeform 107"/>
          <p:cNvSpPr/>
          <p:nvPr/>
        </p:nvSpPr>
        <p:spPr>
          <a:xfrm>
            <a:off x="3915725" y="4449921"/>
            <a:ext cx="504866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3972761" y="4583358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</a:p>
        </p:txBody>
      </p:sp>
      <p:sp>
        <p:nvSpPr>
          <p:cNvPr id="145" name="Freeform 144"/>
          <p:cNvSpPr/>
          <p:nvPr/>
        </p:nvSpPr>
        <p:spPr>
          <a:xfrm flipH="1">
            <a:off x="7743655" y="4449921"/>
            <a:ext cx="504900" cy="504866"/>
          </a:xfrm>
          <a:custGeom>
            <a:avLst/>
            <a:gdLst>
              <a:gd name="connsiteX0" fmla="*/ 0 w 2143140"/>
              <a:gd name="connsiteY0" fmla="*/ 1071569 h 2143138"/>
              <a:gd name="connsiteX1" fmla="*/ 5165 w 2143140"/>
              <a:gd name="connsiteY1" fmla="*/ 966534 h 2143138"/>
              <a:gd name="connsiteX2" fmla="*/ 20585 w 2143140"/>
              <a:gd name="connsiteY2" fmla="*/ 862517 h 2143138"/>
              <a:gd name="connsiteX3" fmla="*/ 46142 w 2143140"/>
              <a:gd name="connsiteY3" fmla="*/ 760514 h 2143138"/>
              <a:gd name="connsiteX4" fmla="*/ 81568 w 2143140"/>
              <a:gd name="connsiteY4" fmla="*/ 661501 h 2143138"/>
              <a:gd name="connsiteX5" fmla="*/ 126531 w 2143140"/>
              <a:gd name="connsiteY5" fmla="*/ 566431 h 2143138"/>
              <a:gd name="connsiteX6" fmla="*/ 180592 w 2143140"/>
              <a:gd name="connsiteY6" fmla="*/ 476237 h 2143138"/>
              <a:gd name="connsiteX7" fmla="*/ 243236 w 2143140"/>
              <a:gd name="connsiteY7" fmla="*/ 391776 h 2143138"/>
              <a:gd name="connsiteX8" fmla="*/ 313856 w 2143140"/>
              <a:gd name="connsiteY8" fmla="*/ 313855 h 2143138"/>
              <a:gd name="connsiteX9" fmla="*/ 391777 w 2143140"/>
              <a:gd name="connsiteY9" fmla="*/ 243235 h 2143138"/>
              <a:gd name="connsiteX10" fmla="*/ 476238 w 2143140"/>
              <a:gd name="connsiteY10" fmla="*/ 180591 h 2143138"/>
              <a:gd name="connsiteX11" fmla="*/ 566432 w 2143140"/>
              <a:gd name="connsiteY11" fmla="*/ 126531 h 2143138"/>
              <a:gd name="connsiteX12" fmla="*/ 661502 w 2143140"/>
              <a:gd name="connsiteY12" fmla="*/ 81568 h 2143138"/>
              <a:gd name="connsiteX13" fmla="*/ 760515 w 2143140"/>
              <a:gd name="connsiteY13" fmla="*/ 46142 h 2143138"/>
              <a:gd name="connsiteX14" fmla="*/ 862517 w 2143140"/>
              <a:gd name="connsiteY14" fmla="*/ 20585 h 2143138"/>
              <a:gd name="connsiteX15" fmla="*/ 966535 w 2143140"/>
              <a:gd name="connsiteY15" fmla="*/ 5165 h 2143138"/>
              <a:gd name="connsiteX16" fmla="*/ 1071570 w 2143140"/>
              <a:gd name="connsiteY16" fmla="*/ 0 h 2143138"/>
              <a:gd name="connsiteX17" fmla="*/ 1176605 w 2143140"/>
              <a:gd name="connsiteY17" fmla="*/ 5165 h 2143138"/>
              <a:gd name="connsiteX18" fmla="*/ 1280623 w 2143140"/>
              <a:gd name="connsiteY18" fmla="*/ 20585 h 2143138"/>
              <a:gd name="connsiteX19" fmla="*/ 1382625 w 2143140"/>
              <a:gd name="connsiteY19" fmla="*/ 46142 h 2143138"/>
              <a:gd name="connsiteX20" fmla="*/ 1481638 w 2143140"/>
              <a:gd name="connsiteY20" fmla="*/ 81568 h 2143138"/>
              <a:gd name="connsiteX21" fmla="*/ 1576708 w 2143140"/>
              <a:gd name="connsiteY21" fmla="*/ 126531 h 2143138"/>
              <a:gd name="connsiteX22" fmla="*/ 1666902 w 2143140"/>
              <a:gd name="connsiteY22" fmla="*/ 180591 h 2143138"/>
              <a:gd name="connsiteX23" fmla="*/ 1751363 w 2143140"/>
              <a:gd name="connsiteY23" fmla="*/ 243235 h 2143138"/>
              <a:gd name="connsiteX24" fmla="*/ 1829284 w 2143140"/>
              <a:gd name="connsiteY24" fmla="*/ 313855 h 2143138"/>
              <a:gd name="connsiteX25" fmla="*/ 1899904 w 2143140"/>
              <a:gd name="connsiteY25" fmla="*/ 391776 h 2143138"/>
              <a:gd name="connsiteX26" fmla="*/ 1962548 w 2143140"/>
              <a:gd name="connsiteY26" fmla="*/ 476237 h 2143138"/>
              <a:gd name="connsiteX27" fmla="*/ 2016609 w 2143140"/>
              <a:gd name="connsiteY27" fmla="*/ 566431 h 2143138"/>
              <a:gd name="connsiteX28" fmla="*/ 2061572 w 2143140"/>
              <a:gd name="connsiteY28" fmla="*/ 661501 h 2143138"/>
              <a:gd name="connsiteX29" fmla="*/ 2096998 w 2143140"/>
              <a:gd name="connsiteY29" fmla="*/ 760514 h 2143138"/>
              <a:gd name="connsiteX30" fmla="*/ 2122555 w 2143140"/>
              <a:gd name="connsiteY30" fmla="*/ 862517 h 2143138"/>
              <a:gd name="connsiteX31" fmla="*/ 2137975 w 2143140"/>
              <a:gd name="connsiteY31" fmla="*/ 966534 h 2143138"/>
              <a:gd name="connsiteX32" fmla="*/ 2143140 w 2143140"/>
              <a:gd name="connsiteY32" fmla="*/ 1071569 h 2143138"/>
              <a:gd name="connsiteX33" fmla="*/ 2137975 w 2143140"/>
              <a:gd name="connsiteY33" fmla="*/ 1176604 h 2143138"/>
              <a:gd name="connsiteX34" fmla="*/ 2122555 w 2143140"/>
              <a:gd name="connsiteY34" fmla="*/ 1280621 h 2143138"/>
              <a:gd name="connsiteX35" fmla="*/ 2096998 w 2143140"/>
              <a:gd name="connsiteY35" fmla="*/ 1382624 h 2143138"/>
              <a:gd name="connsiteX36" fmla="*/ 2061572 w 2143140"/>
              <a:gd name="connsiteY36" fmla="*/ 1481637 h 2143138"/>
              <a:gd name="connsiteX37" fmla="*/ 2016609 w 2143140"/>
              <a:gd name="connsiteY37" fmla="*/ 1576707 h 2143138"/>
              <a:gd name="connsiteX38" fmla="*/ 1962548 w 2143140"/>
              <a:gd name="connsiteY38" fmla="*/ 1666901 h 2143138"/>
              <a:gd name="connsiteX39" fmla="*/ 1899904 w 2143140"/>
              <a:gd name="connsiteY39" fmla="*/ 1751362 h 2143138"/>
              <a:gd name="connsiteX40" fmla="*/ 1829284 w 2143140"/>
              <a:gd name="connsiteY40" fmla="*/ 1829283 h 2143138"/>
              <a:gd name="connsiteX41" fmla="*/ 1751363 w 2143140"/>
              <a:gd name="connsiteY41" fmla="*/ 1899903 h 2143138"/>
              <a:gd name="connsiteX42" fmla="*/ 1666902 w 2143140"/>
              <a:gd name="connsiteY42" fmla="*/ 1962547 h 2143138"/>
              <a:gd name="connsiteX43" fmla="*/ 1576708 w 2143140"/>
              <a:gd name="connsiteY43" fmla="*/ 2016607 h 2143138"/>
              <a:gd name="connsiteX44" fmla="*/ 1481638 w 2143140"/>
              <a:gd name="connsiteY44" fmla="*/ 2061570 h 2143138"/>
              <a:gd name="connsiteX45" fmla="*/ 1382625 w 2143140"/>
              <a:gd name="connsiteY45" fmla="*/ 2096996 h 2143138"/>
              <a:gd name="connsiteX46" fmla="*/ 1280623 w 2143140"/>
              <a:gd name="connsiteY46" fmla="*/ 2122553 h 2143138"/>
              <a:gd name="connsiteX47" fmla="*/ 1176605 w 2143140"/>
              <a:gd name="connsiteY47" fmla="*/ 2137973 h 2143138"/>
              <a:gd name="connsiteX48" fmla="*/ 1071570 w 2143140"/>
              <a:gd name="connsiteY48" fmla="*/ 2143138 h 2143138"/>
              <a:gd name="connsiteX49" fmla="*/ 966535 w 2143140"/>
              <a:gd name="connsiteY49" fmla="*/ 2137973 h 2143138"/>
              <a:gd name="connsiteX50" fmla="*/ 862517 w 2143140"/>
              <a:gd name="connsiteY50" fmla="*/ 2122553 h 2143138"/>
              <a:gd name="connsiteX51" fmla="*/ 760515 w 2143140"/>
              <a:gd name="connsiteY51" fmla="*/ 2096996 h 2143138"/>
              <a:gd name="connsiteX52" fmla="*/ 661502 w 2143140"/>
              <a:gd name="connsiteY52" fmla="*/ 2061570 h 2143138"/>
              <a:gd name="connsiteX53" fmla="*/ 566432 w 2143140"/>
              <a:gd name="connsiteY53" fmla="*/ 2016607 h 2143138"/>
              <a:gd name="connsiteX54" fmla="*/ 476238 w 2143140"/>
              <a:gd name="connsiteY54" fmla="*/ 1962547 h 2143138"/>
              <a:gd name="connsiteX55" fmla="*/ 391777 w 2143140"/>
              <a:gd name="connsiteY55" fmla="*/ 1899903 h 2143138"/>
              <a:gd name="connsiteX56" fmla="*/ 313856 w 2143140"/>
              <a:gd name="connsiteY56" fmla="*/ 1829283 h 2143138"/>
              <a:gd name="connsiteX57" fmla="*/ 243236 w 2143140"/>
              <a:gd name="connsiteY57" fmla="*/ 1751362 h 2143138"/>
              <a:gd name="connsiteX58" fmla="*/ 180592 w 2143140"/>
              <a:gd name="connsiteY58" fmla="*/ 1666901 h 2143138"/>
              <a:gd name="connsiteX59" fmla="*/ 126531 w 2143140"/>
              <a:gd name="connsiteY59" fmla="*/ 1576707 h 2143138"/>
              <a:gd name="connsiteX60" fmla="*/ 81568 w 2143140"/>
              <a:gd name="connsiteY60" fmla="*/ 1481637 h 2143138"/>
              <a:gd name="connsiteX61" fmla="*/ 46142 w 2143140"/>
              <a:gd name="connsiteY61" fmla="*/ 1382624 h 2143138"/>
              <a:gd name="connsiteX62" fmla="*/ 20585 w 2143140"/>
              <a:gd name="connsiteY62" fmla="*/ 1280621 h 2143138"/>
              <a:gd name="connsiteX63" fmla="*/ 5165 w 2143140"/>
              <a:gd name="connsiteY63" fmla="*/ 1176604 h 2143138"/>
              <a:gd name="connsiteX64" fmla="*/ 0 w 2143140"/>
              <a:gd name="connsiteY64" fmla="*/ 1071569 h 214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3140" h="2143138">
                <a:moveTo>
                  <a:pt x="0" y="1071569"/>
                </a:moveTo>
                <a:lnTo>
                  <a:pt x="5165" y="966534"/>
                </a:lnTo>
                <a:lnTo>
                  <a:pt x="20585" y="862517"/>
                </a:lnTo>
                <a:lnTo>
                  <a:pt x="46142" y="760514"/>
                </a:lnTo>
                <a:lnTo>
                  <a:pt x="81568" y="661501"/>
                </a:lnTo>
                <a:lnTo>
                  <a:pt x="126531" y="566431"/>
                </a:lnTo>
                <a:lnTo>
                  <a:pt x="180592" y="476237"/>
                </a:lnTo>
                <a:lnTo>
                  <a:pt x="243236" y="391776"/>
                </a:lnTo>
                <a:lnTo>
                  <a:pt x="313856" y="313855"/>
                </a:lnTo>
                <a:lnTo>
                  <a:pt x="391777" y="243235"/>
                </a:lnTo>
                <a:lnTo>
                  <a:pt x="476238" y="180591"/>
                </a:lnTo>
                <a:lnTo>
                  <a:pt x="566432" y="126531"/>
                </a:lnTo>
                <a:lnTo>
                  <a:pt x="661502" y="81568"/>
                </a:lnTo>
                <a:lnTo>
                  <a:pt x="760515" y="46142"/>
                </a:lnTo>
                <a:lnTo>
                  <a:pt x="862517" y="20585"/>
                </a:lnTo>
                <a:lnTo>
                  <a:pt x="966535" y="5165"/>
                </a:lnTo>
                <a:lnTo>
                  <a:pt x="1071570" y="0"/>
                </a:lnTo>
                <a:lnTo>
                  <a:pt x="1176605" y="5165"/>
                </a:lnTo>
                <a:lnTo>
                  <a:pt x="1280623" y="20585"/>
                </a:lnTo>
                <a:lnTo>
                  <a:pt x="1382625" y="46142"/>
                </a:lnTo>
                <a:lnTo>
                  <a:pt x="1481638" y="81568"/>
                </a:lnTo>
                <a:lnTo>
                  <a:pt x="1576708" y="126531"/>
                </a:lnTo>
                <a:lnTo>
                  <a:pt x="1666902" y="180591"/>
                </a:lnTo>
                <a:lnTo>
                  <a:pt x="1751363" y="243235"/>
                </a:lnTo>
                <a:lnTo>
                  <a:pt x="1829284" y="313855"/>
                </a:lnTo>
                <a:lnTo>
                  <a:pt x="1899904" y="391776"/>
                </a:lnTo>
                <a:lnTo>
                  <a:pt x="1962548" y="476237"/>
                </a:lnTo>
                <a:lnTo>
                  <a:pt x="2016609" y="566431"/>
                </a:lnTo>
                <a:lnTo>
                  <a:pt x="2061572" y="661501"/>
                </a:lnTo>
                <a:lnTo>
                  <a:pt x="2096998" y="760514"/>
                </a:lnTo>
                <a:lnTo>
                  <a:pt x="2122555" y="862517"/>
                </a:lnTo>
                <a:lnTo>
                  <a:pt x="2137975" y="966534"/>
                </a:lnTo>
                <a:lnTo>
                  <a:pt x="2143140" y="1071569"/>
                </a:lnTo>
                <a:lnTo>
                  <a:pt x="2137975" y="1176604"/>
                </a:lnTo>
                <a:lnTo>
                  <a:pt x="2122555" y="1280621"/>
                </a:lnTo>
                <a:lnTo>
                  <a:pt x="2096998" y="1382624"/>
                </a:lnTo>
                <a:lnTo>
                  <a:pt x="2061572" y="1481637"/>
                </a:lnTo>
                <a:lnTo>
                  <a:pt x="2016609" y="1576707"/>
                </a:lnTo>
                <a:lnTo>
                  <a:pt x="1962548" y="1666901"/>
                </a:lnTo>
                <a:lnTo>
                  <a:pt x="1899904" y="1751362"/>
                </a:lnTo>
                <a:lnTo>
                  <a:pt x="1829284" y="1829283"/>
                </a:lnTo>
                <a:lnTo>
                  <a:pt x="1751363" y="1899903"/>
                </a:lnTo>
                <a:lnTo>
                  <a:pt x="1666902" y="1962547"/>
                </a:lnTo>
                <a:lnTo>
                  <a:pt x="1576708" y="2016607"/>
                </a:lnTo>
                <a:lnTo>
                  <a:pt x="1481638" y="2061570"/>
                </a:lnTo>
                <a:lnTo>
                  <a:pt x="1382625" y="2096996"/>
                </a:lnTo>
                <a:lnTo>
                  <a:pt x="1280623" y="2122553"/>
                </a:lnTo>
                <a:lnTo>
                  <a:pt x="1176605" y="2137973"/>
                </a:lnTo>
                <a:lnTo>
                  <a:pt x="1071570" y="2143138"/>
                </a:lnTo>
                <a:lnTo>
                  <a:pt x="966535" y="2137973"/>
                </a:lnTo>
                <a:lnTo>
                  <a:pt x="862517" y="2122553"/>
                </a:lnTo>
                <a:lnTo>
                  <a:pt x="760515" y="2096996"/>
                </a:lnTo>
                <a:lnTo>
                  <a:pt x="661502" y="2061570"/>
                </a:lnTo>
                <a:lnTo>
                  <a:pt x="566432" y="2016607"/>
                </a:lnTo>
                <a:lnTo>
                  <a:pt x="476238" y="1962547"/>
                </a:lnTo>
                <a:lnTo>
                  <a:pt x="391777" y="1899903"/>
                </a:lnTo>
                <a:lnTo>
                  <a:pt x="313856" y="1829283"/>
                </a:lnTo>
                <a:lnTo>
                  <a:pt x="243236" y="1751362"/>
                </a:lnTo>
                <a:lnTo>
                  <a:pt x="180592" y="1666901"/>
                </a:lnTo>
                <a:lnTo>
                  <a:pt x="126531" y="1576707"/>
                </a:lnTo>
                <a:lnTo>
                  <a:pt x="81568" y="1481637"/>
                </a:lnTo>
                <a:lnTo>
                  <a:pt x="46142" y="1382624"/>
                </a:lnTo>
                <a:lnTo>
                  <a:pt x="20585" y="1280621"/>
                </a:lnTo>
                <a:lnTo>
                  <a:pt x="5165" y="1176604"/>
                </a:lnTo>
                <a:lnTo>
                  <a:pt x="0" y="107156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7808899" y="4593992"/>
            <a:ext cx="3744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08</a:t>
            </a:r>
          </a:p>
        </p:txBody>
      </p:sp>
      <p:sp>
        <p:nvSpPr>
          <p:cNvPr id="91" name="Oval 7"/>
          <p:cNvSpPr>
            <a:spLocks noChangeArrowheads="1"/>
          </p:cNvSpPr>
          <p:nvPr/>
        </p:nvSpPr>
        <p:spPr bwMode="auto">
          <a:xfrm>
            <a:off x="5959884" y="2542597"/>
            <a:ext cx="250430" cy="2535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9"/>
          <p:cNvSpPr/>
          <p:nvPr/>
        </p:nvSpPr>
        <p:spPr bwMode="auto">
          <a:xfrm>
            <a:off x="5765802" y="2822242"/>
            <a:ext cx="641726" cy="1357536"/>
          </a:xfrm>
          <a:custGeom>
            <a:avLst/>
            <a:gdLst>
              <a:gd name="T0" fmla="*/ 1655 w 2081"/>
              <a:gd name="T1" fmla="*/ 0 h 4405"/>
              <a:gd name="T2" fmla="*/ 1338 w 2081"/>
              <a:gd name="T3" fmla="*/ 0 h 4405"/>
              <a:gd name="T4" fmla="*/ 1292 w 2081"/>
              <a:gd name="T5" fmla="*/ 334 h 4405"/>
              <a:gd name="T6" fmla="*/ 1193 w 2081"/>
              <a:gd name="T7" fmla="*/ 667 h 4405"/>
              <a:gd name="T8" fmla="*/ 1133 w 2081"/>
              <a:gd name="T9" fmla="*/ 420 h 4405"/>
              <a:gd name="T10" fmla="*/ 1082 w 2081"/>
              <a:gd name="T11" fmla="*/ 287 h 4405"/>
              <a:gd name="T12" fmla="*/ 1145 w 2081"/>
              <a:gd name="T13" fmla="*/ 202 h 4405"/>
              <a:gd name="T14" fmla="*/ 1040 w 2081"/>
              <a:gd name="T15" fmla="*/ 102 h 4405"/>
              <a:gd name="T16" fmla="*/ 936 w 2081"/>
              <a:gd name="T17" fmla="*/ 202 h 4405"/>
              <a:gd name="T18" fmla="*/ 999 w 2081"/>
              <a:gd name="T19" fmla="*/ 287 h 4405"/>
              <a:gd name="T20" fmla="*/ 948 w 2081"/>
              <a:gd name="T21" fmla="*/ 420 h 4405"/>
              <a:gd name="T22" fmla="*/ 888 w 2081"/>
              <a:gd name="T23" fmla="*/ 667 h 4405"/>
              <a:gd name="T24" fmla="*/ 788 w 2081"/>
              <a:gd name="T25" fmla="*/ 334 h 4405"/>
              <a:gd name="T26" fmla="*/ 743 w 2081"/>
              <a:gd name="T27" fmla="*/ 0 h 4405"/>
              <a:gd name="T28" fmla="*/ 426 w 2081"/>
              <a:gd name="T29" fmla="*/ 0 h 4405"/>
              <a:gd name="T30" fmla="*/ 0 w 2081"/>
              <a:gd name="T31" fmla="*/ 429 h 4405"/>
              <a:gd name="T32" fmla="*/ 0 w 2081"/>
              <a:gd name="T33" fmla="*/ 1973 h 4405"/>
              <a:gd name="T34" fmla="*/ 172 w 2081"/>
              <a:gd name="T35" fmla="*/ 2147 h 4405"/>
              <a:gd name="T36" fmla="*/ 339 w 2081"/>
              <a:gd name="T37" fmla="*/ 1973 h 4405"/>
              <a:gd name="T38" fmla="*/ 339 w 2081"/>
              <a:gd name="T39" fmla="*/ 685 h 4405"/>
              <a:gd name="T40" fmla="*/ 507 w 2081"/>
              <a:gd name="T41" fmla="*/ 685 h 4405"/>
              <a:gd name="T42" fmla="*/ 507 w 2081"/>
              <a:gd name="T43" fmla="*/ 4174 h 4405"/>
              <a:gd name="T44" fmla="*/ 741 w 2081"/>
              <a:gd name="T45" fmla="*/ 4405 h 4405"/>
              <a:gd name="T46" fmla="*/ 971 w 2081"/>
              <a:gd name="T47" fmla="*/ 4174 h 4405"/>
              <a:gd name="T48" fmla="*/ 971 w 2081"/>
              <a:gd name="T49" fmla="*/ 2118 h 4405"/>
              <a:gd name="T50" fmla="*/ 1115 w 2081"/>
              <a:gd name="T51" fmla="*/ 2118 h 4405"/>
              <a:gd name="T52" fmla="*/ 1115 w 2081"/>
              <a:gd name="T53" fmla="*/ 4174 h 4405"/>
              <a:gd name="T54" fmla="*/ 1344 w 2081"/>
              <a:gd name="T55" fmla="*/ 4405 h 4405"/>
              <a:gd name="T56" fmla="*/ 1574 w 2081"/>
              <a:gd name="T57" fmla="*/ 4174 h 4405"/>
              <a:gd name="T58" fmla="*/ 1574 w 2081"/>
              <a:gd name="T59" fmla="*/ 685 h 4405"/>
              <a:gd name="T60" fmla="*/ 1741 w 2081"/>
              <a:gd name="T61" fmla="*/ 685 h 4405"/>
              <a:gd name="T62" fmla="*/ 1741 w 2081"/>
              <a:gd name="T63" fmla="*/ 1973 h 4405"/>
              <a:gd name="T64" fmla="*/ 1909 w 2081"/>
              <a:gd name="T65" fmla="*/ 2147 h 4405"/>
              <a:gd name="T66" fmla="*/ 2081 w 2081"/>
              <a:gd name="T67" fmla="*/ 1973 h 4405"/>
              <a:gd name="T68" fmla="*/ 2081 w 2081"/>
              <a:gd name="T69" fmla="*/ 429 h 4405"/>
              <a:gd name="T70" fmla="*/ 1655 w 2081"/>
              <a:gd name="T71" fmla="*/ 0 h 4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81" h="4405">
                <a:moveTo>
                  <a:pt x="1655" y="0"/>
                </a:moveTo>
                <a:cubicBezTo>
                  <a:pt x="1539" y="0"/>
                  <a:pt x="1433" y="0"/>
                  <a:pt x="1338" y="0"/>
                </a:cubicBezTo>
                <a:cubicBezTo>
                  <a:pt x="1335" y="39"/>
                  <a:pt x="1323" y="183"/>
                  <a:pt x="1292" y="334"/>
                </a:cubicBezTo>
                <a:cubicBezTo>
                  <a:pt x="1275" y="421"/>
                  <a:pt x="1193" y="667"/>
                  <a:pt x="1193" y="667"/>
                </a:cubicBezTo>
                <a:cubicBezTo>
                  <a:pt x="1193" y="667"/>
                  <a:pt x="1148" y="479"/>
                  <a:pt x="1133" y="420"/>
                </a:cubicBezTo>
                <a:cubicBezTo>
                  <a:pt x="1122" y="379"/>
                  <a:pt x="1082" y="287"/>
                  <a:pt x="1082" y="287"/>
                </a:cubicBezTo>
                <a:cubicBezTo>
                  <a:pt x="1145" y="202"/>
                  <a:pt x="1145" y="202"/>
                  <a:pt x="1145" y="202"/>
                </a:cubicBezTo>
                <a:cubicBezTo>
                  <a:pt x="1040" y="102"/>
                  <a:pt x="1040" y="102"/>
                  <a:pt x="1040" y="102"/>
                </a:cubicBezTo>
                <a:cubicBezTo>
                  <a:pt x="936" y="202"/>
                  <a:pt x="936" y="202"/>
                  <a:pt x="936" y="202"/>
                </a:cubicBezTo>
                <a:cubicBezTo>
                  <a:pt x="999" y="287"/>
                  <a:pt x="999" y="287"/>
                  <a:pt x="999" y="287"/>
                </a:cubicBezTo>
                <a:cubicBezTo>
                  <a:pt x="999" y="287"/>
                  <a:pt x="959" y="379"/>
                  <a:pt x="948" y="420"/>
                </a:cubicBezTo>
                <a:cubicBezTo>
                  <a:pt x="932" y="479"/>
                  <a:pt x="888" y="667"/>
                  <a:pt x="888" y="667"/>
                </a:cubicBezTo>
                <a:cubicBezTo>
                  <a:pt x="888" y="667"/>
                  <a:pt x="806" y="421"/>
                  <a:pt x="788" y="334"/>
                </a:cubicBezTo>
                <a:cubicBezTo>
                  <a:pt x="757" y="183"/>
                  <a:pt x="746" y="39"/>
                  <a:pt x="743" y="0"/>
                </a:cubicBezTo>
                <a:cubicBezTo>
                  <a:pt x="426" y="0"/>
                  <a:pt x="426" y="0"/>
                  <a:pt x="426" y="0"/>
                </a:cubicBezTo>
                <a:cubicBezTo>
                  <a:pt x="191" y="0"/>
                  <a:pt x="0" y="193"/>
                  <a:pt x="0" y="429"/>
                </a:cubicBezTo>
                <a:cubicBezTo>
                  <a:pt x="0" y="612"/>
                  <a:pt x="0" y="1973"/>
                  <a:pt x="0" y="1973"/>
                </a:cubicBezTo>
                <a:cubicBezTo>
                  <a:pt x="0" y="2070"/>
                  <a:pt x="76" y="2147"/>
                  <a:pt x="172" y="2147"/>
                </a:cubicBezTo>
                <a:cubicBezTo>
                  <a:pt x="263" y="2147"/>
                  <a:pt x="339" y="2070"/>
                  <a:pt x="339" y="1973"/>
                </a:cubicBezTo>
                <a:cubicBezTo>
                  <a:pt x="339" y="1828"/>
                  <a:pt x="339" y="685"/>
                  <a:pt x="339" y="685"/>
                </a:cubicBezTo>
                <a:cubicBezTo>
                  <a:pt x="507" y="685"/>
                  <a:pt x="507" y="685"/>
                  <a:pt x="507" y="685"/>
                </a:cubicBezTo>
                <a:cubicBezTo>
                  <a:pt x="507" y="1775"/>
                  <a:pt x="507" y="4174"/>
                  <a:pt x="507" y="4174"/>
                </a:cubicBezTo>
                <a:cubicBezTo>
                  <a:pt x="507" y="4304"/>
                  <a:pt x="612" y="4405"/>
                  <a:pt x="741" y="4405"/>
                </a:cubicBezTo>
                <a:cubicBezTo>
                  <a:pt x="866" y="4405"/>
                  <a:pt x="971" y="4304"/>
                  <a:pt x="971" y="4174"/>
                </a:cubicBezTo>
                <a:cubicBezTo>
                  <a:pt x="971" y="2118"/>
                  <a:pt x="971" y="2118"/>
                  <a:pt x="971" y="2118"/>
                </a:cubicBezTo>
                <a:cubicBezTo>
                  <a:pt x="1115" y="2118"/>
                  <a:pt x="1115" y="2118"/>
                  <a:pt x="1115" y="2118"/>
                </a:cubicBezTo>
                <a:cubicBezTo>
                  <a:pt x="1115" y="4174"/>
                  <a:pt x="1115" y="4174"/>
                  <a:pt x="1115" y="4174"/>
                </a:cubicBezTo>
                <a:cubicBezTo>
                  <a:pt x="1115" y="4304"/>
                  <a:pt x="1215" y="4405"/>
                  <a:pt x="1344" y="4405"/>
                </a:cubicBezTo>
                <a:cubicBezTo>
                  <a:pt x="1469" y="4405"/>
                  <a:pt x="1574" y="4304"/>
                  <a:pt x="1574" y="4174"/>
                </a:cubicBezTo>
                <a:cubicBezTo>
                  <a:pt x="1574" y="1828"/>
                  <a:pt x="1574" y="685"/>
                  <a:pt x="1574" y="685"/>
                </a:cubicBezTo>
                <a:cubicBezTo>
                  <a:pt x="1741" y="685"/>
                  <a:pt x="1741" y="685"/>
                  <a:pt x="1741" y="685"/>
                </a:cubicBezTo>
                <a:cubicBezTo>
                  <a:pt x="1741" y="1766"/>
                  <a:pt x="1741" y="1973"/>
                  <a:pt x="1741" y="1973"/>
                </a:cubicBezTo>
                <a:cubicBezTo>
                  <a:pt x="1741" y="2070"/>
                  <a:pt x="1818" y="2147"/>
                  <a:pt x="1909" y="2147"/>
                </a:cubicBezTo>
                <a:cubicBezTo>
                  <a:pt x="2004" y="2147"/>
                  <a:pt x="2081" y="2070"/>
                  <a:pt x="2081" y="1973"/>
                </a:cubicBezTo>
                <a:cubicBezTo>
                  <a:pt x="2081" y="1346"/>
                  <a:pt x="2081" y="429"/>
                  <a:pt x="2081" y="429"/>
                </a:cubicBezTo>
                <a:cubicBezTo>
                  <a:pt x="2081" y="193"/>
                  <a:pt x="1890" y="0"/>
                  <a:pt x="1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14"/>
          <p:cNvSpPr/>
          <p:nvPr/>
        </p:nvSpPr>
        <p:spPr bwMode="auto">
          <a:xfrm>
            <a:off x="5773140" y="3475318"/>
            <a:ext cx="92972" cy="352929"/>
          </a:xfrm>
          <a:custGeom>
            <a:avLst/>
            <a:gdLst>
              <a:gd name="T0" fmla="*/ 59 w 84"/>
              <a:gd name="T1" fmla="*/ 36 h 328"/>
              <a:gd name="T2" fmla="*/ 55 w 84"/>
              <a:gd name="T3" fmla="*/ 36 h 328"/>
              <a:gd name="T4" fmla="*/ 55 w 84"/>
              <a:gd name="T5" fmla="*/ 12 h 328"/>
              <a:gd name="T6" fmla="*/ 42 w 84"/>
              <a:gd name="T7" fmla="*/ 0 h 328"/>
              <a:gd name="T8" fmla="*/ 29 w 84"/>
              <a:gd name="T9" fmla="*/ 12 h 328"/>
              <a:gd name="T10" fmla="*/ 29 w 84"/>
              <a:gd name="T11" fmla="*/ 36 h 328"/>
              <a:gd name="T12" fmla="*/ 25 w 84"/>
              <a:gd name="T13" fmla="*/ 36 h 328"/>
              <a:gd name="T14" fmla="*/ 0 w 84"/>
              <a:gd name="T15" fmla="*/ 61 h 328"/>
              <a:gd name="T16" fmla="*/ 0 w 84"/>
              <a:gd name="T17" fmla="*/ 303 h 328"/>
              <a:gd name="T18" fmla="*/ 25 w 84"/>
              <a:gd name="T19" fmla="*/ 328 h 328"/>
              <a:gd name="T20" fmla="*/ 59 w 84"/>
              <a:gd name="T21" fmla="*/ 328 h 328"/>
              <a:gd name="T22" fmla="*/ 84 w 84"/>
              <a:gd name="T23" fmla="*/ 303 h 328"/>
              <a:gd name="T24" fmla="*/ 84 w 84"/>
              <a:gd name="T25" fmla="*/ 61 h 328"/>
              <a:gd name="T26" fmla="*/ 59 w 84"/>
              <a:gd name="T27" fmla="*/ 3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328">
                <a:moveTo>
                  <a:pt x="59" y="36"/>
                </a:moveTo>
                <a:cubicBezTo>
                  <a:pt x="55" y="36"/>
                  <a:pt x="55" y="36"/>
                  <a:pt x="55" y="36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5"/>
                  <a:pt x="49" y="0"/>
                  <a:pt x="42" y="0"/>
                </a:cubicBezTo>
                <a:cubicBezTo>
                  <a:pt x="35" y="0"/>
                  <a:pt x="29" y="5"/>
                  <a:pt x="29" y="12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11" y="36"/>
                  <a:pt x="0" y="47"/>
                  <a:pt x="0" y="61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17"/>
                  <a:pt x="11" y="328"/>
                  <a:pt x="25" y="328"/>
                </a:cubicBezTo>
                <a:cubicBezTo>
                  <a:pt x="59" y="328"/>
                  <a:pt x="59" y="328"/>
                  <a:pt x="59" y="328"/>
                </a:cubicBezTo>
                <a:cubicBezTo>
                  <a:pt x="73" y="328"/>
                  <a:pt x="84" y="317"/>
                  <a:pt x="84" y="303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47"/>
                  <a:pt x="73" y="36"/>
                  <a:pt x="5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Oval 7"/>
          <p:cNvSpPr>
            <a:spLocks noChangeArrowheads="1"/>
          </p:cNvSpPr>
          <p:nvPr/>
        </p:nvSpPr>
        <p:spPr bwMode="auto">
          <a:xfrm>
            <a:off x="5385491" y="2657513"/>
            <a:ext cx="182133" cy="1844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Freeform 9"/>
          <p:cNvSpPr/>
          <p:nvPr/>
        </p:nvSpPr>
        <p:spPr bwMode="auto">
          <a:xfrm>
            <a:off x="5244337" y="2860893"/>
            <a:ext cx="466715" cy="987310"/>
          </a:xfrm>
          <a:custGeom>
            <a:avLst/>
            <a:gdLst>
              <a:gd name="T0" fmla="*/ 1655 w 2081"/>
              <a:gd name="T1" fmla="*/ 0 h 4405"/>
              <a:gd name="T2" fmla="*/ 1338 w 2081"/>
              <a:gd name="T3" fmla="*/ 0 h 4405"/>
              <a:gd name="T4" fmla="*/ 1292 w 2081"/>
              <a:gd name="T5" fmla="*/ 334 h 4405"/>
              <a:gd name="T6" fmla="*/ 1193 w 2081"/>
              <a:gd name="T7" fmla="*/ 667 h 4405"/>
              <a:gd name="T8" fmla="*/ 1133 w 2081"/>
              <a:gd name="T9" fmla="*/ 420 h 4405"/>
              <a:gd name="T10" fmla="*/ 1082 w 2081"/>
              <a:gd name="T11" fmla="*/ 287 h 4405"/>
              <a:gd name="T12" fmla="*/ 1145 w 2081"/>
              <a:gd name="T13" fmla="*/ 202 h 4405"/>
              <a:gd name="T14" fmla="*/ 1040 w 2081"/>
              <a:gd name="T15" fmla="*/ 102 h 4405"/>
              <a:gd name="T16" fmla="*/ 936 w 2081"/>
              <a:gd name="T17" fmla="*/ 202 h 4405"/>
              <a:gd name="T18" fmla="*/ 999 w 2081"/>
              <a:gd name="T19" fmla="*/ 287 h 4405"/>
              <a:gd name="T20" fmla="*/ 948 w 2081"/>
              <a:gd name="T21" fmla="*/ 420 h 4405"/>
              <a:gd name="T22" fmla="*/ 888 w 2081"/>
              <a:gd name="T23" fmla="*/ 667 h 4405"/>
              <a:gd name="T24" fmla="*/ 788 w 2081"/>
              <a:gd name="T25" fmla="*/ 334 h 4405"/>
              <a:gd name="T26" fmla="*/ 743 w 2081"/>
              <a:gd name="T27" fmla="*/ 0 h 4405"/>
              <a:gd name="T28" fmla="*/ 426 w 2081"/>
              <a:gd name="T29" fmla="*/ 0 h 4405"/>
              <a:gd name="T30" fmla="*/ 0 w 2081"/>
              <a:gd name="T31" fmla="*/ 429 h 4405"/>
              <a:gd name="T32" fmla="*/ 0 w 2081"/>
              <a:gd name="T33" fmla="*/ 1973 h 4405"/>
              <a:gd name="T34" fmla="*/ 172 w 2081"/>
              <a:gd name="T35" fmla="*/ 2147 h 4405"/>
              <a:gd name="T36" fmla="*/ 339 w 2081"/>
              <a:gd name="T37" fmla="*/ 1973 h 4405"/>
              <a:gd name="T38" fmla="*/ 339 w 2081"/>
              <a:gd name="T39" fmla="*/ 685 h 4405"/>
              <a:gd name="T40" fmla="*/ 507 w 2081"/>
              <a:gd name="T41" fmla="*/ 685 h 4405"/>
              <a:gd name="T42" fmla="*/ 507 w 2081"/>
              <a:gd name="T43" fmla="*/ 4174 h 4405"/>
              <a:gd name="T44" fmla="*/ 741 w 2081"/>
              <a:gd name="T45" fmla="*/ 4405 h 4405"/>
              <a:gd name="T46" fmla="*/ 971 w 2081"/>
              <a:gd name="T47" fmla="*/ 4174 h 4405"/>
              <a:gd name="T48" fmla="*/ 971 w 2081"/>
              <a:gd name="T49" fmla="*/ 2118 h 4405"/>
              <a:gd name="T50" fmla="*/ 1115 w 2081"/>
              <a:gd name="T51" fmla="*/ 2118 h 4405"/>
              <a:gd name="T52" fmla="*/ 1115 w 2081"/>
              <a:gd name="T53" fmla="*/ 4174 h 4405"/>
              <a:gd name="T54" fmla="*/ 1344 w 2081"/>
              <a:gd name="T55" fmla="*/ 4405 h 4405"/>
              <a:gd name="T56" fmla="*/ 1574 w 2081"/>
              <a:gd name="T57" fmla="*/ 4174 h 4405"/>
              <a:gd name="T58" fmla="*/ 1574 w 2081"/>
              <a:gd name="T59" fmla="*/ 685 h 4405"/>
              <a:gd name="T60" fmla="*/ 1741 w 2081"/>
              <a:gd name="T61" fmla="*/ 685 h 4405"/>
              <a:gd name="T62" fmla="*/ 1741 w 2081"/>
              <a:gd name="T63" fmla="*/ 1973 h 4405"/>
              <a:gd name="T64" fmla="*/ 1909 w 2081"/>
              <a:gd name="T65" fmla="*/ 2147 h 4405"/>
              <a:gd name="T66" fmla="*/ 2081 w 2081"/>
              <a:gd name="T67" fmla="*/ 1973 h 4405"/>
              <a:gd name="T68" fmla="*/ 2081 w 2081"/>
              <a:gd name="T69" fmla="*/ 429 h 4405"/>
              <a:gd name="T70" fmla="*/ 1655 w 2081"/>
              <a:gd name="T71" fmla="*/ 0 h 4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81" h="4405">
                <a:moveTo>
                  <a:pt x="1655" y="0"/>
                </a:moveTo>
                <a:cubicBezTo>
                  <a:pt x="1539" y="0"/>
                  <a:pt x="1433" y="0"/>
                  <a:pt x="1338" y="0"/>
                </a:cubicBezTo>
                <a:cubicBezTo>
                  <a:pt x="1335" y="39"/>
                  <a:pt x="1323" y="183"/>
                  <a:pt x="1292" y="334"/>
                </a:cubicBezTo>
                <a:cubicBezTo>
                  <a:pt x="1275" y="421"/>
                  <a:pt x="1193" y="667"/>
                  <a:pt x="1193" y="667"/>
                </a:cubicBezTo>
                <a:cubicBezTo>
                  <a:pt x="1193" y="667"/>
                  <a:pt x="1148" y="479"/>
                  <a:pt x="1133" y="420"/>
                </a:cubicBezTo>
                <a:cubicBezTo>
                  <a:pt x="1122" y="379"/>
                  <a:pt x="1082" y="287"/>
                  <a:pt x="1082" y="287"/>
                </a:cubicBezTo>
                <a:cubicBezTo>
                  <a:pt x="1145" y="202"/>
                  <a:pt x="1145" y="202"/>
                  <a:pt x="1145" y="202"/>
                </a:cubicBezTo>
                <a:cubicBezTo>
                  <a:pt x="1040" y="102"/>
                  <a:pt x="1040" y="102"/>
                  <a:pt x="1040" y="102"/>
                </a:cubicBezTo>
                <a:cubicBezTo>
                  <a:pt x="936" y="202"/>
                  <a:pt x="936" y="202"/>
                  <a:pt x="936" y="202"/>
                </a:cubicBezTo>
                <a:cubicBezTo>
                  <a:pt x="999" y="287"/>
                  <a:pt x="999" y="287"/>
                  <a:pt x="999" y="287"/>
                </a:cubicBezTo>
                <a:cubicBezTo>
                  <a:pt x="999" y="287"/>
                  <a:pt x="959" y="379"/>
                  <a:pt x="948" y="420"/>
                </a:cubicBezTo>
                <a:cubicBezTo>
                  <a:pt x="932" y="479"/>
                  <a:pt x="888" y="667"/>
                  <a:pt x="888" y="667"/>
                </a:cubicBezTo>
                <a:cubicBezTo>
                  <a:pt x="888" y="667"/>
                  <a:pt x="806" y="421"/>
                  <a:pt x="788" y="334"/>
                </a:cubicBezTo>
                <a:cubicBezTo>
                  <a:pt x="757" y="183"/>
                  <a:pt x="746" y="39"/>
                  <a:pt x="743" y="0"/>
                </a:cubicBezTo>
                <a:cubicBezTo>
                  <a:pt x="426" y="0"/>
                  <a:pt x="426" y="0"/>
                  <a:pt x="426" y="0"/>
                </a:cubicBezTo>
                <a:cubicBezTo>
                  <a:pt x="191" y="0"/>
                  <a:pt x="0" y="193"/>
                  <a:pt x="0" y="429"/>
                </a:cubicBezTo>
                <a:cubicBezTo>
                  <a:pt x="0" y="612"/>
                  <a:pt x="0" y="1973"/>
                  <a:pt x="0" y="1973"/>
                </a:cubicBezTo>
                <a:cubicBezTo>
                  <a:pt x="0" y="2070"/>
                  <a:pt x="76" y="2147"/>
                  <a:pt x="172" y="2147"/>
                </a:cubicBezTo>
                <a:cubicBezTo>
                  <a:pt x="263" y="2147"/>
                  <a:pt x="339" y="2070"/>
                  <a:pt x="339" y="1973"/>
                </a:cubicBezTo>
                <a:cubicBezTo>
                  <a:pt x="339" y="1828"/>
                  <a:pt x="339" y="685"/>
                  <a:pt x="339" y="685"/>
                </a:cubicBezTo>
                <a:cubicBezTo>
                  <a:pt x="507" y="685"/>
                  <a:pt x="507" y="685"/>
                  <a:pt x="507" y="685"/>
                </a:cubicBezTo>
                <a:cubicBezTo>
                  <a:pt x="507" y="1775"/>
                  <a:pt x="507" y="4174"/>
                  <a:pt x="507" y="4174"/>
                </a:cubicBezTo>
                <a:cubicBezTo>
                  <a:pt x="507" y="4304"/>
                  <a:pt x="612" y="4405"/>
                  <a:pt x="741" y="4405"/>
                </a:cubicBezTo>
                <a:cubicBezTo>
                  <a:pt x="866" y="4405"/>
                  <a:pt x="971" y="4304"/>
                  <a:pt x="971" y="4174"/>
                </a:cubicBezTo>
                <a:cubicBezTo>
                  <a:pt x="971" y="2118"/>
                  <a:pt x="971" y="2118"/>
                  <a:pt x="971" y="2118"/>
                </a:cubicBezTo>
                <a:cubicBezTo>
                  <a:pt x="1115" y="2118"/>
                  <a:pt x="1115" y="2118"/>
                  <a:pt x="1115" y="2118"/>
                </a:cubicBezTo>
                <a:cubicBezTo>
                  <a:pt x="1115" y="4174"/>
                  <a:pt x="1115" y="4174"/>
                  <a:pt x="1115" y="4174"/>
                </a:cubicBezTo>
                <a:cubicBezTo>
                  <a:pt x="1115" y="4304"/>
                  <a:pt x="1215" y="4405"/>
                  <a:pt x="1344" y="4405"/>
                </a:cubicBezTo>
                <a:cubicBezTo>
                  <a:pt x="1469" y="4405"/>
                  <a:pt x="1574" y="4304"/>
                  <a:pt x="1574" y="4174"/>
                </a:cubicBezTo>
                <a:cubicBezTo>
                  <a:pt x="1574" y="1828"/>
                  <a:pt x="1574" y="685"/>
                  <a:pt x="1574" y="685"/>
                </a:cubicBezTo>
                <a:cubicBezTo>
                  <a:pt x="1741" y="685"/>
                  <a:pt x="1741" y="685"/>
                  <a:pt x="1741" y="685"/>
                </a:cubicBezTo>
                <a:cubicBezTo>
                  <a:pt x="1741" y="1766"/>
                  <a:pt x="1741" y="1973"/>
                  <a:pt x="1741" y="1973"/>
                </a:cubicBezTo>
                <a:cubicBezTo>
                  <a:pt x="1741" y="2070"/>
                  <a:pt x="1818" y="2147"/>
                  <a:pt x="1909" y="2147"/>
                </a:cubicBezTo>
                <a:cubicBezTo>
                  <a:pt x="2004" y="2147"/>
                  <a:pt x="2081" y="2070"/>
                  <a:pt x="2081" y="1973"/>
                </a:cubicBezTo>
                <a:cubicBezTo>
                  <a:pt x="2081" y="1346"/>
                  <a:pt x="2081" y="429"/>
                  <a:pt x="2081" y="429"/>
                </a:cubicBezTo>
                <a:cubicBezTo>
                  <a:pt x="2081" y="193"/>
                  <a:pt x="1890" y="0"/>
                  <a:pt x="1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14"/>
          <p:cNvSpPr/>
          <p:nvPr/>
        </p:nvSpPr>
        <p:spPr bwMode="auto">
          <a:xfrm>
            <a:off x="5249675" y="3335863"/>
            <a:ext cx="67617" cy="256678"/>
          </a:xfrm>
          <a:custGeom>
            <a:avLst/>
            <a:gdLst>
              <a:gd name="T0" fmla="*/ 59 w 84"/>
              <a:gd name="T1" fmla="*/ 36 h 328"/>
              <a:gd name="T2" fmla="*/ 55 w 84"/>
              <a:gd name="T3" fmla="*/ 36 h 328"/>
              <a:gd name="T4" fmla="*/ 55 w 84"/>
              <a:gd name="T5" fmla="*/ 12 h 328"/>
              <a:gd name="T6" fmla="*/ 42 w 84"/>
              <a:gd name="T7" fmla="*/ 0 h 328"/>
              <a:gd name="T8" fmla="*/ 29 w 84"/>
              <a:gd name="T9" fmla="*/ 12 h 328"/>
              <a:gd name="T10" fmla="*/ 29 w 84"/>
              <a:gd name="T11" fmla="*/ 36 h 328"/>
              <a:gd name="T12" fmla="*/ 25 w 84"/>
              <a:gd name="T13" fmla="*/ 36 h 328"/>
              <a:gd name="T14" fmla="*/ 0 w 84"/>
              <a:gd name="T15" fmla="*/ 61 h 328"/>
              <a:gd name="T16" fmla="*/ 0 w 84"/>
              <a:gd name="T17" fmla="*/ 303 h 328"/>
              <a:gd name="T18" fmla="*/ 25 w 84"/>
              <a:gd name="T19" fmla="*/ 328 h 328"/>
              <a:gd name="T20" fmla="*/ 59 w 84"/>
              <a:gd name="T21" fmla="*/ 328 h 328"/>
              <a:gd name="T22" fmla="*/ 84 w 84"/>
              <a:gd name="T23" fmla="*/ 303 h 328"/>
              <a:gd name="T24" fmla="*/ 84 w 84"/>
              <a:gd name="T25" fmla="*/ 61 h 328"/>
              <a:gd name="T26" fmla="*/ 59 w 84"/>
              <a:gd name="T27" fmla="*/ 3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328">
                <a:moveTo>
                  <a:pt x="59" y="36"/>
                </a:moveTo>
                <a:cubicBezTo>
                  <a:pt x="55" y="36"/>
                  <a:pt x="55" y="36"/>
                  <a:pt x="55" y="36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5"/>
                  <a:pt x="49" y="0"/>
                  <a:pt x="42" y="0"/>
                </a:cubicBezTo>
                <a:cubicBezTo>
                  <a:pt x="35" y="0"/>
                  <a:pt x="29" y="5"/>
                  <a:pt x="29" y="12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11" y="36"/>
                  <a:pt x="0" y="47"/>
                  <a:pt x="0" y="61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17"/>
                  <a:pt x="11" y="328"/>
                  <a:pt x="25" y="328"/>
                </a:cubicBezTo>
                <a:cubicBezTo>
                  <a:pt x="59" y="328"/>
                  <a:pt x="59" y="328"/>
                  <a:pt x="59" y="328"/>
                </a:cubicBezTo>
                <a:cubicBezTo>
                  <a:pt x="73" y="328"/>
                  <a:pt x="84" y="317"/>
                  <a:pt x="84" y="303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47"/>
                  <a:pt x="73" y="36"/>
                  <a:pt x="5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Oval 7"/>
          <p:cNvSpPr>
            <a:spLocks noChangeArrowheads="1"/>
          </p:cNvSpPr>
          <p:nvPr/>
        </p:nvSpPr>
        <p:spPr bwMode="auto">
          <a:xfrm>
            <a:off x="6599487" y="2657513"/>
            <a:ext cx="182133" cy="1844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reeform 9"/>
          <p:cNvSpPr/>
          <p:nvPr/>
        </p:nvSpPr>
        <p:spPr bwMode="auto">
          <a:xfrm>
            <a:off x="6458334" y="2860893"/>
            <a:ext cx="466715" cy="987310"/>
          </a:xfrm>
          <a:custGeom>
            <a:avLst/>
            <a:gdLst>
              <a:gd name="T0" fmla="*/ 1655 w 2081"/>
              <a:gd name="T1" fmla="*/ 0 h 4405"/>
              <a:gd name="T2" fmla="*/ 1338 w 2081"/>
              <a:gd name="T3" fmla="*/ 0 h 4405"/>
              <a:gd name="T4" fmla="*/ 1292 w 2081"/>
              <a:gd name="T5" fmla="*/ 334 h 4405"/>
              <a:gd name="T6" fmla="*/ 1193 w 2081"/>
              <a:gd name="T7" fmla="*/ 667 h 4405"/>
              <a:gd name="T8" fmla="*/ 1133 w 2081"/>
              <a:gd name="T9" fmla="*/ 420 h 4405"/>
              <a:gd name="T10" fmla="*/ 1082 w 2081"/>
              <a:gd name="T11" fmla="*/ 287 h 4405"/>
              <a:gd name="T12" fmla="*/ 1145 w 2081"/>
              <a:gd name="T13" fmla="*/ 202 h 4405"/>
              <a:gd name="T14" fmla="*/ 1040 w 2081"/>
              <a:gd name="T15" fmla="*/ 102 h 4405"/>
              <a:gd name="T16" fmla="*/ 936 w 2081"/>
              <a:gd name="T17" fmla="*/ 202 h 4405"/>
              <a:gd name="T18" fmla="*/ 999 w 2081"/>
              <a:gd name="T19" fmla="*/ 287 h 4405"/>
              <a:gd name="T20" fmla="*/ 948 w 2081"/>
              <a:gd name="T21" fmla="*/ 420 h 4405"/>
              <a:gd name="T22" fmla="*/ 888 w 2081"/>
              <a:gd name="T23" fmla="*/ 667 h 4405"/>
              <a:gd name="T24" fmla="*/ 788 w 2081"/>
              <a:gd name="T25" fmla="*/ 334 h 4405"/>
              <a:gd name="T26" fmla="*/ 743 w 2081"/>
              <a:gd name="T27" fmla="*/ 0 h 4405"/>
              <a:gd name="T28" fmla="*/ 426 w 2081"/>
              <a:gd name="T29" fmla="*/ 0 h 4405"/>
              <a:gd name="T30" fmla="*/ 0 w 2081"/>
              <a:gd name="T31" fmla="*/ 429 h 4405"/>
              <a:gd name="T32" fmla="*/ 0 w 2081"/>
              <a:gd name="T33" fmla="*/ 1973 h 4405"/>
              <a:gd name="T34" fmla="*/ 172 w 2081"/>
              <a:gd name="T35" fmla="*/ 2147 h 4405"/>
              <a:gd name="T36" fmla="*/ 339 w 2081"/>
              <a:gd name="T37" fmla="*/ 1973 h 4405"/>
              <a:gd name="T38" fmla="*/ 339 w 2081"/>
              <a:gd name="T39" fmla="*/ 685 h 4405"/>
              <a:gd name="T40" fmla="*/ 507 w 2081"/>
              <a:gd name="T41" fmla="*/ 685 h 4405"/>
              <a:gd name="T42" fmla="*/ 507 w 2081"/>
              <a:gd name="T43" fmla="*/ 4174 h 4405"/>
              <a:gd name="T44" fmla="*/ 741 w 2081"/>
              <a:gd name="T45" fmla="*/ 4405 h 4405"/>
              <a:gd name="T46" fmla="*/ 971 w 2081"/>
              <a:gd name="T47" fmla="*/ 4174 h 4405"/>
              <a:gd name="T48" fmla="*/ 971 w 2081"/>
              <a:gd name="T49" fmla="*/ 2118 h 4405"/>
              <a:gd name="T50" fmla="*/ 1115 w 2081"/>
              <a:gd name="T51" fmla="*/ 2118 h 4405"/>
              <a:gd name="T52" fmla="*/ 1115 w 2081"/>
              <a:gd name="T53" fmla="*/ 4174 h 4405"/>
              <a:gd name="T54" fmla="*/ 1344 w 2081"/>
              <a:gd name="T55" fmla="*/ 4405 h 4405"/>
              <a:gd name="T56" fmla="*/ 1574 w 2081"/>
              <a:gd name="T57" fmla="*/ 4174 h 4405"/>
              <a:gd name="T58" fmla="*/ 1574 w 2081"/>
              <a:gd name="T59" fmla="*/ 685 h 4405"/>
              <a:gd name="T60" fmla="*/ 1741 w 2081"/>
              <a:gd name="T61" fmla="*/ 685 h 4405"/>
              <a:gd name="T62" fmla="*/ 1741 w 2081"/>
              <a:gd name="T63" fmla="*/ 1973 h 4405"/>
              <a:gd name="T64" fmla="*/ 1909 w 2081"/>
              <a:gd name="T65" fmla="*/ 2147 h 4405"/>
              <a:gd name="T66" fmla="*/ 2081 w 2081"/>
              <a:gd name="T67" fmla="*/ 1973 h 4405"/>
              <a:gd name="T68" fmla="*/ 2081 w 2081"/>
              <a:gd name="T69" fmla="*/ 429 h 4405"/>
              <a:gd name="T70" fmla="*/ 1655 w 2081"/>
              <a:gd name="T71" fmla="*/ 0 h 4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81" h="4405">
                <a:moveTo>
                  <a:pt x="1655" y="0"/>
                </a:moveTo>
                <a:cubicBezTo>
                  <a:pt x="1539" y="0"/>
                  <a:pt x="1433" y="0"/>
                  <a:pt x="1338" y="0"/>
                </a:cubicBezTo>
                <a:cubicBezTo>
                  <a:pt x="1335" y="39"/>
                  <a:pt x="1323" y="183"/>
                  <a:pt x="1292" y="334"/>
                </a:cubicBezTo>
                <a:cubicBezTo>
                  <a:pt x="1275" y="421"/>
                  <a:pt x="1193" y="667"/>
                  <a:pt x="1193" y="667"/>
                </a:cubicBezTo>
                <a:cubicBezTo>
                  <a:pt x="1193" y="667"/>
                  <a:pt x="1148" y="479"/>
                  <a:pt x="1133" y="420"/>
                </a:cubicBezTo>
                <a:cubicBezTo>
                  <a:pt x="1122" y="379"/>
                  <a:pt x="1082" y="287"/>
                  <a:pt x="1082" y="287"/>
                </a:cubicBezTo>
                <a:cubicBezTo>
                  <a:pt x="1145" y="202"/>
                  <a:pt x="1145" y="202"/>
                  <a:pt x="1145" y="202"/>
                </a:cubicBezTo>
                <a:cubicBezTo>
                  <a:pt x="1040" y="102"/>
                  <a:pt x="1040" y="102"/>
                  <a:pt x="1040" y="102"/>
                </a:cubicBezTo>
                <a:cubicBezTo>
                  <a:pt x="936" y="202"/>
                  <a:pt x="936" y="202"/>
                  <a:pt x="936" y="202"/>
                </a:cubicBezTo>
                <a:cubicBezTo>
                  <a:pt x="999" y="287"/>
                  <a:pt x="999" y="287"/>
                  <a:pt x="999" y="287"/>
                </a:cubicBezTo>
                <a:cubicBezTo>
                  <a:pt x="999" y="287"/>
                  <a:pt x="959" y="379"/>
                  <a:pt x="948" y="420"/>
                </a:cubicBezTo>
                <a:cubicBezTo>
                  <a:pt x="932" y="479"/>
                  <a:pt x="888" y="667"/>
                  <a:pt x="888" y="667"/>
                </a:cubicBezTo>
                <a:cubicBezTo>
                  <a:pt x="888" y="667"/>
                  <a:pt x="806" y="421"/>
                  <a:pt x="788" y="334"/>
                </a:cubicBezTo>
                <a:cubicBezTo>
                  <a:pt x="757" y="183"/>
                  <a:pt x="746" y="39"/>
                  <a:pt x="743" y="0"/>
                </a:cubicBezTo>
                <a:cubicBezTo>
                  <a:pt x="426" y="0"/>
                  <a:pt x="426" y="0"/>
                  <a:pt x="426" y="0"/>
                </a:cubicBezTo>
                <a:cubicBezTo>
                  <a:pt x="191" y="0"/>
                  <a:pt x="0" y="193"/>
                  <a:pt x="0" y="429"/>
                </a:cubicBezTo>
                <a:cubicBezTo>
                  <a:pt x="0" y="612"/>
                  <a:pt x="0" y="1973"/>
                  <a:pt x="0" y="1973"/>
                </a:cubicBezTo>
                <a:cubicBezTo>
                  <a:pt x="0" y="2070"/>
                  <a:pt x="76" y="2147"/>
                  <a:pt x="172" y="2147"/>
                </a:cubicBezTo>
                <a:cubicBezTo>
                  <a:pt x="263" y="2147"/>
                  <a:pt x="339" y="2070"/>
                  <a:pt x="339" y="1973"/>
                </a:cubicBezTo>
                <a:cubicBezTo>
                  <a:pt x="339" y="1828"/>
                  <a:pt x="339" y="685"/>
                  <a:pt x="339" y="685"/>
                </a:cubicBezTo>
                <a:cubicBezTo>
                  <a:pt x="507" y="685"/>
                  <a:pt x="507" y="685"/>
                  <a:pt x="507" y="685"/>
                </a:cubicBezTo>
                <a:cubicBezTo>
                  <a:pt x="507" y="1775"/>
                  <a:pt x="507" y="4174"/>
                  <a:pt x="507" y="4174"/>
                </a:cubicBezTo>
                <a:cubicBezTo>
                  <a:pt x="507" y="4304"/>
                  <a:pt x="612" y="4405"/>
                  <a:pt x="741" y="4405"/>
                </a:cubicBezTo>
                <a:cubicBezTo>
                  <a:pt x="866" y="4405"/>
                  <a:pt x="971" y="4304"/>
                  <a:pt x="971" y="4174"/>
                </a:cubicBezTo>
                <a:cubicBezTo>
                  <a:pt x="971" y="2118"/>
                  <a:pt x="971" y="2118"/>
                  <a:pt x="971" y="2118"/>
                </a:cubicBezTo>
                <a:cubicBezTo>
                  <a:pt x="1115" y="2118"/>
                  <a:pt x="1115" y="2118"/>
                  <a:pt x="1115" y="2118"/>
                </a:cubicBezTo>
                <a:cubicBezTo>
                  <a:pt x="1115" y="4174"/>
                  <a:pt x="1115" y="4174"/>
                  <a:pt x="1115" y="4174"/>
                </a:cubicBezTo>
                <a:cubicBezTo>
                  <a:pt x="1115" y="4304"/>
                  <a:pt x="1215" y="4405"/>
                  <a:pt x="1344" y="4405"/>
                </a:cubicBezTo>
                <a:cubicBezTo>
                  <a:pt x="1469" y="4405"/>
                  <a:pt x="1574" y="4304"/>
                  <a:pt x="1574" y="4174"/>
                </a:cubicBezTo>
                <a:cubicBezTo>
                  <a:pt x="1574" y="1828"/>
                  <a:pt x="1574" y="685"/>
                  <a:pt x="1574" y="685"/>
                </a:cubicBezTo>
                <a:cubicBezTo>
                  <a:pt x="1741" y="685"/>
                  <a:pt x="1741" y="685"/>
                  <a:pt x="1741" y="685"/>
                </a:cubicBezTo>
                <a:cubicBezTo>
                  <a:pt x="1741" y="1766"/>
                  <a:pt x="1741" y="1973"/>
                  <a:pt x="1741" y="1973"/>
                </a:cubicBezTo>
                <a:cubicBezTo>
                  <a:pt x="1741" y="2070"/>
                  <a:pt x="1818" y="2147"/>
                  <a:pt x="1909" y="2147"/>
                </a:cubicBezTo>
                <a:cubicBezTo>
                  <a:pt x="2004" y="2147"/>
                  <a:pt x="2081" y="2070"/>
                  <a:pt x="2081" y="1973"/>
                </a:cubicBezTo>
                <a:cubicBezTo>
                  <a:pt x="2081" y="1346"/>
                  <a:pt x="2081" y="429"/>
                  <a:pt x="2081" y="429"/>
                </a:cubicBezTo>
                <a:cubicBezTo>
                  <a:pt x="2081" y="193"/>
                  <a:pt x="1890" y="0"/>
                  <a:pt x="1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14"/>
          <p:cNvSpPr/>
          <p:nvPr/>
        </p:nvSpPr>
        <p:spPr bwMode="auto">
          <a:xfrm>
            <a:off x="6463671" y="3335863"/>
            <a:ext cx="67617" cy="256678"/>
          </a:xfrm>
          <a:custGeom>
            <a:avLst/>
            <a:gdLst>
              <a:gd name="T0" fmla="*/ 59 w 84"/>
              <a:gd name="T1" fmla="*/ 36 h 328"/>
              <a:gd name="T2" fmla="*/ 55 w 84"/>
              <a:gd name="T3" fmla="*/ 36 h 328"/>
              <a:gd name="T4" fmla="*/ 55 w 84"/>
              <a:gd name="T5" fmla="*/ 12 h 328"/>
              <a:gd name="T6" fmla="*/ 42 w 84"/>
              <a:gd name="T7" fmla="*/ 0 h 328"/>
              <a:gd name="T8" fmla="*/ 29 w 84"/>
              <a:gd name="T9" fmla="*/ 12 h 328"/>
              <a:gd name="T10" fmla="*/ 29 w 84"/>
              <a:gd name="T11" fmla="*/ 36 h 328"/>
              <a:gd name="T12" fmla="*/ 25 w 84"/>
              <a:gd name="T13" fmla="*/ 36 h 328"/>
              <a:gd name="T14" fmla="*/ 0 w 84"/>
              <a:gd name="T15" fmla="*/ 61 h 328"/>
              <a:gd name="T16" fmla="*/ 0 w 84"/>
              <a:gd name="T17" fmla="*/ 303 h 328"/>
              <a:gd name="T18" fmla="*/ 25 w 84"/>
              <a:gd name="T19" fmla="*/ 328 h 328"/>
              <a:gd name="T20" fmla="*/ 59 w 84"/>
              <a:gd name="T21" fmla="*/ 328 h 328"/>
              <a:gd name="T22" fmla="*/ 84 w 84"/>
              <a:gd name="T23" fmla="*/ 303 h 328"/>
              <a:gd name="T24" fmla="*/ 84 w 84"/>
              <a:gd name="T25" fmla="*/ 61 h 328"/>
              <a:gd name="T26" fmla="*/ 59 w 84"/>
              <a:gd name="T27" fmla="*/ 3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328">
                <a:moveTo>
                  <a:pt x="59" y="36"/>
                </a:moveTo>
                <a:cubicBezTo>
                  <a:pt x="55" y="36"/>
                  <a:pt x="55" y="36"/>
                  <a:pt x="55" y="36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5"/>
                  <a:pt x="49" y="0"/>
                  <a:pt x="42" y="0"/>
                </a:cubicBezTo>
                <a:cubicBezTo>
                  <a:pt x="35" y="0"/>
                  <a:pt x="29" y="5"/>
                  <a:pt x="29" y="12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11" y="36"/>
                  <a:pt x="0" y="47"/>
                  <a:pt x="0" y="61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17"/>
                  <a:pt x="11" y="328"/>
                  <a:pt x="25" y="328"/>
                </a:cubicBezTo>
                <a:cubicBezTo>
                  <a:pt x="59" y="328"/>
                  <a:pt x="59" y="328"/>
                  <a:pt x="59" y="328"/>
                </a:cubicBezTo>
                <a:cubicBezTo>
                  <a:pt x="73" y="328"/>
                  <a:pt x="84" y="317"/>
                  <a:pt x="84" y="303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47"/>
                  <a:pt x="73" y="36"/>
                  <a:pt x="5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8246299" y="1739362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8359657" y="2139005"/>
            <a:ext cx="2556873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8610045" y="2622420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61"/>
          <p:cNvSpPr txBox="1"/>
          <p:nvPr/>
        </p:nvSpPr>
        <p:spPr>
          <a:xfrm>
            <a:off x="8723402" y="3022063"/>
            <a:ext cx="2556873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8610045" y="3567817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61"/>
          <p:cNvSpPr txBox="1"/>
          <p:nvPr/>
        </p:nvSpPr>
        <p:spPr>
          <a:xfrm>
            <a:off x="8723402" y="3967460"/>
            <a:ext cx="2556873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8246299" y="4527276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61"/>
          <p:cNvSpPr txBox="1"/>
          <p:nvPr/>
        </p:nvSpPr>
        <p:spPr>
          <a:xfrm>
            <a:off x="8359657" y="4926919"/>
            <a:ext cx="2556873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03" name="Text Placeholder 2"/>
          <p:cNvSpPr txBox="1"/>
          <p:nvPr/>
        </p:nvSpPr>
        <p:spPr>
          <a:xfrm>
            <a:off x="906690" y="1739362"/>
            <a:ext cx="2986450" cy="399642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70"/>
          <p:cNvSpPr txBox="1"/>
          <p:nvPr/>
        </p:nvSpPr>
        <p:spPr>
          <a:xfrm>
            <a:off x="1251480" y="2139005"/>
            <a:ext cx="25471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09" name="Text Placeholder 2"/>
          <p:cNvSpPr txBox="1"/>
          <p:nvPr/>
        </p:nvSpPr>
        <p:spPr>
          <a:xfrm>
            <a:off x="564727" y="2622422"/>
            <a:ext cx="2986450" cy="399642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TextBox 70"/>
          <p:cNvSpPr txBox="1"/>
          <p:nvPr/>
        </p:nvSpPr>
        <p:spPr>
          <a:xfrm>
            <a:off x="909517" y="3022064"/>
            <a:ext cx="25471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11" name="Text Placeholder 2"/>
          <p:cNvSpPr txBox="1"/>
          <p:nvPr/>
        </p:nvSpPr>
        <p:spPr>
          <a:xfrm>
            <a:off x="564727" y="3505482"/>
            <a:ext cx="2986450" cy="399642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TextBox 70"/>
          <p:cNvSpPr txBox="1"/>
          <p:nvPr/>
        </p:nvSpPr>
        <p:spPr>
          <a:xfrm>
            <a:off x="909517" y="3905124"/>
            <a:ext cx="25471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13" name="Text Placeholder 2"/>
          <p:cNvSpPr txBox="1"/>
          <p:nvPr/>
        </p:nvSpPr>
        <p:spPr>
          <a:xfrm>
            <a:off x="866280" y="4527276"/>
            <a:ext cx="2986450" cy="399642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Box 70"/>
          <p:cNvSpPr txBox="1"/>
          <p:nvPr/>
        </p:nvSpPr>
        <p:spPr>
          <a:xfrm>
            <a:off x="1211070" y="4926919"/>
            <a:ext cx="25471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080457" y="-245954"/>
            <a:ext cx="774495" cy="774495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8350" y="1801055"/>
            <a:ext cx="6207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359893" y="2715572"/>
            <a:ext cx="5624803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371434" y="808930"/>
            <a:ext cx="360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第三部分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47081" y="2789371"/>
            <a:ext cx="545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BUSINESS POWERPOINT REPORT TEMPLATE</a:t>
            </a:r>
            <a:endParaRPr lang="zh-CN" altLang="en-US" sz="1600" spc="150" dirty="0">
              <a:solidFill>
                <a:srgbClr val="1B222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08774" y="3357850"/>
            <a:ext cx="5527040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15151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6096000" y="1240155"/>
            <a:ext cx="0" cy="4907427"/>
          </a:xfrm>
          <a:prstGeom prst="line">
            <a:avLst/>
          </a:prstGeom>
          <a:ln w="38100">
            <a:solidFill>
              <a:srgbClr val="59595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703385" y="1519311"/>
            <a:ext cx="1322363" cy="1322363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3385" y="3429000"/>
            <a:ext cx="5392615" cy="0"/>
          </a:xfrm>
          <a:prstGeom prst="line">
            <a:avLst/>
          </a:prstGeom>
          <a:ln w="38100">
            <a:solidFill>
              <a:srgbClr val="59595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703385" y="4127110"/>
            <a:ext cx="1322363" cy="132236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2152357" y="1505244"/>
          <a:ext cx="4192172" cy="156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/>
        </p:nvGraphicFramePr>
        <p:xfrm>
          <a:off x="2138290" y="4007974"/>
          <a:ext cx="3957710" cy="156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Freeform 5"/>
          <p:cNvSpPr/>
          <p:nvPr/>
        </p:nvSpPr>
        <p:spPr bwMode="auto">
          <a:xfrm>
            <a:off x="1029431" y="2087769"/>
            <a:ext cx="99640" cy="343209"/>
          </a:xfrm>
          <a:custGeom>
            <a:avLst/>
            <a:gdLst>
              <a:gd name="T0" fmla="*/ 0 w 27"/>
              <a:gd name="T1" fmla="*/ 14 h 93"/>
              <a:gd name="T2" fmla="*/ 0 w 27"/>
              <a:gd name="T3" fmla="*/ 93 h 93"/>
              <a:gd name="T4" fmla="*/ 27 w 27"/>
              <a:gd name="T5" fmla="*/ 93 h 93"/>
              <a:gd name="T6" fmla="*/ 27 w 27"/>
              <a:gd name="T7" fmla="*/ 0 h 93"/>
              <a:gd name="T8" fmla="*/ 5 w 27"/>
              <a:gd name="T9" fmla="*/ 22 h 93"/>
              <a:gd name="T10" fmla="*/ 0 w 27"/>
              <a:gd name="T11" fmla="*/ 1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93">
                <a:moveTo>
                  <a:pt x="0" y="14"/>
                </a:moveTo>
                <a:lnTo>
                  <a:pt x="0" y="93"/>
                </a:lnTo>
                <a:lnTo>
                  <a:pt x="27" y="93"/>
                </a:lnTo>
                <a:lnTo>
                  <a:pt x="27" y="0"/>
                </a:lnTo>
                <a:lnTo>
                  <a:pt x="5" y="22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1210262" y="2013961"/>
            <a:ext cx="110712" cy="417017"/>
          </a:xfrm>
          <a:custGeom>
            <a:avLst/>
            <a:gdLst>
              <a:gd name="T0" fmla="*/ 0 w 30"/>
              <a:gd name="T1" fmla="*/ 0 h 113"/>
              <a:gd name="T2" fmla="*/ 0 w 30"/>
              <a:gd name="T3" fmla="*/ 113 h 113"/>
              <a:gd name="T4" fmla="*/ 30 w 30"/>
              <a:gd name="T5" fmla="*/ 113 h 113"/>
              <a:gd name="T6" fmla="*/ 30 w 30"/>
              <a:gd name="T7" fmla="*/ 29 h 113"/>
              <a:gd name="T8" fmla="*/ 0 w 30"/>
              <a:gd name="T9" fmla="*/ 0 h 113"/>
              <a:gd name="T10" fmla="*/ 0 w 30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113">
                <a:moveTo>
                  <a:pt x="0" y="0"/>
                </a:moveTo>
                <a:lnTo>
                  <a:pt x="0" y="113"/>
                </a:lnTo>
                <a:lnTo>
                  <a:pt x="30" y="113"/>
                </a:lnTo>
                <a:lnTo>
                  <a:pt x="30" y="2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7"/>
          <p:cNvSpPr/>
          <p:nvPr/>
        </p:nvSpPr>
        <p:spPr bwMode="auto">
          <a:xfrm>
            <a:off x="1383710" y="2113601"/>
            <a:ext cx="107021" cy="317375"/>
          </a:xfrm>
          <a:custGeom>
            <a:avLst/>
            <a:gdLst>
              <a:gd name="T0" fmla="*/ 0 w 29"/>
              <a:gd name="T1" fmla="*/ 20 h 86"/>
              <a:gd name="T2" fmla="*/ 0 w 29"/>
              <a:gd name="T3" fmla="*/ 86 h 86"/>
              <a:gd name="T4" fmla="*/ 29 w 29"/>
              <a:gd name="T5" fmla="*/ 86 h 86"/>
              <a:gd name="T6" fmla="*/ 29 w 29"/>
              <a:gd name="T7" fmla="*/ 0 h 86"/>
              <a:gd name="T8" fmla="*/ 5 w 29"/>
              <a:gd name="T9" fmla="*/ 25 h 86"/>
              <a:gd name="T10" fmla="*/ 0 w 29"/>
              <a:gd name="T11" fmla="*/ 2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86">
                <a:moveTo>
                  <a:pt x="0" y="20"/>
                </a:moveTo>
                <a:lnTo>
                  <a:pt x="0" y="86"/>
                </a:lnTo>
                <a:lnTo>
                  <a:pt x="29" y="86"/>
                </a:lnTo>
                <a:lnTo>
                  <a:pt x="29" y="0"/>
                </a:lnTo>
                <a:lnTo>
                  <a:pt x="5" y="25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8"/>
          <p:cNvSpPr/>
          <p:nvPr/>
        </p:nvSpPr>
        <p:spPr bwMode="auto">
          <a:xfrm>
            <a:off x="1571922" y="1958604"/>
            <a:ext cx="110712" cy="472372"/>
          </a:xfrm>
          <a:custGeom>
            <a:avLst/>
            <a:gdLst>
              <a:gd name="T0" fmla="*/ 20 w 30"/>
              <a:gd name="T1" fmla="*/ 0 h 128"/>
              <a:gd name="T2" fmla="*/ 0 w 30"/>
              <a:gd name="T3" fmla="*/ 20 h 128"/>
              <a:gd name="T4" fmla="*/ 0 w 30"/>
              <a:gd name="T5" fmla="*/ 128 h 128"/>
              <a:gd name="T6" fmla="*/ 30 w 30"/>
              <a:gd name="T7" fmla="*/ 128 h 128"/>
              <a:gd name="T8" fmla="*/ 30 w 30"/>
              <a:gd name="T9" fmla="*/ 17 h 128"/>
              <a:gd name="T10" fmla="*/ 20 w 30"/>
              <a:gd name="T11" fmla="*/ 17 h 128"/>
              <a:gd name="T12" fmla="*/ 20 w 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128">
                <a:moveTo>
                  <a:pt x="20" y="0"/>
                </a:moveTo>
                <a:lnTo>
                  <a:pt x="0" y="20"/>
                </a:lnTo>
                <a:lnTo>
                  <a:pt x="0" y="128"/>
                </a:lnTo>
                <a:lnTo>
                  <a:pt x="30" y="128"/>
                </a:lnTo>
                <a:lnTo>
                  <a:pt x="30" y="17"/>
                </a:lnTo>
                <a:lnTo>
                  <a:pt x="20" y="17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9"/>
          <p:cNvSpPr/>
          <p:nvPr/>
        </p:nvSpPr>
        <p:spPr bwMode="auto">
          <a:xfrm>
            <a:off x="992529" y="1814679"/>
            <a:ext cx="715937" cy="335828"/>
          </a:xfrm>
          <a:custGeom>
            <a:avLst/>
            <a:gdLst>
              <a:gd name="T0" fmla="*/ 152 w 194"/>
              <a:gd name="T1" fmla="*/ 0 h 91"/>
              <a:gd name="T2" fmla="*/ 152 w 194"/>
              <a:gd name="T3" fmla="*/ 7 h 91"/>
              <a:gd name="T4" fmla="*/ 170 w 194"/>
              <a:gd name="T5" fmla="*/ 7 h 91"/>
              <a:gd name="T6" fmla="*/ 113 w 194"/>
              <a:gd name="T7" fmla="*/ 64 h 91"/>
              <a:gd name="T8" fmla="*/ 59 w 194"/>
              <a:gd name="T9" fmla="*/ 10 h 91"/>
              <a:gd name="T10" fmla="*/ 0 w 194"/>
              <a:gd name="T11" fmla="*/ 69 h 91"/>
              <a:gd name="T12" fmla="*/ 13 w 194"/>
              <a:gd name="T13" fmla="*/ 81 h 91"/>
              <a:gd name="T14" fmla="*/ 59 w 194"/>
              <a:gd name="T15" fmla="*/ 37 h 91"/>
              <a:gd name="T16" fmla="*/ 113 w 194"/>
              <a:gd name="T17" fmla="*/ 91 h 91"/>
              <a:gd name="T18" fmla="*/ 184 w 194"/>
              <a:gd name="T19" fmla="*/ 22 h 91"/>
              <a:gd name="T20" fmla="*/ 184 w 194"/>
              <a:gd name="T21" fmla="*/ 44 h 91"/>
              <a:gd name="T22" fmla="*/ 194 w 194"/>
              <a:gd name="T23" fmla="*/ 44 h 91"/>
              <a:gd name="T24" fmla="*/ 194 w 194"/>
              <a:gd name="T25" fmla="*/ 0 h 91"/>
              <a:gd name="T26" fmla="*/ 152 w 194"/>
              <a:gd name="T2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" h="91">
                <a:moveTo>
                  <a:pt x="152" y="0"/>
                </a:moveTo>
                <a:lnTo>
                  <a:pt x="152" y="7"/>
                </a:lnTo>
                <a:lnTo>
                  <a:pt x="170" y="7"/>
                </a:lnTo>
                <a:lnTo>
                  <a:pt x="113" y="64"/>
                </a:lnTo>
                <a:lnTo>
                  <a:pt x="59" y="10"/>
                </a:lnTo>
                <a:lnTo>
                  <a:pt x="0" y="69"/>
                </a:lnTo>
                <a:lnTo>
                  <a:pt x="13" y="81"/>
                </a:lnTo>
                <a:lnTo>
                  <a:pt x="59" y="37"/>
                </a:lnTo>
                <a:lnTo>
                  <a:pt x="113" y="91"/>
                </a:lnTo>
                <a:lnTo>
                  <a:pt x="184" y="22"/>
                </a:lnTo>
                <a:lnTo>
                  <a:pt x="184" y="44"/>
                </a:lnTo>
                <a:lnTo>
                  <a:pt x="194" y="44"/>
                </a:lnTo>
                <a:lnTo>
                  <a:pt x="194" y="0"/>
                </a:lnTo>
                <a:lnTo>
                  <a:pt x="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3"/>
          <p:cNvSpPr/>
          <p:nvPr/>
        </p:nvSpPr>
        <p:spPr bwMode="auto">
          <a:xfrm>
            <a:off x="969958" y="4380505"/>
            <a:ext cx="664661" cy="667985"/>
          </a:xfrm>
          <a:custGeom>
            <a:avLst/>
            <a:gdLst>
              <a:gd name="T0" fmla="*/ 41 w 82"/>
              <a:gd name="T1" fmla="*/ 68 h 83"/>
              <a:gd name="T2" fmla="*/ 14 w 82"/>
              <a:gd name="T3" fmla="*/ 41 h 83"/>
              <a:gd name="T4" fmla="*/ 41 w 82"/>
              <a:gd name="T5" fmla="*/ 15 h 83"/>
              <a:gd name="T6" fmla="*/ 68 w 82"/>
              <a:gd name="T7" fmla="*/ 41 h 83"/>
              <a:gd name="T8" fmla="*/ 64 w 82"/>
              <a:gd name="T9" fmla="*/ 55 h 83"/>
              <a:gd name="T10" fmla="*/ 75 w 82"/>
              <a:gd name="T11" fmla="*/ 65 h 83"/>
              <a:gd name="T12" fmla="*/ 82 w 82"/>
              <a:gd name="T13" fmla="*/ 42 h 83"/>
              <a:gd name="T14" fmla="*/ 41 w 82"/>
              <a:gd name="T15" fmla="*/ 0 h 83"/>
              <a:gd name="T16" fmla="*/ 0 w 82"/>
              <a:gd name="T17" fmla="*/ 42 h 83"/>
              <a:gd name="T18" fmla="*/ 41 w 82"/>
              <a:gd name="T19" fmla="*/ 83 h 83"/>
              <a:gd name="T20" fmla="*/ 67 w 82"/>
              <a:gd name="T21" fmla="*/ 74 h 83"/>
              <a:gd name="T22" fmla="*/ 56 w 82"/>
              <a:gd name="T23" fmla="*/ 63 h 83"/>
              <a:gd name="T24" fmla="*/ 41 w 82"/>
              <a:gd name="T25" fmla="*/ 6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2" h="83">
                <a:moveTo>
                  <a:pt x="41" y="68"/>
                </a:moveTo>
                <a:cubicBezTo>
                  <a:pt x="26" y="68"/>
                  <a:pt x="14" y="56"/>
                  <a:pt x="14" y="41"/>
                </a:cubicBezTo>
                <a:cubicBezTo>
                  <a:pt x="14" y="27"/>
                  <a:pt x="26" y="15"/>
                  <a:pt x="41" y="15"/>
                </a:cubicBezTo>
                <a:cubicBezTo>
                  <a:pt x="56" y="15"/>
                  <a:pt x="68" y="27"/>
                  <a:pt x="68" y="41"/>
                </a:cubicBezTo>
                <a:cubicBezTo>
                  <a:pt x="68" y="46"/>
                  <a:pt x="67" y="51"/>
                  <a:pt x="64" y="55"/>
                </a:cubicBezTo>
                <a:cubicBezTo>
                  <a:pt x="75" y="65"/>
                  <a:pt x="75" y="65"/>
                  <a:pt x="75" y="65"/>
                </a:cubicBezTo>
                <a:cubicBezTo>
                  <a:pt x="79" y="58"/>
                  <a:pt x="82" y="50"/>
                  <a:pt x="82" y="42"/>
                </a:cubicBezTo>
                <a:cubicBezTo>
                  <a:pt x="82" y="19"/>
                  <a:pt x="64" y="0"/>
                  <a:pt x="41" y="0"/>
                </a:cubicBezTo>
                <a:cubicBezTo>
                  <a:pt x="18" y="0"/>
                  <a:pt x="0" y="19"/>
                  <a:pt x="0" y="42"/>
                </a:cubicBezTo>
                <a:cubicBezTo>
                  <a:pt x="0" y="64"/>
                  <a:pt x="18" y="83"/>
                  <a:pt x="41" y="83"/>
                </a:cubicBezTo>
                <a:cubicBezTo>
                  <a:pt x="51" y="83"/>
                  <a:pt x="60" y="79"/>
                  <a:pt x="67" y="74"/>
                </a:cubicBezTo>
                <a:cubicBezTo>
                  <a:pt x="56" y="63"/>
                  <a:pt x="56" y="63"/>
                  <a:pt x="56" y="63"/>
                </a:cubicBezTo>
                <a:cubicBezTo>
                  <a:pt x="52" y="66"/>
                  <a:pt x="47" y="68"/>
                  <a:pt x="41" y="6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4"/>
          <p:cNvSpPr/>
          <p:nvPr/>
        </p:nvSpPr>
        <p:spPr bwMode="auto">
          <a:xfrm>
            <a:off x="1189296" y="4599843"/>
            <a:ext cx="219338" cy="222662"/>
          </a:xfrm>
          <a:custGeom>
            <a:avLst/>
            <a:gdLst>
              <a:gd name="T0" fmla="*/ 10 w 27"/>
              <a:gd name="T1" fmla="*/ 6 h 28"/>
              <a:gd name="T2" fmla="*/ 11 w 27"/>
              <a:gd name="T3" fmla="*/ 6 h 28"/>
              <a:gd name="T4" fmla="*/ 11 w 27"/>
              <a:gd name="T5" fmla="*/ 6 h 28"/>
              <a:gd name="T6" fmla="*/ 11 w 27"/>
              <a:gd name="T7" fmla="*/ 6 h 28"/>
              <a:gd name="T8" fmla="*/ 11 w 27"/>
              <a:gd name="T9" fmla="*/ 6 h 28"/>
              <a:gd name="T10" fmla="*/ 27 w 27"/>
              <a:gd name="T11" fmla="*/ 11 h 28"/>
              <a:gd name="T12" fmla="*/ 14 w 27"/>
              <a:gd name="T13" fmla="*/ 0 h 28"/>
              <a:gd name="T14" fmla="*/ 0 w 27"/>
              <a:gd name="T15" fmla="*/ 15 h 28"/>
              <a:gd name="T16" fmla="*/ 13 w 27"/>
              <a:gd name="T17" fmla="*/ 28 h 28"/>
              <a:gd name="T18" fmla="*/ 7 w 27"/>
              <a:gd name="T19" fmla="*/ 10 h 28"/>
              <a:gd name="T20" fmla="*/ 7 w 27"/>
              <a:gd name="T21" fmla="*/ 10 h 28"/>
              <a:gd name="T22" fmla="*/ 7 w 27"/>
              <a:gd name="T23" fmla="*/ 10 h 28"/>
              <a:gd name="T24" fmla="*/ 8 w 27"/>
              <a:gd name="T25" fmla="*/ 7 h 28"/>
              <a:gd name="T26" fmla="*/ 10 w 27"/>
              <a:gd name="T27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" h="28">
                <a:moveTo>
                  <a:pt x="10" y="6"/>
                </a:move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5"/>
                  <a:pt x="20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22"/>
                  <a:pt x="6" y="28"/>
                  <a:pt x="13" y="28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9"/>
                  <a:pt x="7" y="8"/>
                  <a:pt x="8" y="7"/>
                </a:cubicBezTo>
                <a:cubicBezTo>
                  <a:pt x="9" y="6"/>
                  <a:pt x="9" y="6"/>
                  <a:pt x="1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5"/>
          <p:cNvSpPr/>
          <p:nvPr/>
        </p:nvSpPr>
        <p:spPr bwMode="auto">
          <a:xfrm>
            <a:off x="1262409" y="4662987"/>
            <a:ext cx="535053" cy="525082"/>
          </a:xfrm>
          <a:custGeom>
            <a:avLst/>
            <a:gdLst>
              <a:gd name="T0" fmla="*/ 51 w 66"/>
              <a:gd name="T1" fmla="*/ 40 h 65"/>
              <a:gd name="T2" fmla="*/ 48 w 66"/>
              <a:gd name="T3" fmla="*/ 43 h 65"/>
              <a:gd name="T4" fmla="*/ 15 w 66"/>
              <a:gd name="T5" fmla="*/ 10 h 65"/>
              <a:gd name="T6" fmla="*/ 24 w 66"/>
              <a:gd name="T7" fmla="*/ 7 h 65"/>
              <a:gd name="T8" fmla="*/ 24 w 66"/>
              <a:gd name="T9" fmla="*/ 7 h 65"/>
              <a:gd name="T10" fmla="*/ 24 w 66"/>
              <a:gd name="T11" fmla="*/ 7 h 65"/>
              <a:gd name="T12" fmla="*/ 24 w 66"/>
              <a:gd name="T13" fmla="*/ 6 h 65"/>
              <a:gd name="T14" fmla="*/ 1 w 66"/>
              <a:gd name="T15" fmla="*/ 0 h 65"/>
              <a:gd name="T16" fmla="*/ 1 w 66"/>
              <a:gd name="T17" fmla="*/ 0 h 65"/>
              <a:gd name="T18" fmla="*/ 0 w 66"/>
              <a:gd name="T19" fmla="*/ 1 h 65"/>
              <a:gd name="T20" fmla="*/ 8 w 66"/>
              <a:gd name="T21" fmla="*/ 24 h 65"/>
              <a:gd name="T22" fmla="*/ 8 w 66"/>
              <a:gd name="T23" fmla="*/ 24 h 65"/>
              <a:gd name="T24" fmla="*/ 9 w 66"/>
              <a:gd name="T25" fmla="*/ 24 h 65"/>
              <a:gd name="T26" fmla="*/ 11 w 66"/>
              <a:gd name="T27" fmla="*/ 15 h 65"/>
              <a:gd name="T28" fmla="*/ 44 w 66"/>
              <a:gd name="T29" fmla="*/ 47 h 65"/>
              <a:gd name="T30" fmla="*/ 41 w 66"/>
              <a:gd name="T31" fmla="*/ 49 h 65"/>
              <a:gd name="T32" fmla="*/ 57 w 66"/>
              <a:gd name="T33" fmla="*/ 65 h 65"/>
              <a:gd name="T34" fmla="*/ 58 w 66"/>
              <a:gd name="T35" fmla="*/ 57 h 65"/>
              <a:gd name="T36" fmla="*/ 66 w 66"/>
              <a:gd name="T37" fmla="*/ 55 h 65"/>
              <a:gd name="T38" fmla="*/ 51 w 66"/>
              <a:gd name="T39" fmla="*/ 4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6" h="65">
                <a:moveTo>
                  <a:pt x="51" y="40"/>
                </a:moveTo>
                <a:cubicBezTo>
                  <a:pt x="48" y="43"/>
                  <a:pt x="48" y="43"/>
                  <a:pt x="48" y="43"/>
                </a:cubicBezTo>
                <a:cubicBezTo>
                  <a:pt x="15" y="10"/>
                  <a:pt x="15" y="10"/>
                  <a:pt x="15" y="10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15"/>
                  <a:pt x="11" y="15"/>
                  <a:pt x="11" y="15"/>
                </a:cubicBezTo>
                <a:cubicBezTo>
                  <a:pt x="44" y="47"/>
                  <a:pt x="44" y="47"/>
                  <a:pt x="44" y="47"/>
                </a:cubicBezTo>
                <a:cubicBezTo>
                  <a:pt x="41" y="49"/>
                  <a:pt x="41" y="49"/>
                  <a:pt x="41" y="49"/>
                </a:cubicBezTo>
                <a:cubicBezTo>
                  <a:pt x="57" y="65"/>
                  <a:pt x="57" y="65"/>
                  <a:pt x="57" y="65"/>
                </a:cubicBezTo>
                <a:cubicBezTo>
                  <a:pt x="58" y="57"/>
                  <a:pt x="58" y="57"/>
                  <a:pt x="58" y="57"/>
                </a:cubicBezTo>
                <a:cubicBezTo>
                  <a:pt x="66" y="55"/>
                  <a:pt x="66" y="55"/>
                  <a:pt x="66" y="55"/>
                </a:cubicBezTo>
                <a:lnTo>
                  <a:pt x="51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3175" y="2185731"/>
            <a:ext cx="4281714" cy="464457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46663" y="2247807"/>
            <a:ext cx="438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YOUR TITTLE HERE</a:t>
            </a: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51"/>
          <p:cNvSpPr txBox="1"/>
          <p:nvPr/>
        </p:nvSpPr>
        <p:spPr>
          <a:xfrm>
            <a:off x="6872383" y="3036811"/>
            <a:ext cx="4208464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hevron 29"/>
          <p:cNvSpPr/>
          <p:nvPr/>
        </p:nvSpPr>
        <p:spPr bwMode="auto">
          <a:xfrm rot="10800000">
            <a:off x="5529886" y="1702784"/>
            <a:ext cx="339486" cy="610108"/>
          </a:xfrm>
          <a:prstGeom prst="chevron">
            <a:avLst/>
          </a:prstGeom>
          <a:solidFill>
            <a:srgbClr val="595959">
              <a:alpha val="8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hevron 30"/>
          <p:cNvSpPr/>
          <p:nvPr/>
        </p:nvSpPr>
        <p:spPr bwMode="auto">
          <a:xfrm rot="10800000">
            <a:off x="5320972" y="1608921"/>
            <a:ext cx="443943" cy="797834"/>
          </a:xfrm>
          <a:prstGeom prst="chevron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hevron 32"/>
          <p:cNvSpPr/>
          <p:nvPr/>
        </p:nvSpPr>
        <p:spPr bwMode="auto">
          <a:xfrm rot="10800000">
            <a:off x="5529886" y="2980707"/>
            <a:ext cx="339486" cy="610112"/>
          </a:xfrm>
          <a:prstGeom prst="chevron">
            <a:avLst/>
          </a:prstGeom>
          <a:solidFill>
            <a:srgbClr val="404040">
              <a:alpha val="8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Chevron 33"/>
          <p:cNvSpPr/>
          <p:nvPr/>
        </p:nvSpPr>
        <p:spPr bwMode="auto">
          <a:xfrm rot="10800000">
            <a:off x="5320972" y="2886844"/>
            <a:ext cx="443943" cy="797839"/>
          </a:xfrm>
          <a:prstGeom prst="chevron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Chevron 35"/>
          <p:cNvSpPr/>
          <p:nvPr/>
        </p:nvSpPr>
        <p:spPr bwMode="auto">
          <a:xfrm rot="10800000" flipH="1">
            <a:off x="6275202" y="1702783"/>
            <a:ext cx="339486" cy="610112"/>
          </a:xfrm>
          <a:prstGeom prst="chevron">
            <a:avLst/>
          </a:prstGeom>
          <a:solidFill>
            <a:srgbClr val="595959">
              <a:alpha val="8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Chevron 36"/>
          <p:cNvSpPr/>
          <p:nvPr/>
        </p:nvSpPr>
        <p:spPr bwMode="auto">
          <a:xfrm rot="10800000" flipH="1">
            <a:off x="6379659" y="1608920"/>
            <a:ext cx="443943" cy="797839"/>
          </a:xfrm>
          <a:prstGeom prst="chevron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Chevron 38"/>
          <p:cNvSpPr/>
          <p:nvPr/>
        </p:nvSpPr>
        <p:spPr bwMode="auto">
          <a:xfrm rot="10800000">
            <a:off x="5529886" y="4320564"/>
            <a:ext cx="339486" cy="610108"/>
          </a:xfrm>
          <a:prstGeom prst="chevron">
            <a:avLst/>
          </a:prstGeom>
          <a:solidFill>
            <a:srgbClr val="595959">
              <a:alpha val="8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hevron 39"/>
          <p:cNvSpPr/>
          <p:nvPr/>
        </p:nvSpPr>
        <p:spPr bwMode="auto">
          <a:xfrm rot="10800000">
            <a:off x="5320972" y="4226701"/>
            <a:ext cx="443943" cy="797834"/>
          </a:xfrm>
          <a:prstGeom prst="chevron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Chevron 41"/>
          <p:cNvSpPr/>
          <p:nvPr/>
        </p:nvSpPr>
        <p:spPr bwMode="auto">
          <a:xfrm rot="10800000" flipH="1">
            <a:off x="6275203" y="2980710"/>
            <a:ext cx="339484" cy="610108"/>
          </a:xfrm>
          <a:prstGeom prst="chevron">
            <a:avLst/>
          </a:prstGeom>
          <a:solidFill>
            <a:srgbClr val="404040">
              <a:alpha val="8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Chevron 42"/>
          <p:cNvSpPr/>
          <p:nvPr/>
        </p:nvSpPr>
        <p:spPr bwMode="auto">
          <a:xfrm rot="10800000" flipH="1">
            <a:off x="6379660" y="2886847"/>
            <a:ext cx="443941" cy="797834"/>
          </a:xfrm>
          <a:prstGeom prst="chevron">
            <a:avLst/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Chevron 44"/>
          <p:cNvSpPr/>
          <p:nvPr/>
        </p:nvSpPr>
        <p:spPr bwMode="auto">
          <a:xfrm rot="10800000" flipH="1">
            <a:off x="6275204" y="4320564"/>
            <a:ext cx="339484" cy="610108"/>
          </a:xfrm>
          <a:prstGeom prst="chevron">
            <a:avLst/>
          </a:prstGeom>
          <a:solidFill>
            <a:srgbClr val="595959">
              <a:alpha val="8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Chevron 45"/>
          <p:cNvSpPr/>
          <p:nvPr/>
        </p:nvSpPr>
        <p:spPr bwMode="auto">
          <a:xfrm rot="10800000" flipH="1">
            <a:off x="6379661" y="4226701"/>
            <a:ext cx="443941" cy="797834"/>
          </a:xfrm>
          <a:prstGeom prst="chevron">
            <a:avLst/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U-Turn Arrow 3"/>
          <p:cNvSpPr/>
          <p:nvPr/>
        </p:nvSpPr>
        <p:spPr bwMode="auto">
          <a:xfrm rot="10800000">
            <a:off x="835450" y="1738182"/>
            <a:ext cx="9480029" cy="4014918"/>
          </a:xfrm>
          <a:prstGeom prst="uturnArrow">
            <a:avLst>
              <a:gd name="adj1" fmla="val 3223"/>
              <a:gd name="adj2" fmla="val 25000"/>
              <a:gd name="adj3" fmla="val 0"/>
              <a:gd name="adj4" fmla="val 12505"/>
              <a:gd name="adj5" fmla="val 100000"/>
            </a:avLst>
          </a:prstGeom>
          <a:solidFill>
            <a:srgbClr val="404040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284695" y="1427062"/>
            <a:ext cx="1134696" cy="1134696"/>
            <a:chOff x="1284695" y="1427062"/>
            <a:chExt cx="1134696" cy="1134696"/>
          </a:xfrm>
        </p:grpSpPr>
        <p:sp>
          <p:nvSpPr>
            <p:cNvPr id="6" name="Oval 5"/>
            <p:cNvSpPr/>
            <p:nvPr/>
          </p:nvSpPr>
          <p:spPr>
            <a:xfrm>
              <a:off x="1284695" y="1427062"/>
              <a:ext cx="1134696" cy="1134696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37"/>
            <p:cNvSpPr>
              <a:spLocks noEditPoints="1"/>
            </p:cNvSpPr>
            <p:nvPr/>
          </p:nvSpPr>
          <p:spPr bwMode="auto">
            <a:xfrm>
              <a:off x="1565422" y="1696238"/>
              <a:ext cx="608365" cy="604148"/>
            </a:xfrm>
            <a:custGeom>
              <a:avLst/>
              <a:gdLst>
                <a:gd name="T0" fmla="*/ 0 w 120"/>
                <a:gd name="T1" fmla="*/ 60 h 120"/>
                <a:gd name="T2" fmla="*/ 120 w 120"/>
                <a:gd name="T3" fmla="*/ 60 h 120"/>
                <a:gd name="T4" fmla="*/ 83 w 120"/>
                <a:gd name="T5" fmla="*/ 24 h 120"/>
                <a:gd name="T6" fmla="*/ 86 w 120"/>
                <a:gd name="T7" fmla="*/ 14 h 120"/>
                <a:gd name="T8" fmla="*/ 86 w 120"/>
                <a:gd name="T9" fmla="*/ 28 h 120"/>
                <a:gd name="T10" fmla="*/ 47 w 120"/>
                <a:gd name="T11" fmla="*/ 77 h 120"/>
                <a:gd name="T12" fmla="*/ 41 w 120"/>
                <a:gd name="T13" fmla="*/ 88 h 120"/>
                <a:gd name="T14" fmla="*/ 38 w 120"/>
                <a:gd name="T15" fmla="*/ 95 h 120"/>
                <a:gd name="T16" fmla="*/ 37 w 120"/>
                <a:gd name="T17" fmla="*/ 110 h 120"/>
                <a:gd name="T18" fmla="*/ 31 w 120"/>
                <a:gd name="T19" fmla="*/ 99 h 120"/>
                <a:gd name="T20" fmla="*/ 26 w 120"/>
                <a:gd name="T21" fmla="*/ 89 h 120"/>
                <a:gd name="T22" fmla="*/ 17 w 120"/>
                <a:gd name="T23" fmla="*/ 82 h 120"/>
                <a:gd name="T24" fmla="*/ 16 w 120"/>
                <a:gd name="T25" fmla="*/ 68 h 120"/>
                <a:gd name="T26" fmla="*/ 15 w 120"/>
                <a:gd name="T27" fmla="*/ 60 h 120"/>
                <a:gd name="T28" fmla="*/ 10 w 120"/>
                <a:gd name="T29" fmla="*/ 54 h 120"/>
                <a:gd name="T30" fmla="*/ 10 w 120"/>
                <a:gd name="T31" fmla="*/ 45 h 120"/>
                <a:gd name="T32" fmla="*/ 38 w 120"/>
                <a:gd name="T33" fmla="*/ 20 h 120"/>
                <a:gd name="T34" fmla="*/ 31 w 120"/>
                <a:gd name="T35" fmla="*/ 20 h 120"/>
                <a:gd name="T36" fmla="*/ 28 w 120"/>
                <a:gd name="T37" fmla="*/ 26 h 120"/>
                <a:gd name="T38" fmla="*/ 32 w 120"/>
                <a:gd name="T39" fmla="*/ 28 h 120"/>
                <a:gd name="T40" fmla="*/ 31 w 120"/>
                <a:gd name="T41" fmla="*/ 24 h 120"/>
                <a:gd name="T42" fmla="*/ 47 w 120"/>
                <a:gd name="T43" fmla="*/ 30 h 120"/>
                <a:gd name="T44" fmla="*/ 41 w 120"/>
                <a:gd name="T45" fmla="*/ 34 h 120"/>
                <a:gd name="T46" fmla="*/ 37 w 120"/>
                <a:gd name="T47" fmla="*/ 36 h 120"/>
                <a:gd name="T48" fmla="*/ 38 w 120"/>
                <a:gd name="T49" fmla="*/ 43 h 120"/>
                <a:gd name="T50" fmla="*/ 33 w 120"/>
                <a:gd name="T51" fmla="*/ 49 h 120"/>
                <a:gd name="T52" fmla="*/ 29 w 120"/>
                <a:gd name="T53" fmla="*/ 51 h 120"/>
                <a:gd name="T54" fmla="*/ 21 w 120"/>
                <a:gd name="T55" fmla="*/ 49 h 120"/>
                <a:gd name="T56" fmla="*/ 15 w 120"/>
                <a:gd name="T57" fmla="*/ 54 h 120"/>
                <a:gd name="T58" fmla="*/ 16 w 120"/>
                <a:gd name="T59" fmla="*/ 58 h 120"/>
                <a:gd name="T60" fmla="*/ 27 w 120"/>
                <a:gd name="T61" fmla="*/ 62 h 120"/>
                <a:gd name="T62" fmla="*/ 41 w 120"/>
                <a:gd name="T63" fmla="*/ 66 h 120"/>
                <a:gd name="T64" fmla="*/ 47 w 120"/>
                <a:gd name="T65" fmla="*/ 77 h 120"/>
                <a:gd name="T66" fmla="*/ 55 w 120"/>
                <a:gd name="T67" fmla="*/ 21 h 120"/>
                <a:gd name="T68" fmla="*/ 44 w 120"/>
                <a:gd name="T69" fmla="*/ 15 h 120"/>
                <a:gd name="T70" fmla="*/ 63 w 120"/>
                <a:gd name="T71" fmla="*/ 10 h 120"/>
                <a:gd name="T72" fmla="*/ 107 w 120"/>
                <a:gd name="T73" fmla="*/ 62 h 120"/>
                <a:gd name="T74" fmla="*/ 92 w 120"/>
                <a:gd name="T75" fmla="*/ 102 h 120"/>
                <a:gd name="T76" fmla="*/ 91 w 120"/>
                <a:gd name="T77" fmla="*/ 92 h 120"/>
                <a:gd name="T78" fmla="*/ 84 w 120"/>
                <a:gd name="T79" fmla="*/ 81 h 120"/>
                <a:gd name="T80" fmla="*/ 66 w 120"/>
                <a:gd name="T81" fmla="*/ 67 h 120"/>
                <a:gd name="T82" fmla="*/ 97 w 120"/>
                <a:gd name="T83" fmla="*/ 56 h 120"/>
                <a:gd name="T84" fmla="*/ 105 w 120"/>
                <a:gd name="T85" fmla="*/ 49 h 120"/>
                <a:gd name="T86" fmla="*/ 93 w 120"/>
                <a:gd name="T87" fmla="*/ 39 h 120"/>
                <a:gd name="T88" fmla="*/ 91 w 120"/>
                <a:gd name="T89" fmla="*/ 52 h 120"/>
                <a:gd name="T90" fmla="*/ 79 w 120"/>
                <a:gd name="T91" fmla="*/ 49 h 120"/>
                <a:gd name="T92" fmla="*/ 73 w 120"/>
                <a:gd name="T93" fmla="*/ 44 h 120"/>
                <a:gd name="T94" fmla="*/ 76 w 120"/>
                <a:gd name="T95" fmla="*/ 35 h 120"/>
                <a:gd name="T96" fmla="*/ 90 w 120"/>
                <a:gd name="T97" fmla="*/ 36 h 120"/>
                <a:gd name="T98" fmla="*/ 100 w 120"/>
                <a:gd name="T99" fmla="*/ 36 h 120"/>
                <a:gd name="T100" fmla="*/ 105 w 120"/>
                <a:gd name="T101" fmla="*/ 32 h 120"/>
                <a:gd name="T102" fmla="*/ 110 w 120"/>
                <a:gd name="T103" fmla="*/ 57 h 120"/>
                <a:gd name="T104" fmla="*/ 107 w 120"/>
                <a:gd name="T105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673138" y="1427062"/>
            <a:ext cx="1134696" cy="1134696"/>
            <a:chOff x="9673138" y="1427062"/>
            <a:chExt cx="1134696" cy="1134696"/>
          </a:xfrm>
        </p:grpSpPr>
        <p:sp>
          <p:nvSpPr>
            <p:cNvPr id="9" name="Oval 8"/>
            <p:cNvSpPr/>
            <p:nvPr/>
          </p:nvSpPr>
          <p:spPr>
            <a:xfrm>
              <a:off x="9673138" y="1427062"/>
              <a:ext cx="1134696" cy="1134696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9985892" y="1741017"/>
              <a:ext cx="510738" cy="494476"/>
              <a:chOff x="2339975" y="3200401"/>
              <a:chExt cx="249238" cy="241302"/>
            </a:xfrm>
            <a:solidFill>
              <a:schemeClr val="bg1"/>
            </a:solidFill>
          </p:grpSpPr>
          <p:sp>
            <p:nvSpPr>
              <p:cNvPr id="75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6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7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8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79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1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2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3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4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5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29"/>
              <p:cNvSpPr>
                <a:spLocks noEditPoints="1"/>
              </p:cNvSpPr>
              <p:nvPr/>
            </p:nvSpPr>
            <p:spPr bwMode="auto">
              <a:xfrm>
                <a:off x="2339975" y="3217865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7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8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284695" y="2704988"/>
            <a:ext cx="1134696" cy="1134696"/>
            <a:chOff x="1284695" y="2704988"/>
            <a:chExt cx="1134696" cy="1134696"/>
          </a:xfrm>
        </p:grpSpPr>
        <p:sp>
          <p:nvSpPr>
            <p:cNvPr id="12" name="Oval 11"/>
            <p:cNvSpPr/>
            <p:nvPr/>
          </p:nvSpPr>
          <p:spPr>
            <a:xfrm>
              <a:off x="1284695" y="2704988"/>
              <a:ext cx="1134696" cy="113469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11"/>
            <p:cNvSpPr>
              <a:spLocks noEditPoints="1"/>
            </p:cNvSpPr>
            <p:nvPr/>
          </p:nvSpPr>
          <p:spPr bwMode="auto">
            <a:xfrm>
              <a:off x="1586244" y="3017372"/>
              <a:ext cx="546973" cy="485982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673136" y="2704988"/>
            <a:ext cx="1134696" cy="1134696"/>
            <a:chOff x="9673136" y="2704988"/>
            <a:chExt cx="1134696" cy="1134696"/>
          </a:xfrm>
        </p:grpSpPr>
        <p:sp>
          <p:nvSpPr>
            <p:cNvPr id="15" name="Oval 14"/>
            <p:cNvSpPr/>
            <p:nvPr/>
          </p:nvSpPr>
          <p:spPr>
            <a:xfrm>
              <a:off x="9673136" y="2704988"/>
              <a:ext cx="1134696" cy="113469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9991403" y="2977268"/>
              <a:ext cx="526991" cy="585239"/>
              <a:chOff x="7502526" y="2405063"/>
              <a:chExt cx="301625" cy="334964"/>
            </a:xfrm>
            <a:solidFill>
              <a:schemeClr val="bg1"/>
            </a:solidFill>
          </p:grpSpPr>
          <p:sp>
            <p:nvSpPr>
              <p:cNvPr id="91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1284696" y="4044842"/>
            <a:ext cx="1134696" cy="1134696"/>
            <a:chOff x="1284696" y="4044842"/>
            <a:chExt cx="1134696" cy="1134696"/>
          </a:xfrm>
        </p:grpSpPr>
        <p:sp>
          <p:nvSpPr>
            <p:cNvPr id="21" name="Oval 20"/>
            <p:cNvSpPr/>
            <p:nvPr/>
          </p:nvSpPr>
          <p:spPr>
            <a:xfrm>
              <a:off x="1284696" y="4044842"/>
              <a:ext cx="1134696" cy="1134696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Shape 940"/>
            <p:cNvSpPr/>
            <p:nvPr/>
          </p:nvSpPr>
          <p:spPr>
            <a:xfrm>
              <a:off x="1563236" y="4396596"/>
              <a:ext cx="588553" cy="39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673144" y="4044846"/>
            <a:ext cx="1134697" cy="1134697"/>
            <a:chOff x="9673144" y="4044846"/>
            <a:chExt cx="1134697" cy="1134697"/>
          </a:xfrm>
        </p:grpSpPr>
        <p:sp>
          <p:nvSpPr>
            <p:cNvPr id="18" name="Oval 17"/>
            <p:cNvSpPr/>
            <p:nvPr/>
          </p:nvSpPr>
          <p:spPr>
            <a:xfrm>
              <a:off x="9673144" y="4044846"/>
              <a:ext cx="1134697" cy="1134697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9957133" y="4311652"/>
              <a:ext cx="584433" cy="592961"/>
              <a:chOff x="2360613" y="2686051"/>
              <a:chExt cx="217488" cy="220662"/>
            </a:xfrm>
            <a:solidFill>
              <a:schemeClr val="bg1"/>
            </a:solidFill>
          </p:grpSpPr>
          <p:sp>
            <p:nvSpPr>
              <p:cNvPr id="101" name="Freeform 34"/>
              <p:cNvSpPr>
                <a:spLocks noEditPoints="1"/>
              </p:cNvSpPr>
              <p:nvPr/>
            </p:nvSpPr>
            <p:spPr bwMode="auto">
              <a:xfrm>
                <a:off x="2427288" y="2686051"/>
                <a:ext cx="150813" cy="150813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2 w 79"/>
                  <a:gd name="T5" fmla="*/ 63 h 79"/>
                  <a:gd name="T6" fmla="*/ 12 w 79"/>
                  <a:gd name="T7" fmla="*/ 63 h 79"/>
                  <a:gd name="T8" fmla="*/ 17 w 79"/>
                  <a:gd name="T9" fmla="*/ 68 h 79"/>
                  <a:gd name="T10" fmla="*/ 65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9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1" y="27"/>
                      <a:pt x="0" y="48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5"/>
                      <a:pt x="15" y="66"/>
                      <a:pt x="17" y="68"/>
                    </a:cubicBezTo>
                    <a:cubicBezTo>
                      <a:pt x="31" y="79"/>
                      <a:pt x="52" y="78"/>
                      <a:pt x="65" y="65"/>
                    </a:cubicBezTo>
                    <a:cubicBezTo>
                      <a:pt x="79" y="51"/>
                      <a:pt x="79" y="28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8" y="69"/>
                      <a:pt x="31" y="69"/>
                      <a:pt x="20" y="59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8" y="10"/>
                      <a:pt x="59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35"/>
              <p:cNvSpPr/>
              <p:nvPr/>
            </p:nvSpPr>
            <p:spPr bwMode="auto">
              <a:xfrm>
                <a:off x="2360613" y="2814638"/>
                <a:ext cx="92075" cy="92075"/>
              </a:xfrm>
              <a:custGeom>
                <a:avLst/>
                <a:gdLst>
                  <a:gd name="T0" fmla="*/ 0 w 58"/>
                  <a:gd name="T1" fmla="*/ 46 h 58"/>
                  <a:gd name="T2" fmla="*/ 11 w 58"/>
                  <a:gd name="T3" fmla="*/ 58 h 58"/>
                  <a:gd name="T4" fmla="*/ 58 w 58"/>
                  <a:gd name="T5" fmla="*/ 7 h 58"/>
                  <a:gd name="T6" fmla="*/ 50 w 58"/>
                  <a:gd name="T7" fmla="*/ 0 h 58"/>
                  <a:gd name="T8" fmla="*/ 0 w 58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0" y="46"/>
                    </a:moveTo>
                    <a:lnTo>
                      <a:pt x="11" y="58"/>
                    </a:lnTo>
                    <a:lnTo>
                      <a:pt x="58" y="7"/>
                    </a:lnTo>
                    <a:lnTo>
                      <a:pt x="5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Freeform 36"/>
              <p:cNvSpPr/>
              <p:nvPr/>
            </p:nvSpPr>
            <p:spPr bwMode="auto">
              <a:xfrm>
                <a:off x="2505075" y="2736851"/>
                <a:ext cx="57150" cy="68263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1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04" name="Text Placeholder 1"/>
          <p:cNvSpPr txBox="1"/>
          <p:nvPr/>
        </p:nvSpPr>
        <p:spPr>
          <a:xfrm>
            <a:off x="2592822" y="1795701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05" name="Text Placeholder 2"/>
          <p:cNvSpPr txBox="1"/>
          <p:nvPr/>
        </p:nvSpPr>
        <p:spPr>
          <a:xfrm>
            <a:off x="2496537" y="1597767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ext Placeholder 1"/>
          <p:cNvSpPr txBox="1"/>
          <p:nvPr/>
        </p:nvSpPr>
        <p:spPr>
          <a:xfrm>
            <a:off x="2592822" y="3161641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07" name="Text Placeholder 2"/>
          <p:cNvSpPr txBox="1"/>
          <p:nvPr/>
        </p:nvSpPr>
        <p:spPr>
          <a:xfrm>
            <a:off x="2496537" y="2963707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Text Placeholder 1"/>
          <p:cNvSpPr txBox="1"/>
          <p:nvPr/>
        </p:nvSpPr>
        <p:spPr>
          <a:xfrm>
            <a:off x="2592822" y="4518498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109" name="Text Placeholder 2"/>
          <p:cNvSpPr txBox="1"/>
          <p:nvPr/>
        </p:nvSpPr>
        <p:spPr>
          <a:xfrm>
            <a:off x="2496537" y="4320564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Rectangle 71"/>
          <p:cNvSpPr/>
          <p:nvPr/>
        </p:nvSpPr>
        <p:spPr>
          <a:xfrm>
            <a:off x="6970481" y="1891056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TextBox 72"/>
          <p:cNvSpPr txBox="1"/>
          <p:nvPr/>
        </p:nvSpPr>
        <p:spPr>
          <a:xfrm>
            <a:off x="7406161" y="1609802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Rectangle 71"/>
          <p:cNvSpPr/>
          <p:nvPr/>
        </p:nvSpPr>
        <p:spPr>
          <a:xfrm>
            <a:off x="6946797" y="3244961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TextBox 72"/>
          <p:cNvSpPr txBox="1"/>
          <p:nvPr/>
        </p:nvSpPr>
        <p:spPr>
          <a:xfrm>
            <a:off x="7382477" y="2963707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Rectangle 71"/>
          <p:cNvSpPr/>
          <p:nvPr/>
        </p:nvSpPr>
        <p:spPr>
          <a:xfrm>
            <a:off x="6952432" y="4601818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TextBox 72"/>
          <p:cNvSpPr txBox="1"/>
          <p:nvPr/>
        </p:nvSpPr>
        <p:spPr>
          <a:xfrm>
            <a:off x="7388112" y="4320564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224174" y="687216"/>
            <a:ext cx="3281680" cy="1015663"/>
            <a:chOff x="6797040" y="482600"/>
            <a:chExt cx="3281680" cy="1015663"/>
          </a:xfrm>
        </p:grpSpPr>
        <p:sp>
          <p:nvSpPr>
            <p:cNvPr id="9" name="文本框 8"/>
            <p:cNvSpPr txBox="1"/>
            <p:nvPr/>
          </p:nvSpPr>
          <p:spPr>
            <a:xfrm>
              <a:off x="6797040" y="482600"/>
              <a:ext cx="18288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15151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目录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519574" y="1159709"/>
              <a:ext cx="1559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150" dirty="0">
                  <a:solidFill>
                    <a:srgbClr val="1B222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CONSTENS</a:t>
              </a:r>
              <a:endParaRPr lang="zh-CN" altLang="en-US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79014" y="2343490"/>
            <a:ext cx="4358640" cy="589280"/>
            <a:chOff x="6238240" y="2062480"/>
            <a:chExt cx="4358640" cy="589280"/>
          </a:xfrm>
        </p:grpSpPr>
        <p:grpSp>
          <p:nvGrpSpPr>
            <p:cNvPr id="15" name="组合 14"/>
            <p:cNvGrpSpPr/>
            <p:nvPr/>
          </p:nvGrpSpPr>
          <p:grpSpPr>
            <a:xfrm>
              <a:off x="6238240" y="2062480"/>
              <a:ext cx="701040" cy="589280"/>
              <a:chOff x="6132889" y="1991360"/>
              <a:chExt cx="701040" cy="589280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6188769" y="1991360"/>
                <a:ext cx="589280" cy="589280"/>
              </a:xfrm>
              <a:prstGeom prst="round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132889" y="2024390"/>
                <a:ext cx="7010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01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995160" y="2062480"/>
              <a:ext cx="36017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15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单击添加您的标题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068958" y="2647255"/>
              <a:ext cx="3398243" cy="0"/>
            </a:xfrm>
            <a:prstGeom prst="line">
              <a:avLst/>
            </a:prstGeom>
            <a:ln>
              <a:solidFill>
                <a:srgbClr val="0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831026" y="3367695"/>
            <a:ext cx="4358640" cy="589280"/>
            <a:chOff x="6238240" y="2062480"/>
            <a:chExt cx="4358640" cy="589280"/>
          </a:xfrm>
        </p:grpSpPr>
        <p:grpSp>
          <p:nvGrpSpPr>
            <p:cNvPr id="21" name="组合 20"/>
            <p:cNvGrpSpPr/>
            <p:nvPr/>
          </p:nvGrpSpPr>
          <p:grpSpPr>
            <a:xfrm>
              <a:off x="6238240" y="2062480"/>
              <a:ext cx="701040" cy="589280"/>
              <a:chOff x="6132889" y="1991360"/>
              <a:chExt cx="701040" cy="58928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6188769" y="1991360"/>
                <a:ext cx="589280" cy="589280"/>
              </a:xfrm>
              <a:prstGeom prst="round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132889" y="2024390"/>
                <a:ext cx="7010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995160" y="2062480"/>
              <a:ext cx="36017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15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单击添加您的标题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068958" y="2647255"/>
              <a:ext cx="3398243" cy="0"/>
            </a:xfrm>
            <a:prstGeom prst="line">
              <a:avLst/>
            </a:prstGeom>
            <a:ln>
              <a:solidFill>
                <a:srgbClr val="0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7076854" y="4363375"/>
            <a:ext cx="4358640" cy="589280"/>
            <a:chOff x="6238240" y="2062480"/>
            <a:chExt cx="4358640" cy="589280"/>
          </a:xfrm>
        </p:grpSpPr>
        <p:grpSp>
          <p:nvGrpSpPr>
            <p:cNvPr id="27" name="组合 26"/>
            <p:cNvGrpSpPr/>
            <p:nvPr/>
          </p:nvGrpSpPr>
          <p:grpSpPr>
            <a:xfrm>
              <a:off x="6238240" y="2062480"/>
              <a:ext cx="701040" cy="589280"/>
              <a:chOff x="6132889" y="1991360"/>
              <a:chExt cx="701040" cy="58928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6188769" y="1991360"/>
                <a:ext cx="589280" cy="589280"/>
              </a:xfrm>
              <a:prstGeom prst="round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6132889" y="2024390"/>
                <a:ext cx="7010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995160" y="2062480"/>
              <a:ext cx="36017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15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单击添加您的标题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7068958" y="2647255"/>
              <a:ext cx="3398243" cy="0"/>
            </a:xfrm>
            <a:prstGeom prst="line">
              <a:avLst/>
            </a:prstGeom>
            <a:ln>
              <a:solidFill>
                <a:srgbClr val="0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7333532" y="5354550"/>
            <a:ext cx="4358640" cy="589280"/>
            <a:chOff x="6238240" y="2062480"/>
            <a:chExt cx="4358640" cy="589280"/>
          </a:xfrm>
        </p:grpSpPr>
        <p:grpSp>
          <p:nvGrpSpPr>
            <p:cNvPr id="33" name="组合 32"/>
            <p:cNvGrpSpPr/>
            <p:nvPr/>
          </p:nvGrpSpPr>
          <p:grpSpPr>
            <a:xfrm>
              <a:off x="6238240" y="2062480"/>
              <a:ext cx="701040" cy="589280"/>
              <a:chOff x="6132889" y="1991360"/>
              <a:chExt cx="701040" cy="589280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6188769" y="1991360"/>
                <a:ext cx="589280" cy="589280"/>
              </a:xfrm>
              <a:prstGeom prst="round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6132889" y="2024390"/>
                <a:ext cx="7010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04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6995160" y="2062480"/>
              <a:ext cx="36017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15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单击添加您的标题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7068958" y="2647255"/>
              <a:ext cx="3398243" cy="0"/>
            </a:xfrm>
            <a:prstGeom prst="line">
              <a:avLst/>
            </a:prstGeom>
            <a:ln>
              <a:solidFill>
                <a:srgbClr val="0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4" t="1531" b="10618"/>
          <a:stretch>
            <a:fillRect/>
          </a:stretch>
        </p:blipFill>
        <p:spPr>
          <a:xfrm>
            <a:off x="8410871" y="2733059"/>
            <a:ext cx="2690064" cy="2152651"/>
          </a:xfrm>
          <a:custGeom>
            <a:avLst/>
            <a:gdLst>
              <a:gd name="connsiteX0" fmla="*/ 0 w 2690064"/>
              <a:gd name="connsiteY0" fmla="*/ 0 h 2152651"/>
              <a:gd name="connsiteX1" fmla="*/ 2690064 w 2690064"/>
              <a:gd name="connsiteY1" fmla="*/ 0 h 2152651"/>
              <a:gd name="connsiteX2" fmla="*/ 2690064 w 2690064"/>
              <a:gd name="connsiteY2" fmla="*/ 2152651 h 2152651"/>
              <a:gd name="connsiteX3" fmla="*/ 0 w 2690064"/>
              <a:gd name="connsiteY3" fmla="*/ 2152651 h 215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0064" h="2152651">
                <a:moveTo>
                  <a:pt x="0" y="0"/>
                </a:moveTo>
                <a:lnTo>
                  <a:pt x="2690064" y="0"/>
                </a:lnTo>
                <a:lnTo>
                  <a:pt x="2690064" y="2152651"/>
                </a:lnTo>
                <a:lnTo>
                  <a:pt x="0" y="2152651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7" t="7904" b="663"/>
          <a:stretch>
            <a:fillRect/>
          </a:stretch>
        </p:blipFill>
        <p:spPr>
          <a:xfrm>
            <a:off x="4749248" y="2733059"/>
            <a:ext cx="2690064" cy="2152651"/>
          </a:xfrm>
          <a:custGeom>
            <a:avLst/>
            <a:gdLst>
              <a:gd name="connsiteX0" fmla="*/ 0 w 2690064"/>
              <a:gd name="connsiteY0" fmla="*/ 0 h 2152651"/>
              <a:gd name="connsiteX1" fmla="*/ 2690064 w 2690064"/>
              <a:gd name="connsiteY1" fmla="*/ 0 h 2152651"/>
              <a:gd name="connsiteX2" fmla="*/ 2690064 w 2690064"/>
              <a:gd name="connsiteY2" fmla="*/ 2152651 h 2152651"/>
              <a:gd name="connsiteX3" fmla="*/ 0 w 2690064"/>
              <a:gd name="connsiteY3" fmla="*/ 2152651 h 215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0064" h="2152651">
                <a:moveTo>
                  <a:pt x="0" y="0"/>
                </a:moveTo>
                <a:lnTo>
                  <a:pt x="2690064" y="0"/>
                </a:lnTo>
                <a:lnTo>
                  <a:pt x="2690064" y="2152651"/>
                </a:lnTo>
                <a:lnTo>
                  <a:pt x="0" y="2152651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" t="4429" r="16973"/>
          <a:stretch>
            <a:fillRect/>
          </a:stretch>
        </p:blipFill>
        <p:spPr>
          <a:xfrm>
            <a:off x="1175360" y="2733058"/>
            <a:ext cx="2690064" cy="2152651"/>
          </a:xfrm>
          <a:custGeom>
            <a:avLst/>
            <a:gdLst>
              <a:gd name="connsiteX0" fmla="*/ 0 w 2690064"/>
              <a:gd name="connsiteY0" fmla="*/ 0 h 2152651"/>
              <a:gd name="connsiteX1" fmla="*/ 2690064 w 2690064"/>
              <a:gd name="connsiteY1" fmla="*/ 0 h 2152651"/>
              <a:gd name="connsiteX2" fmla="*/ 2690064 w 2690064"/>
              <a:gd name="connsiteY2" fmla="*/ 2152651 h 2152651"/>
              <a:gd name="connsiteX3" fmla="*/ 0 w 2690064"/>
              <a:gd name="connsiteY3" fmla="*/ 2152651 h 215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0064" h="2152651">
                <a:moveTo>
                  <a:pt x="0" y="0"/>
                </a:moveTo>
                <a:lnTo>
                  <a:pt x="2690064" y="0"/>
                </a:lnTo>
                <a:lnTo>
                  <a:pt x="2690064" y="2152651"/>
                </a:lnTo>
                <a:lnTo>
                  <a:pt x="0" y="2152651"/>
                </a:lnTo>
                <a:close/>
              </a:path>
            </a:pathLst>
          </a:custGeom>
        </p:spPr>
      </p:pic>
      <p:sp>
        <p:nvSpPr>
          <p:cNvPr id="16" name="Text Placeholder 2"/>
          <p:cNvSpPr txBox="1"/>
          <p:nvPr/>
        </p:nvSpPr>
        <p:spPr>
          <a:xfrm>
            <a:off x="1113735" y="1145688"/>
            <a:ext cx="4411110" cy="72655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3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TITTLE </a:t>
            </a:r>
            <a:endParaRPr lang="en-US" altLang="zh-CN" sz="40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61"/>
          <p:cNvSpPr txBox="1"/>
          <p:nvPr/>
        </p:nvSpPr>
        <p:spPr>
          <a:xfrm>
            <a:off x="1175360" y="1820412"/>
            <a:ext cx="9925575" cy="4739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cxnSp>
        <p:nvCxnSpPr>
          <p:cNvPr id="18" name="Straight Connector 4"/>
          <p:cNvCxnSpPr/>
          <p:nvPr/>
        </p:nvCxnSpPr>
        <p:spPr>
          <a:xfrm>
            <a:off x="1195679" y="1145687"/>
            <a:ext cx="990600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/>
          <p:nvPr/>
        </p:nvSpPr>
        <p:spPr>
          <a:xfrm>
            <a:off x="1588257" y="5224617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352466" y="5624479"/>
            <a:ext cx="23358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5174025" y="5224617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4938234" y="5624479"/>
            <a:ext cx="23358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8847528" y="5224617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37"/>
          <p:cNvSpPr txBox="1"/>
          <p:nvPr/>
        </p:nvSpPr>
        <p:spPr>
          <a:xfrm>
            <a:off x="8611737" y="5624479"/>
            <a:ext cx="23358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6990080" y="3919340"/>
            <a:ext cx="1246288" cy="122046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7924800" y="2472308"/>
            <a:ext cx="2775165" cy="271766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 rot="20736051">
            <a:off x="6352768" y="1933352"/>
            <a:ext cx="1999669" cy="1958232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 rot="20255988">
            <a:off x="9528588" y="1657412"/>
            <a:ext cx="1179381" cy="115494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8151442" y="5298236"/>
            <a:ext cx="765909" cy="750037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947574" y="1874617"/>
            <a:ext cx="476957" cy="467073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595959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 rot="20790614">
            <a:off x="6221633" y="4450431"/>
            <a:ext cx="855575" cy="837844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6221634" y="5673255"/>
            <a:ext cx="523340" cy="512495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9100333" y="3623481"/>
            <a:ext cx="424111" cy="41532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41"/>
          <p:cNvSpPr>
            <a:spLocks noEditPoints="1"/>
          </p:cNvSpPr>
          <p:nvPr/>
        </p:nvSpPr>
        <p:spPr bwMode="auto">
          <a:xfrm>
            <a:off x="9042400" y="5234629"/>
            <a:ext cx="891197" cy="874603"/>
          </a:xfrm>
          <a:custGeom>
            <a:avLst/>
            <a:gdLst/>
            <a:ahLst/>
            <a:cxnLst>
              <a:cxn ang="0">
                <a:pos x="660" y="562"/>
              </a:cxn>
              <a:cxn ang="0">
                <a:pos x="498" y="400"/>
              </a:cxn>
              <a:cxn ang="0">
                <a:pos x="630" y="268"/>
              </a:cxn>
              <a:cxn ang="0">
                <a:pos x="753" y="233"/>
              </a:cxn>
              <a:cxn ang="0">
                <a:pos x="784" y="98"/>
              </a:cxn>
              <a:cxn ang="0">
                <a:pos x="722" y="160"/>
              </a:cxn>
              <a:cxn ang="0">
                <a:pos x="641" y="158"/>
              </a:cxn>
              <a:cxn ang="0">
                <a:pos x="639" y="77"/>
              </a:cxn>
              <a:cxn ang="0">
                <a:pos x="701" y="15"/>
              </a:cxn>
              <a:cxn ang="0">
                <a:pos x="566" y="46"/>
              </a:cxn>
              <a:cxn ang="0">
                <a:pos x="532" y="169"/>
              </a:cxn>
              <a:cxn ang="0">
                <a:pos x="400" y="301"/>
              </a:cxn>
              <a:cxn ang="0">
                <a:pos x="268" y="169"/>
              </a:cxn>
              <a:cxn ang="0">
                <a:pos x="233" y="46"/>
              </a:cxn>
              <a:cxn ang="0">
                <a:pos x="98" y="15"/>
              </a:cxn>
              <a:cxn ang="0">
                <a:pos x="160" y="77"/>
              </a:cxn>
              <a:cxn ang="0">
                <a:pos x="158" y="158"/>
              </a:cxn>
              <a:cxn ang="0">
                <a:pos x="77" y="160"/>
              </a:cxn>
              <a:cxn ang="0">
                <a:pos x="15" y="98"/>
              </a:cxn>
              <a:cxn ang="0">
                <a:pos x="46" y="233"/>
              </a:cxn>
              <a:cxn ang="0">
                <a:pos x="170" y="268"/>
              </a:cxn>
              <a:cxn ang="0">
                <a:pos x="301" y="400"/>
              </a:cxn>
              <a:cxn ang="0">
                <a:pos x="139" y="562"/>
              </a:cxn>
              <a:cxn ang="0">
                <a:pos x="57" y="592"/>
              </a:cxn>
              <a:cxn ang="0">
                <a:pos x="57" y="743"/>
              </a:cxn>
              <a:cxn ang="0">
                <a:pos x="207" y="743"/>
              </a:cxn>
              <a:cxn ang="0">
                <a:pos x="237" y="660"/>
              </a:cxn>
              <a:cxn ang="0">
                <a:pos x="400" y="498"/>
              </a:cxn>
              <a:cxn ang="0">
                <a:pos x="562" y="660"/>
              </a:cxn>
              <a:cxn ang="0">
                <a:pos x="593" y="743"/>
              </a:cxn>
              <a:cxn ang="0">
                <a:pos x="743" y="743"/>
              </a:cxn>
              <a:cxn ang="0">
                <a:pos x="743" y="593"/>
              </a:cxn>
              <a:cxn ang="0">
                <a:pos x="660" y="562"/>
              </a:cxn>
              <a:cxn ang="0">
                <a:pos x="146" y="722"/>
              </a:cxn>
              <a:cxn ang="0">
                <a:pos x="92" y="707"/>
              </a:cxn>
              <a:cxn ang="0">
                <a:pos x="78" y="653"/>
              </a:cxn>
              <a:cxn ang="0">
                <a:pos x="117" y="614"/>
              </a:cxn>
              <a:cxn ang="0">
                <a:pos x="171" y="628"/>
              </a:cxn>
              <a:cxn ang="0">
                <a:pos x="186" y="682"/>
              </a:cxn>
              <a:cxn ang="0">
                <a:pos x="146" y="722"/>
              </a:cxn>
              <a:cxn ang="0">
                <a:pos x="707" y="707"/>
              </a:cxn>
              <a:cxn ang="0">
                <a:pos x="653" y="722"/>
              </a:cxn>
              <a:cxn ang="0">
                <a:pos x="614" y="682"/>
              </a:cxn>
              <a:cxn ang="0">
                <a:pos x="628" y="628"/>
              </a:cxn>
              <a:cxn ang="0">
                <a:pos x="682" y="614"/>
              </a:cxn>
              <a:cxn ang="0">
                <a:pos x="722" y="653"/>
              </a:cxn>
              <a:cxn ang="0">
                <a:pos x="707" y="707"/>
              </a:cxn>
              <a:cxn ang="0">
                <a:pos x="707" y="707"/>
              </a:cxn>
              <a:cxn ang="0">
                <a:pos x="707" y="707"/>
              </a:cxn>
            </a:cxnLst>
            <a:rect l="0" t="0" r="r" b="b"/>
            <a:pathLst>
              <a:path w="800" h="784">
                <a:moveTo>
                  <a:pt x="660" y="562"/>
                </a:moveTo>
                <a:cubicBezTo>
                  <a:pt x="498" y="400"/>
                  <a:pt x="498" y="400"/>
                  <a:pt x="498" y="400"/>
                </a:cubicBezTo>
                <a:cubicBezTo>
                  <a:pt x="630" y="268"/>
                  <a:pt x="630" y="268"/>
                  <a:pt x="630" y="268"/>
                </a:cubicBezTo>
                <a:cubicBezTo>
                  <a:pt x="673" y="278"/>
                  <a:pt x="720" y="266"/>
                  <a:pt x="753" y="233"/>
                </a:cubicBezTo>
                <a:cubicBezTo>
                  <a:pt x="790" y="196"/>
                  <a:pt x="800" y="144"/>
                  <a:pt x="784" y="98"/>
                </a:cubicBezTo>
                <a:cubicBezTo>
                  <a:pt x="722" y="160"/>
                  <a:pt x="722" y="160"/>
                  <a:pt x="722" y="160"/>
                </a:cubicBezTo>
                <a:cubicBezTo>
                  <a:pt x="700" y="182"/>
                  <a:pt x="664" y="181"/>
                  <a:pt x="641" y="158"/>
                </a:cubicBezTo>
                <a:cubicBezTo>
                  <a:pt x="618" y="135"/>
                  <a:pt x="617" y="99"/>
                  <a:pt x="639" y="77"/>
                </a:cubicBezTo>
                <a:cubicBezTo>
                  <a:pt x="701" y="15"/>
                  <a:pt x="701" y="15"/>
                  <a:pt x="701" y="15"/>
                </a:cubicBezTo>
                <a:cubicBezTo>
                  <a:pt x="656" y="0"/>
                  <a:pt x="603" y="10"/>
                  <a:pt x="566" y="46"/>
                </a:cubicBezTo>
                <a:cubicBezTo>
                  <a:pt x="533" y="80"/>
                  <a:pt x="522" y="126"/>
                  <a:pt x="532" y="169"/>
                </a:cubicBezTo>
                <a:cubicBezTo>
                  <a:pt x="400" y="301"/>
                  <a:pt x="400" y="301"/>
                  <a:pt x="400" y="301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78" y="127"/>
                  <a:pt x="266" y="80"/>
                  <a:pt x="233" y="46"/>
                </a:cubicBezTo>
                <a:cubicBezTo>
                  <a:pt x="196" y="10"/>
                  <a:pt x="144" y="0"/>
                  <a:pt x="98" y="15"/>
                </a:cubicBezTo>
                <a:cubicBezTo>
                  <a:pt x="160" y="77"/>
                  <a:pt x="160" y="77"/>
                  <a:pt x="160" y="77"/>
                </a:cubicBezTo>
                <a:cubicBezTo>
                  <a:pt x="182" y="99"/>
                  <a:pt x="181" y="135"/>
                  <a:pt x="158" y="158"/>
                </a:cubicBezTo>
                <a:cubicBezTo>
                  <a:pt x="135" y="181"/>
                  <a:pt x="99" y="182"/>
                  <a:pt x="77" y="160"/>
                </a:cubicBezTo>
                <a:cubicBezTo>
                  <a:pt x="15" y="98"/>
                  <a:pt x="15" y="98"/>
                  <a:pt x="15" y="98"/>
                </a:cubicBezTo>
                <a:cubicBezTo>
                  <a:pt x="0" y="144"/>
                  <a:pt x="10" y="196"/>
                  <a:pt x="46" y="233"/>
                </a:cubicBezTo>
                <a:cubicBezTo>
                  <a:pt x="80" y="266"/>
                  <a:pt x="127" y="278"/>
                  <a:pt x="170" y="268"/>
                </a:cubicBezTo>
                <a:cubicBezTo>
                  <a:pt x="301" y="400"/>
                  <a:pt x="301" y="400"/>
                  <a:pt x="301" y="400"/>
                </a:cubicBezTo>
                <a:cubicBezTo>
                  <a:pt x="139" y="562"/>
                  <a:pt x="139" y="562"/>
                  <a:pt x="139" y="562"/>
                </a:cubicBezTo>
                <a:cubicBezTo>
                  <a:pt x="109" y="560"/>
                  <a:pt x="79" y="570"/>
                  <a:pt x="57" y="592"/>
                </a:cubicBezTo>
                <a:cubicBezTo>
                  <a:pt x="15" y="634"/>
                  <a:pt x="15" y="701"/>
                  <a:pt x="57" y="743"/>
                </a:cubicBezTo>
                <a:cubicBezTo>
                  <a:pt x="98" y="784"/>
                  <a:pt x="165" y="784"/>
                  <a:pt x="207" y="743"/>
                </a:cubicBezTo>
                <a:cubicBezTo>
                  <a:pt x="229" y="720"/>
                  <a:pt x="239" y="690"/>
                  <a:pt x="237" y="660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562" y="660"/>
                  <a:pt x="562" y="660"/>
                  <a:pt x="562" y="660"/>
                </a:cubicBezTo>
                <a:cubicBezTo>
                  <a:pt x="560" y="690"/>
                  <a:pt x="570" y="720"/>
                  <a:pt x="593" y="743"/>
                </a:cubicBezTo>
                <a:cubicBezTo>
                  <a:pt x="634" y="784"/>
                  <a:pt x="701" y="784"/>
                  <a:pt x="743" y="743"/>
                </a:cubicBezTo>
                <a:cubicBezTo>
                  <a:pt x="784" y="701"/>
                  <a:pt x="784" y="634"/>
                  <a:pt x="743" y="593"/>
                </a:cubicBezTo>
                <a:cubicBezTo>
                  <a:pt x="720" y="570"/>
                  <a:pt x="690" y="560"/>
                  <a:pt x="660" y="562"/>
                </a:cubicBezTo>
                <a:close/>
                <a:moveTo>
                  <a:pt x="146" y="722"/>
                </a:moveTo>
                <a:cubicBezTo>
                  <a:pt x="92" y="707"/>
                  <a:pt x="92" y="707"/>
                  <a:pt x="92" y="707"/>
                </a:cubicBezTo>
                <a:cubicBezTo>
                  <a:pt x="78" y="653"/>
                  <a:pt x="78" y="653"/>
                  <a:pt x="78" y="653"/>
                </a:cubicBezTo>
                <a:cubicBezTo>
                  <a:pt x="117" y="614"/>
                  <a:pt x="117" y="614"/>
                  <a:pt x="117" y="614"/>
                </a:cubicBezTo>
                <a:cubicBezTo>
                  <a:pt x="171" y="628"/>
                  <a:pt x="171" y="628"/>
                  <a:pt x="171" y="628"/>
                </a:cubicBezTo>
                <a:cubicBezTo>
                  <a:pt x="186" y="682"/>
                  <a:pt x="186" y="682"/>
                  <a:pt x="186" y="682"/>
                </a:cubicBezTo>
                <a:lnTo>
                  <a:pt x="146" y="722"/>
                </a:lnTo>
                <a:close/>
                <a:moveTo>
                  <a:pt x="707" y="707"/>
                </a:moveTo>
                <a:cubicBezTo>
                  <a:pt x="653" y="722"/>
                  <a:pt x="653" y="722"/>
                  <a:pt x="653" y="722"/>
                </a:cubicBezTo>
                <a:cubicBezTo>
                  <a:pt x="614" y="682"/>
                  <a:pt x="614" y="682"/>
                  <a:pt x="614" y="682"/>
                </a:cubicBezTo>
                <a:cubicBezTo>
                  <a:pt x="628" y="628"/>
                  <a:pt x="628" y="628"/>
                  <a:pt x="628" y="628"/>
                </a:cubicBezTo>
                <a:cubicBezTo>
                  <a:pt x="682" y="614"/>
                  <a:pt x="682" y="614"/>
                  <a:pt x="682" y="614"/>
                </a:cubicBezTo>
                <a:cubicBezTo>
                  <a:pt x="722" y="653"/>
                  <a:pt x="722" y="653"/>
                  <a:pt x="722" y="653"/>
                </a:cubicBezTo>
                <a:lnTo>
                  <a:pt x="707" y="707"/>
                </a:lnTo>
                <a:close/>
                <a:moveTo>
                  <a:pt x="707" y="707"/>
                </a:moveTo>
                <a:cubicBezTo>
                  <a:pt x="707" y="707"/>
                  <a:pt x="707" y="707"/>
                  <a:pt x="707" y="707"/>
                </a:cubicBezTo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6885237" y="5092088"/>
            <a:ext cx="988912" cy="96842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1491849" y="1913253"/>
            <a:ext cx="859323" cy="85932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01"/>
          <p:cNvSpPr>
            <a:spLocks noChangeAspect="1" noEditPoints="1"/>
          </p:cNvSpPr>
          <p:nvPr/>
        </p:nvSpPr>
        <p:spPr bwMode="auto">
          <a:xfrm>
            <a:off x="1673527" y="2178584"/>
            <a:ext cx="495980" cy="32866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1491849" y="3008821"/>
            <a:ext cx="859323" cy="859323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1491849" y="4104389"/>
            <a:ext cx="859323" cy="85932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1498623" y="5199961"/>
            <a:ext cx="859323" cy="859323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57"/>
          <p:cNvSpPr>
            <a:spLocks noChangeAspect="1" noEditPoints="1"/>
          </p:cNvSpPr>
          <p:nvPr/>
        </p:nvSpPr>
        <p:spPr bwMode="auto">
          <a:xfrm>
            <a:off x="1738760" y="3214669"/>
            <a:ext cx="365501" cy="44763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217"/>
          <p:cNvSpPr>
            <a:spLocks noChangeAspect="1" noEditPoints="1"/>
          </p:cNvSpPr>
          <p:nvPr/>
        </p:nvSpPr>
        <p:spPr bwMode="auto">
          <a:xfrm>
            <a:off x="1704341" y="4371175"/>
            <a:ext cx="434339" cy="3257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1738760" y="5425721"/>
            <a:ext cx="379048" cy="407803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1"/>
          <p:cNvSpPr txBox="1"/>
          <p:nvPr/>
        </p:nvSpPr>
        <p:spPr>
          <a:xfrm>
            <a:off x="2640024" y="2120181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2543740" y="1922247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1"/>
          <p:cNvSpPr txBox="1"/>
          <p:nvPr/>
        </p:nvSpPr>
        <p:spPr>
          <a:xfrm>
            <a:off x="2640024" y="3272188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2543740" y="3074254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1"/>
          <p:cNvSpPr txBox="1"/>
          <p:nvPr/>
        </p:nvSpPr>
        <p:spPr>
          <a:xfrm>
            <a:off x="2640024" y="434129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2543740" y="414336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1"/>
          <p:cNvSpPr txBox="1"/>
          <p:nvPr/>
        </p:nvSpPr>
        <p:spPr>
          <a:xfrm>
            <a:off x="2640024" y="5432563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2543740" y="5234629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8"/>
          <p:cNvSpPr>
            <a:spLocks noEditPoints="1"/>
          </p:cNvSpPr>
          <p:nvPr/>
        </p:nvSpPr>
        <p:spPr bwMode="auto">
          <a:xfrm>
            <a:off x="6275131" y="1778430"/>
            <a:ext cx="540080" cy="4160039"/>
          </a:xfrm>
          <a:custGeom>
            <a:avLst/>
            <a:gdLst>
              <a:gd name="T0" fmla="*/ 101 w 238"/>
              <a:gd name="T1" fmla="*/ 338 h 1833"/>
              <a:gd name="T2" fmla="*/ 238 w 238"/>
              <a:gd name="T3" fmla="*/ 1833 h 1833"/>
              <a:gd name="T4" fmla="*/ 0 w 238"/>
              <a:gd name="T5" fmla="*/ 116 h 1833"/>
              <a:gd name="T6" fmla="*/ 191 w 238"/>
              <a:gd name="T7" fmla="*/ 1675 h 1833"/>
              <a:gd name="T8" fmla="*/ 124 w 238"/>
              <a:gd name="T9" fmla="*/ 1613 h 1833"/>
              <a:gd name="T10" fmla="*/ 191 w 238"/>
              <a:gd name="T11" fmla="*/ 1675 h 1833"/>
              <a:gd name="T12" fmla="*/ 124 w 238"/>
              <a:gd name="T13" fmla="*/ 1569 h 1833"/>
              <a:gd name="T14" fmla="*/ 191 w 238"/>
              <a:gd name="T15" fmla="*/ 1529 h 1833"/>
              <a:gd name="T16" fmla="*/ 191 w 238"/>
              <a:gd name="T17" fmla="*/ 1487 h 1833"/>
              <a:gd name="T18" fmla="*/ 124 w 238"/>
              <a:gd name="T19" fmla="*/ 1429 h 1833"/>
              <a:gd name="T20" fmla="*/ 191 w 238"/>
              <a:gd name="T21" fmla="*/ 1487 h 1833"/>
              <a:gd name="T22" fmla="*/ 124 w 238"/>
              <a:gd name="T23" fmla="*/ 1386 h 1833"/>
              <a:gd name="T24" fmla="*/ 191 w 238"/>
              <a:gd name="T25" fmla="*/ 1341 h 1833"/>
              <a:gd name="T26" fmla="*/ 191 w 238"/>
              <a:gd name="T27" fmla="*/ 1299 h 1833"/>
              <a:gd name="T28" fmla="*/ 124 w 238"/>
              <a:gd name="T29" fmla="*/ 1245 h 1833"/>
              <a:gd name="T30" fmla="*/ 191 w 238"/>
              <a:gd name="T31" fmla="*/ 1299 h 1833"/>
              <a:gd name="T32" fmla="*/ 124 w 238"/>
              <a:gd name="T33" fmla="*/ 1202 h 1833"/>
              <a:gd name="T34" fmla="*/ 191 w 238"/>
              <a:gd name="T35" fmla="*/ 1153 h 1833"/>
              <a:gd name="T36" fmla="*/ 191 w 238"/>
              <a:gd name="T37" fmla="*/ 1111 h 1833"/>
              <a:gd name="T38" fmla="*/ 124 w 238"/>
              <a:gd name="T39" fmla="*/ 1062 h 1833"/>
              <a:gd name="T40" fmla="*/ 191 w 238"/>
              <a:gd name="T41" fmla="*/ 1111 h 1833"/>
              <a:gd name="T42" fmla="*/ 124 w 238"/>
              <a:gd name="T43" fmla="*/ 1018 h 1833"/>
              <a:gd name="T44" fmla="*/ 191 w 238"/>
              <a:gd name="T45" fmla="*/ 965 h 1833"/>
              <a:gd name="T46" fmla="*/ 191 w 238"/>
              <a:gd name="T47" fmla="*/ 923 h 1833"/>
              <a:gd name="T48" fmla="*/ 124 w 238"/>
              <a:gd name="T49" fmla="*/ 878 h 1833"/>
              <a:gd name="T50" fmla="*/ 191 w 238"/>
              <a:gd name="T51" fmla="*/ 923 h 1833"/>
              <a:gd name="T52" fmla="*/ 124 w 238"/>
              <a:gd name="T53" fmla="*/ 834 h 1833"/>
              <a:gd name="T54" fmla="*/ 191 w 238"/>
              <a:gd name="T55" fmla="*/ 777 h 1833"/>
              <a:gd name="T56" fmla="*/ 191 w 238"/>
              <a:gd name="T57" fmla="*/ 734 h 1833"/>
              <a:gd name="T58" fmla="*/ 124 w 238"/>
              <a:gd name="T59" fmla="*/ 694 h 1833"/>
              <a:gd name="T60" fmla="*/ 191 w 238"/>
              <a:gd name="T61" fmla="*/ 734 h 1833"/>
              <a:gd name="T62" fmla="*/ 124 w 238"/>
              <a:gd name="T63" fmla="*/ 650 h 1833"/>
              <a:gd name="T64" fmla="*/ 191 w 238"/>
              <a:gd name="T65" fmla="*/ 588 h 1833"/>
              <a:gd name="T66" fmla="*/ 191 w 238"/>
              <a:gd name="T67" fmla="*/ 546 h 1833"/>
              <a:gd name="T68" fmla="*/ 124 w 238"/>
              <a:gd name="T69" fmla="*/ 510 h 1833"/>
              <a:gd name="T70" fmla="*/ 191 w 238"/>
              <a:gd name="T71" fmla="*/ 546 h 1833"/>
              <a:gd name="T72" fmla="*/ 124 w 238"/>
              <a:gd name="T73" fmla="*/ 467 h 1833"/>
              <a:gd name="T74" fmla="*/ 191 w 238"/>
              <a:gd name="T75" fmla="*/ 400 h 1833"/>
              <a:gd name="T76" fmla="*/ 191 w 238"/>
              <a:gd name="T77" fmla="*/ 358 h 1833"/>
              <a:gd name="T78" fmla="*/ 124 w 238"/>
              <a:gd name="T79" fmla="*/ 326 h 1833"/>
              <a:gd name="T80" fmla="*/ 191 w 238"/>
              <a:gd name="T81" fmla="*/ 358 h 1833"/>
              <a:gd name="T82" fmla="*/ 124 w 238"/>
              <a:gd name="T83" fmla="*/ 283 h 1833"/>
              <a:gd name="T84" fmla="*/ 191 w 238"/>
              <a:gd name="T85" fmla="*/ 212 h 1833"/>
              <a:gd name="T86" fmla="*/ 124 w 238"/>
              <a:gd name="T87" fmla="*/ 143 h 1833"/>
              <a:gd name="T88" fmla="*/ 191 w 238"/>
              <a:gd name="T89" fmla="*/ 170 h 1833"/>
              <a:gd name="T90" fmla="*/ 124 w 238"/>
              <a:gd name="T91" fmla="*/ 143 h 1833"/>
              <a:gd name="T92" fmla="*/ 191 w 238"/>
              <a:gd name="T93" fmla="*/ 1717 h 1833"/>
              <a:gd name="T94" fmla="*/ 124 w 238"/>
              <a:gd name="T95" fmla="*/ 1753 h 1833"/>
              <a:gd name="T96" fmla="*/ 83 w 238"/>
              <a:gd name="T97" fmla="*/ 291 h 1833"/>
              <a:gd name="T98" fmla="*/ 31 w 238"/>
              <a:gd name="T99" fmla="*/ 270 h 1833"/>
              <a:gd name="T100" fmla="*/ 83 w 238"/>
              <a:gd name="T101" fmla="*/ 291 h 1833"/>
              <a:gd name="T102" fmla="*/ 83 w 238"/>
              <a:gd name="T103" fmla="*/ 160 h 1833"/>
              <a:gd name="T104" fmla="*/ 31 w 238"/>
              <a:gd name="T105" fmla="*/ 219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8" h="1833">
                <a:moveTo>
                  <a:pt x="0" y="306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818"/>
                  <a:pt x="101" y="1818"/>
                  <a:pt x="101" y="1818"/>
                </a:cubicBezTo>
                <a:cubicBezTo>
                  <a:pt x="238" y="1833"/>
                  <a:pt x="238" y="1833"/>
                  <a:pt x="238" y="1833"/>
                </a:cubicBezTo>
                <a:cubicBezTo>
                  <a:pt x="238" y="0"/>
                  <a:pt x="238" y="0"/>
                  <a:pt x="238" y="0"/>
                </a:cubicBezTo>
                <a:cubicBezTo>
                  <a:pt x="0" y="116"/>
                  <a:pt x="0" y="116"/>
                  <a:pt x="0" y="116"/>
                </a:cubicBezTo>
                <a:lnTo>
                  <a:pt x="0" y="306"/>
                </a:lnTo>
                <a:close/>
                <a:moveTo>
                  <a:pt x="191" y="1675"/>
                </a:moveTo>
                <a:cubicBezTo>
                  <a:pt x="169" y="1670"/>
                  <a:pt x="146" y="1666"/>
                  <a:pt x="124" y="1661"/>
                </a:cubicBezTo>
                <a:cubicBezTo>
                  <a:pt x="124" y="1645"/>
                  <a:pt x="124" y="1629"/>
                  <a:pt x="124" y="1613"/>
                </a:cubicBezTo>
                <a:cubicBezTo>
                  <a:pt x="146" y="1616"/>
                  <a:pt x="169" y="1620"/>
                  <a:pt x="191" y="1623"/>
                </a:cubicBezTo>
                <a:cubicBezTo>
                  <a:pt x="191" y="1640"/>
                  <a:pt x="191" y="1658"/>
                  <a:pt x="191" y="1675"/>
                </a:cubicBezTo>
                <a:close/>
                <a:moveTo>
                  <a:pt x="191" y="1581"/>
                </a:moveTo>
                <a:cubicBezTo>
                  <a:pt x="169" y="1577"/>
                  <a:pt x="146" y="1573"/>
                  <a:pt x="124" y="1569"/>
                </a:cubicBezTo>
                <a:cubicBezTo>
                  <a:pt x="124" y="1553"/>
                  <a:pt x="124" y="1537"/>
                  <a:pt x="124" y="1521"/>
                </a:cubicBezTo>
                <a:cubicBezTo>
                  <a:pt x="146" y="1524"/>
                  <a:pt x="169" y="1526"/>
                  <a:pt x="191" y="1529"/>
                </a:cubicBezTo>
                <a:cubicBezTo>
                  <a:pt x="191" y="1546"/>
                  <a:pt x="191" y="1564"/>
                  <a:pt x="191" y="1581"/>
                </a:cubicBezTo>
                <a:close/>
                <a:moveTo>
                  <a:pt x="191" y="1487"/>
                </a:moveTo>
                <a:cubicBezTo>
                  <a:pt x="169" y="1484"/>
                  <a:pt x="146" y="1481"/>
                  <a:pt x="124" y="1477"/>
                </a:cubicBezTo>
                <a:cubicBezTo>
                  <a:pt x="124" y="1461"/>
                  <a:pt x="124" y="1445"/>
                  <a:pt x="124" y="1429"/>
                </a:cubicBezTo>
                <a:cubicBezTo>
                  <a:pt x="146" y="1431"/>
                  <a:pt x="169" y="1433"/>
                  <a:pt x="191" y="1435"/>
                </a:cubicBezTo>
                <a:cubicBezTo>
                  <a:pt x="191" y="1452"/>
                  <a:pt x="191" y="1470"/>
                  <a:pt x="191" y="1487"/>
                </a:cubicBezTo>
                <a:close/>
                <a:moveTo>
                  <a:pt x="191" y="1393"/>
                </a:moveTo>
                <a:cubicBezTo>
                  <a:pt x="169" y="1390"/>
                  <a:pt x="146" y="1388"/>
                  <a:pt x="124" y="1386"/>
                </a:cubicBezTo>
                <a:cubicBezTo>
                  <a:pt x="124" y="1369"/>
                  <a:pt x="124" y="1353"/>
                  <a:pt x="124" y="1337"/>
                </a:cubicBezTo>
                <a:cubicBezTo>
                  <a:pt x="146" y="1338"/>
                  <a:pt x="169" y="1340"/>
                  <a:pt x="191" y="1341"/>
                </a:cubicBezTo>
                <a:cubicBezTo>
                  <a:pt x="191" y="1358"/>
                  <a:pt x="191" y="1376"/>
                  <a:pt x="191" y="1393"/>
                </a:cubicBezTo>
                <a:close/>
                <a:moveTo>
                  <a:pt x="191" y="1299"/>
                </a:moveTo>
                <a:cubicBezTo>
                  <a:pt x="169" y="1297"/>
                  <a:pt x="146" y="1295"/>
                  <a:pt x="124" y="1294"/>
                </a:cubicBezTo>
                <a:cubicBezTo>
                  <a:pt x="124" y="1278"/>
                  <a:pt x="124" y="1261"/>
                  <a:pt x="124" y="1245"/>
                </a:cubicBezTo>
                <a:cubicBezTo>
                  <a:pt x="146" y="1246"/>
                  <a:pt x="169" y="1246"/>
                  <a:pt x="191" y="1247"/>
                </a:cubicBezTo>
                <a:cubicBezTo>
                  <a:pt x="191" y="1264"/>
                  <a:pt x="191" y="1281"/>
                  <a:pt x="191" y="1299"/>
                </a:cubicBezTo>
                <a:close/>
                <a:moveTo>
                  <a:pt x="191" y="1205"/>
                </a:moveTo>
                <a:cubicBezTo>
                  <a:pt x="169" y="1204"/>
                  <a:pt x="146" y="1203"/>
                  <a:pt x="124" y="1202"/>
                </a:cubicBezTo>
                <a:cubicBezTo>
                  <a:pt x="124" y="1186"/>
                  <a:pt x="124" y="1170"/>
                  <a:pt x="124" y="1153"/>
                </a:cubicBezTo>
                <a:cubicBezTo>
                  <a:pt x="146" y="1153"/>
                  <a:pt x="169" y="1153"/>
                  <a:pt x="191" y="1153"/>
                </a:cubicBezTo>
                <a:cubicBezTo>
                  <a:pt x="191" y="1170"/>
                  <a:pt x="191" y="1187"/>
                  <a:pt x="191" y="1205"/>
                </a:cubicBezTo>
                <a:close/>
                <a:moveTo>
                  <a:pt x="191" y="1111"/>
                </a:moveTo>
                <a:cubicBezTo>
                  <a:pt x="169" y="1110"/>
                  <a:pt x="146" y="1110"/>
                  <a:pt x="124" y="1110"/>
                </a:cubicBezTo>
                <a:cubicBezTo>
                  <a:pt x="124" y="1094"/>
                  <a:pt x="124" y="1078"/>
                  <a:pt x="124" y="1062"/>
                </a:cubicBezTo>
                <a:cubicBezTo>
                  <a:pt x="146" y="1061"/>
                  <a:pt x="169" y="1060"/>
                  <a:pt x="191" y="1059"/>
                </a:cubicBezTo>
                <a:cubicBezTo>
                  <a:pt x="191" y="1076"/>
                  <a:pt x="191" y="1093"/>
                  <a:pt x="191" y="1111"/>
                </a:cubicBezTo>
                <a:close/>
                <a:moveTo>
                  <a:pt x="191" y="1017"/>
                </a:moveTo>
                <a:cubicBezTo>
                  <a:pt x="169" y="1017"/>
                  <a:pt x="146" y="1018"/>
                  <a:pt x="124" y="1018"/>
                </a:cubicBezTo>
                <a:cubicBezTo>
                  <a:pt x="124" y="1002"/>
                  <a:pt x="124" y="986"/>
                  <a:pt x="124" y="970"/>
                </a:cubicBezTo>
                <a:cubicBezTo>
                  <a:pt x="146" y="968"/>
                  <a:pt x="169" y="966"/>
                  <a:pt x="191" y="965"/>
                </a:cubicBezTo>
                <a:cubicBezTo>
                  <a:pt x="191" y="982"/>
                  <a:pt x="191" y="999"/>
                  <a:pt x="191" y="1017"/>
                </a:cubicBezTo>
                <a:close/>
                <a:moveTo>
                  <a:pt x="191" y="923"/>
                </a:moveTo>
                <a:cubicBezTo>
                  <a:pt x="169" y="924"/>
                  <a:pt x="146" y="925"/>
                  <a:pt x="124" y="926"/>
                </a:cubicBezTo>
                <a:cubicBezTo>
                  <a:pt x="124" y="910"/>
                  <a:pt x="124" y="894"/>
                  <a:pt x="124" y="878"/>
                </a:cubicBezTo>
                <a:cubicBezTo>
                  <a:pt x="146" y="875"/>
                  <a:pt x="169" y="873"/>
                  <a:pt x="191" y="871"/>
                </a:cubicBezTo>
                <a:cubicBezTo>
                  <a:pt x="191" y="888"/>
                  <a:pt x="191" y="905"/>
                  <a:pt x="191" y="923"/>
                </a:cubicBezTo>
                <a:close/>
                <a:moveTo>
                  <a:pt x="191" y="828"/>
                </a:moveTo>
                <a:cubicBezTo>
                  <a:pt x="169" y="830"/>
                  <a:pt x="146" y="832"/>
                  <a:pt x="124" y="834"/>
                </a:cubicBezTo>
                <a:cubicBezTo>
                  <a:pt x="124" y="818"/>
                  <a:pt x="124" y="802"/>
                  <a:pt x="124" y="786"/>
                </a:cubicBezTo>
                <a:cubicBezTo>
                  <a:pt x="146" y="783"/>
                  <a:pt x="169" y="780"/>
                  <a:pt x="191" y="777"/>
                </a:cubicBezTo>
                <a:cubicBezTo>
                  <a:pt x="191" y="794"/>
                  <a:pt x="191" y="811"/>
                  <a:pt x="191" y="828"/>
                </a:cubicBezTo>
                <a:close/>
                <a:moveTo>
                  <a:pt x="191" y="734"/>
                </a:moveTo>
                <a:cubicBezTo>
                  <a:pt x="169" y="737"/>
                  <a:pt x="146" y="740"/>
                  <a:pt x="124" y="742"/>
                </a:cubicBezTo>
                <a:cubicBezTo>
                  <a:pt x="124" y="726"/>
                  <a:pt x="124" y="710"/>
                  <a:pt x="124" y="694"/>
                </a:cubicBezTo>
                <a:cubicBezTo>
                  <a:pt x="146" y="690"/>
                  <a:pt x="169" y="686"/>
                  <a:pt x="191" y="682"/>
                </a:cubicBezTo>
                <a:cubicBezTo>
                  <a:pt x="191" y="700"/>
                  <a:pt x="191" y="717"/>
                  <a:pt x="191" y="734"/>
                </a:cubicBezTo>
                <a:close/>
                <a:moveTo>
                  <a:pt x="191" y="640"/>
                </a:moveTo>
                <a:cubicBezTo>
                  <a:pt x="169" y="644"/>
                  <a:pt x="146" y="647"/>
                  <a:pt x="124" y="650"/>
                </a:cubicBezTo>
                <a:cubicBezTo>
                  <a:pt x="124" y="634"/>
                  <a:pt x="124" y="618"/>
                  <a:pt x="124" y="602"/>
                </a:cubicBezTo>
                <a:cubicBezTo>
                  <a:pt x="146" y="598"/>
                  <a:pt x="169" y="593"/>
                  <a:pt x="191" y="588"/>
                </a:cubicBezTo>
                <a:cubicBezTo>
                  <a:pt x="191" y="606"/>
                  <a:pt x="191" y="623"/>
                  <a:pt x="191" y="640"/>
                </a:cubicBezTo>
                <a:close/>
                <a:moveTo>
                  <a:pt x="191" y="546"/>
                </a:moveTo>
                <a:cubicBezTo>
                  <a:pt x="169" y="550"/>
                  <a:pt x="146" y="554"/>
                  <a:pt x="124" y="559"/>
                </a:cubicBezTo>
                <a:cubicBezTo>
                  <a:pt x="124" y="542"/>
                  <a:pt x="124" y="526"/>
                  <a:pt x="124" y="510"/>
                </a:cubicBezTo>
                <a:cubicBezTo>
                  <a:pt x="146" y="505"/>
                  <a:pt x="169" y="500"/>
                  <a:pt x="191" y="494"/>
                </a:cubicBezTo>
                <a:cubicBezTo>
                  <a:pt x="191" y="512"/>
                  <a:pt x="191" y="529"/>
                  <a:pt x="191" y="546"/>
                </a:cubicBezTo>
                <a:close/>
                <a:moveTo>
                  <a:pt x="191" y="452"/>
                </a:moveTo>
                <a:cubicBezTo>
                  <a:pt x="169" y="457"/>
                  <a:pt x="146" y="462"/>
                  <a:pt x="124" y="467"/>
                </a:cubicBezTo>
                <a:cubicBezTo>
                  <a:pt x="124" y="451"/>
                  <a:pt x="124" y="434"/>
                  <a:pt x="124" y="418"/>
                </a:cubicBezTo>
                <a:cubicBezTo>
                  <a:pt x="146" y="412"/>
                  <a:pt x="169" y="406"/>
                  <a:pt x="191" y="400"/>
                </a:cubicBezTo>
                <a:cubicBezTo>
                  <a:pt x="191" y="418"/>
                  <a:pt x="191" y="435"/>
                  <a:pt x="191" y="452"/>
                </a:cubicBezTo>
                <a:close/>
                <a:moveTo>
                  <a:pt x="191" y="358"/>
                </a:moveTo>
                <a:cubicBezTo>
                  <a:pt x="169" y="364"/>
                  <a:pt x="146" y="369"/>
                  <a:pt x="124" y="375"/>
                </a:cubicBezTo>
                <a:cubicBezTo>
                  <a:pt x="124" y="359"/>
                  <a:pt x="124" y="343"/>
                  <a:pt x="124" y="326"/>
                </a:cubicBezTo>
                <a:cubicBezTo>
                  <a:pt x="146" y="320"/>
                  <a:pt x="169" y="313"/>
                  <a:pt x="191" y="306"/>
                </a:cubicBezTo>
                <a:cubicBezTo>
                  <a:pt x="191" y="323"/>
                  <a:pt x="191" y="341"/>
                  <a:pt x="191" y="358"/>
                </a:cubicBezTo>
                <a:close/>
                <a:moveTo>
                  <a:pt x="191" y="264"/>
                </a:moveTo>
                <a:cubicBezTo>
                  <a:pt x="169" y="270"/>
                  <a:pt x="146" y="277"/>
                  <a:pt x="124" y="283"/>
                </a:cubicBezTo>
                <a:cubicBezTo>
                  <a:pt x="124" y="267"/>
                  <a:pt x="124" y="251"/>
                  <a:pt x="124" y="235"/>
                </a:cubicBezTo>
                <a:cubicBezTo>
                  <a:pt x="146" y="227"/>
                  <a:pt x="169" y="220"/>
                  <a:pt x="191" y="212"/>
                </a:cubicBezTo>
                <a:cubicBezTo>
                  <a:pt x="191" y="229"/>
                  <a:pt x="191" y="247"/>
                  <a:pt x="191" y="264"/>
                </a:cubicBezTo>
                <a:close/>
                <a:moveTo>
                  <a:pt x="124" y="143"/>
                </a:moveTo>
                <a:cubicBezTo>
                  <a:pt x="191" y="118"/>
                  <a:pt x="191" y="118"/>
                  <a:pt x="191" y="118"/>
                </a:cubicBezTo>
                <a:cubicBezTo>
                  <a:pt x="191" y="170"/>
                  <a:pt x="191" y="170"/>
                  <a:pt x="191" y="170"/>
                </a:cubicBezTo>
                <a:cubicBezTo>
                  <a:pt x="124" y="191"/>
                  <a:pt x="124" y="191"/>
                  <a:pt x="124" y="191"/>
                </a:cubicBezTo>
                <a:lnTo>
                  <a:pt x="124" y="143"/>
                </a:lnTo>
                <a:close/>
                <a:moveTo>
                  <a:pt x="124" y="1705"/>
                </a:moveTo>
                <a:cubicBezTo>
                  <a:pt x="191" y="1717"/>
                  <a:pt x="191" y="1717"/>
                  <a:pt x="191" y="1717"/>
                </a:cubicBezTo>
                <a:cubicBezTo>
                  <a:pt x="191" y="1769"/>
                  <a:pt x="191" y="1769"/>
                  <a:pt x="191" y="1769"/>
                </a:cubicBezTo>
                <a:cubicBezTo>
                  <a:pt x="124" y="1753"/>
                  <a:pt x="124" y="1753"/>
                  <a:pt x="124" y="1753"/>
                </a:cubicBezTo>
                <a:lnTo>
                  <a:pt x="124" y="1705"/>
                </a:lnTo>
                <a:close/>
                <a:moveTo>
                  <a:pt x="83" y="291"/>
                </a:moveTo>
                <a:cubicBezTo>
                  <a:pt x="65" y="297"/>
                  <a:pt x="48" y="302"/>
                  <a:pt x="31" y="308"/>
                </a:cubicBezTo>
                <a:cubicBezTo>
                  <a:pt x="31" y="295"/>
                  <a:pt x="31" y="283"/>
                  <a:pt x="31" y="270"/>
                </a:cubicBezTo>
                <a:cubicBezTo>
                  <a:pt x="48" y="264"/>
                  <a:pt x="65" y="257"/>
                  <a:pt x="83" y="251"/>
                </a:cubicBezTo>
                <a:cubicBezTo>
                  <a:pt x="83" y="264"/>
                  <a:pt x="83" y="278"/>
                  <a:pt x="83" y="291"/>
                </a:cubicBezTo>
                <a:close/>
                <a:moveTo>
                  <a:pt x="31" y="182"/>
                </a:moveTo>
                <a:cubicBezTo>
                  <a:pt x="83" y="160"/>
                  <a:pt x="83" y="160"/>
                  <a:pt x="83" y="160"/>
                </a:cubicBezTo>
                <a:cubicBezTo>
                  <a:pt x="83" y="201"/>
                  <a:pt x="83" y="201"/>
                  <a:pt x="83" y="201"/>
                </a:cubicBezTo>
                <a:cubicBezTo>
                  <a:pt x="31" y="219"/>
                  <a:pt x="31" y="219"/>
                  <a:pt x="31" y="219"/>
                </a:cubicBezTo>
                <a:lnTo>
                  <a:pt x="31" y="1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15"/>
          <p:cNvSpPr>
            <a:spLocks noEditPoints="1"/>
          </p:cNvSpPr>
          <p:nvPr/>
        </p:nvSpPr>
        <p:spPr bwMode="auto">
          <a:xfrm>
            <a:off x="6854065" y="1792676"/>
            <a:ext cx="492159" cy="4166515"/>
          </a:xfrm>
          <a:custGeom>
            <a:avLst/>
            <a:gdLst>
              <a:gd name="T0" fmla="*/ 0 w 217"/>
              <a:gd name="T1" fmla="*/ 0 h 1836"/>
              <a:gd name="T2" fmla="*/ 0 w 217"/>
              <a:gd name="T3" fmla="*/ 1836 h 1836"/>
              <a:gd name="T4" fmla="*/ 217 w 217"/>
              <a:gd name="T5" fmla="*/ 1776 h 1836"/>
              <a:gd name="T6" fmla="*/ 217 w 217"/>
              <a:gd name="T7" fmla="*/ 73 h 1836"/>
              <a:gd name="T8" fmla="*/ 0 w 217"/>
              <a:gd name="T9" fmla="*/ 0 h 1836"/>
              <a:gd name="T10" fmla="*/ 166 w 217"/>
              <a:gd name="T11" fmla="*/ 1705 h 1836"/>
              <a:gd name="T12" fmla="*/ 43 w 217"/>
              <a:gd name="T13" fmla="*/ 1738 h 1836"/>
              <a:gd name="T14" fmla="*/ 43 w 217"/>
              <a:gd name="T15" fmla="*/ 1689 h 1836"/>
              <a:gd name="T16" fmla="*/ 166 w 217"/>
              <a:gd name="T17" fmla="*/ 1666 h 1836"/>
              <a:gd name="T18" fmla="*/ 166 w 217"/>
              <a:gd name="T19" fmla="*/ 1705 h 1836"/>
              <a:gd name="T20" fmla="*/ 166 w 217"/>
              <a:gd name="T21" fmla="*/ 1536 h 1836"/>
              <a:gd name="T22" fmla="*/ 43 w 217"/>
              <a:gd name="T23" fmla="*/ 1562 h 1836"/>
              <a:gd name="T24" fmla="*/ 43 w 217"/>
              <a:gd name="T25" fmla="*/ 1513 h 1836"/>
              <a:gd name="T26" fmla="*/ 166 w 217"/>
              <a:gd name="T27" fmla="*/ 1496 h 1836"/>
              <a:gd name="T28" fmla="*/ 166 w 217"/>
              <a:gd name="T29" fmla="*/ 1536 h 1836"/>
              <a:gd name="T30" fmla="*/ 166 w 217"/>
              <a:gd name="T31" fmla="*/ 1366 h 1836"/>
              <a:gd name="T32" fmla="*/ 43 w 217"/>
              <a:gd name="T33" fmla="*/ 1385 h 1836"/>
              <a:gd name="T34" fmla="*/ 43 w 217"/>
              <a:gd name="T35" fmla="*/ 1336 h 1836"/>
              <a:gd name="T36" fmla="*/ 166 w 217"/>
              <a:gd name="T37" fmla="*/ 1326 h 1836"/>
              <a:gd name="T38" fmla="*/ 166 w 217"/>
              <a:gd name="T39" fmla="*/ 1366 h 1836"/>
              <a:gd name="T40" fmla="*/ 166 w 217"/>
              <a:gd name="T41" fmla="*/ 1197 h 1836"/>
              <a:gd name="T42" fmla="*/ 43 w 217"/>
              <a:gd name="T43" fmla="*/ 1209 h 1836"/>
              <a:gd name="T44" fmla="*/ 43 w 217"/>
              <a:gd name="T45" fmla="*/ 1160 h 1836"/>
              <a:gd name="T46" fmla="*/ 166 w 217"/>
              <a:gd name="T47" fmla="*/ 1156 h 1836"/>
              <a:gd name="T48" fmla="*/ 166 w 217"/>
              <a:gd name="T49" fmla="*/ 1197 h 1836"/>
              <a:gd name="T50" fmla="*/ 166 w 217"/>
              <a:gd name="T51" fmla="*/ 1027 h 1836"/>
              <a:gd name="T52" fmla="*/ 43 w 217"/>
              <a:gd name="T53" fmla="*/ 1032 h 1836"/>
              <a:gd name="T54" fmla="*/ 43 w 217"/>
              <a:gd name="T55" fmla="*/ 983 h 1836"/>
              <a:gd name="T56" fmla="*/ 166 w 217"/>
              <a:gd name="T57" fmla="*/ 986 h 1836"/>
              <a:gd name="T58" fmla="*/ 166 w 217"/>
              <a:gd name="T59" fmla="*/ 1027 h 1836"/>
              <a:gd name="T60" fmla="*/ 166 w 217"/>
              <a:gd name="T61" fmla="*/ 858 h 1836"/>
              <a:gd name="T62" fmla="*/ 43 w 217"/>
              <a:gd name="T63" fmla="*/ 856 h 1836"/>
              <a:gd name="T64" fmla="*/ 43 w 217"/>
              <a:gd name="T65" fmla="*/ 807 h 1836"/>
              <a:gd name="T66" fmla="*/ 166 w 217"/>
              <a:gd name="T67" fmla="*/ 815 h 1836"/>
              <a:gd name="T68" fmla="*/ 166 w 217"/>
              <a:gd name="T69" fmla="*/ 858 h 1836"/>
              <a:gd name="T70" fmla="*/ 166 w 217"/>
              <a:gd name="T71" fmla="*/ 688 h 1836"/>
              <a:gd name="T72" fmla="*/ 43 w 217"/>
              <a:gd name="T73" fmla="*/ 679 h 1836"/>
              <a:gd name="T74" fmla="*/ 43 w 217"/>
              <a:gd name="T75" fmla="*/ 630 h 1836"/>
              <a:gd name="T76" fmla="*/ 166 w 217"/>
              <a:gd name="T77" fmla="*/ 645 h 1836"/>
              <a:gd name="T78" fmla="*/ 166 w 217"/>
              <a:gd name="T79" fmla="*/ 688 h 1836"/>
              <a:gd name="T80" fmla="*/ 166 w 217"/>
              <a:gd name="T81" fmla="*/ 519 h 1836"/>
              <a:gd name="T82" fmla="*/ 43 w 217"/>
              <a:gd name="T83" fmla="*/ 502 h 1836"/>
              <a:gd name="T84" fmla="*/ 43 w 217"/>
              <a:gd name="T85" fmla="*/ 454 h 1836"/>
              <a:gd name="T86" fmla="*/ 166 w 217"/>
              <a:gd name="T87" fmla="*/ 475 h 1836"/>
              <a:gd name="T88" fmla="*/ 166 w 217"/>
              <a:gd name="T89" fmla="*/ 519 h 1836"/>
              <a:gd name="T90" fmla="*/ 166 w 217"/>
              <a:gd name="T91" fmla="*/ 349 h 1836"/>
              <a:gd name="T92" fmla="*/ 43 w 217"/>
              <a:gd name="T93" fmla="*/ 326 h 1836"/>
              <a:gd name="T94" fmla="*/ 43 w 217"/>
              <a:gd name="T95" fmla="*/ 277 h 1836"/>
              <a:gd name="T96" fmla="*/ 166 w 217"/>
              <a:gd name="T97" fmla="*/ 305 h 1836"/>
              <a:gd name="T98" fmla="*/ 166 w 217"/>
              <a:gd name="T99" fmla="*/ 349 h 1836"/>
              <a:gd name="T100" fmla="*/ 166 w 217"/>
              <a:gd name="T101" fmla="*/ 180 h 1836"/>
              <a:gd name="T102" fmla="*/ 43 w 217"/>
              <a:gd name="T103" fmla="*/ 150 h 1836"/>
              <a:gd name="T104" fmla="*/ 43 w 217"/>
              <a:gd name="T105" fmla="*/ 101 h 1836"/>
              <a:gd name="T106" fmla="*/ 166 w 217"/>
              <a:gd name="T107" fmla="*/ 135 h 1836"/>
              <a:gd name="T108" fmla="*/ 166 w 217"/>
              <a:gd name="T109" fmla="*/ 180 h 1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7" h="1836">
                <a:moveTo>
                  <a:pt x="0" y="0"/>
                </a:moveTo>
                <a:cubicBezTo>
                  <a:pt x="0" y="1836"/>
                  <a:pt x="0" y="1836"/>
                  <a:pt x="0" y="1836"/>
                </a:cubicBezTo>
                <a:cubicBezTo>
                  <a:pt x="217" y="1776"/>
                  <a:pt x="217" y="1776"/>
                  <a:pt x="217" y="1776"/>
                </a:cubicBezTo>
                <a:cubicBezTo>
                  <a:pt x="217" y="73"/>
                  <a:pt x="217" y="73"/>
                  <a:pt x="217" y="73"/>
                </a:cubicBezTo>
                <a:lnTo>
                  <a:pt x="0" y="0"/>
                </a:lnTo>
                <a:close/>
                <a:moveTo>
                  <a:pt x="166" y="1705"/>
                </a:moveTo>
                <a:cubicBezTo>
                  <a:pt x="43" y="1738"/>
                  <a:pt x="43" y="1738"/>
                  <a:pt x="43" y="1738"/>
                </a:cubicBezTo>
                <a:cubicBezTo>
                  <a:pt x="43" y="1689"/>
                  <a:pt x="43" y="1689"/>
                  <a:pt x="43" y="1689"/>
                </a:cubicBezTo>
                <a:cubicBezTo>
                  <a:pt x="166" y="1666"/>
                  <a:pt x="166" y="1666"/>
                  <a:pt x="166" y="1666"/>
                </a:cubicBezTo>
                <a:lnTo>
                  <a:pt x="166" y="1705"/>
                </a:lnTo>
                <a:close/>
                <a:moveTo>
                  <a:pt x="166" y="1536"/>
                </a:moveTo>
                <a:cubicBezTo>
                  <a:pt x="125" y="1544"/>
                  <a:pt x="84" y="1553"/>
                  <a:pt x="43" y="1562"/>
                </a:cubicBezTo>
                <a:cubicBezTo>
                  <a:pt x="43" y="1545"/>
                  <a:pt x="43" y="1529"/>
                  <a:pt x="43" y="1513"/>
                </a:cubicBezTo>
                <a:cubicBezTo>
                  <a:pt x="84" y="1507"/>
                  <a:pt x="125" y="1502"/>
                  <a:pt x="166" y="1496"/>
                </a:cubicBezTo>
                <a:cubicBezTo>
                  <a:pt x="166" y="1509"/>
                  <a:pt x="166" y="1522"/>
                  <a:pt x="166" y="1536"/>
                </a:cubicBezTo>
                <a:close/>
                <a:moveTo>
                  <a:pt x="166" y="1366"/>
                </a:moveTo>
                <a:cubicBezTo>
                  <a:pt x="125" y="1372"/>
                  <a:pt x="84" y="1379"/>
                  <a:pt x="43" y="1385"/>
                </a:cubicBezTo>
                <a:cubicBezTo>
                  <a:pt x="43" y="1369"/>
                  <a:pt x="43" y="1353"/>
                  <a:pt x="43" y="1336"/>
                </a:cubicBezTo>
                <a:cubicBezTo>
                  <a:pt x="84" y="1333"/>
                  <a:pt x="125" y="1329"/>
                  <a:pt x="166" y="1326"/>
                </a:cubicBezTo>
                <a:cubicBezTo>
                  <a:pt x="166" y="1339"/>
                  <a:pt x="166" y="1353"/>
                  <a:pt x="166" y="1366"/>
                </a:cubicBezTo>
                <a:close/>
                <a:moveTo>
                  <a:pt x="166" y="1197"/>
                </a:moveTo>
                <a:cubicBezTo>
                  <a:pt x="125" y="1201"/>
                  <a:pt x="84" y="1205"/>
                  <a:pt x="43" y="1209"/>
                </a:cubicBezTo>
                <a:cubicBezTo>
                  <a:pt x="43" y="1192"/>
                  <a:pt x="43" y="1176"/>
                  <a:pt x="43" y="1160"/>
                </a:cubicBezTo>
                <a:cubicBezTo>
                  <a:pt x="84" y="1159"/>
                  <a:pt x="125" y="1157"/>
                  <a:pt x="166" y="1156"/>
                </a:cubicBezTo>
                <a:cubicBezTo>
                  <a:pt x="166" y="1169"/>
                  <a:pt x="166" y="1183"/>
                  <a:pt x="166" y="1197"/>
                </a:cubicBezTo>
                <a:close/>
                <a:moveTo>
                  <a:pt x="166" y="1027"/>
                </a:moveTo>
                <a:cubicBezTo>
                  <a:pt x="125" y="1029"/>
                  <a:pt x="84" y="1030"/>
                  <a:pt x="43" y="1032"/>
                </a:cubicBezTo>
                <a:cubicBezTo>
                  <a:pt x="43" y="1016"/>
                  <a:pt x="43" y="1000"/>
                  <a:pt x="43" y="983"/>
                </a:cubicBezTo>
                <a:cubicBezTo>
                  <a:pt x="84" y="984"/>
                  <a:pt x="125" y="985"/>
                  <a:pt x="166" y="986"/>
                </a:cubicBezTo>
                <a:cubicBezTo>
                  <a:pt x="166" y="999"/>
                  <a:pt x="166" y="1013"/>
                  <a:pt x="166" y="1027"/>
                </a:cubicBezTo>
                <a:close/>
                <a:moveTo>
                  <a:pt x="166" y="858"/>
                </a:moveTo>
                <a:cubicBezTo>
                  <a:pt x="125" y="857"/>
                  <a:pt x="84" y="856"/>
                  <a:pt x="43" y="856"/>
                </a:cubicBezTo>
                <a:cubicBezTo>
                  <a:pt x="43" y="839"/>
                  <a:pt x="43" y="823"/>
                  <a:pt x="43" y="807"/>
                </a:cubicBezTo>
                <a:cubicBezTo>
                  <a:pt x="84" y="810"/>
                  <a:pt x="125" y="813"/>
                  <a:pt x="166" y="815"/>
                </a:cubicBezTo>
                <a:cubicBezTo>
                  <a:pt x="166" y="830"/>
                  <a:pt x="166" y="844"/>
                  <a:pt x="166" y="858"/>
                </a:cubicBezTo>
                <a:close/>
                <a:moveTo>
                  <a:pt x="166" y="688"/>
                </a:moveTo>
                <a:cubicBezTo>
                  <a:pt x="125" y="685"/>
                  <a:pt x="84" y="682"/>
                  <a:pt x="43" y="679"/>
                </a:cubicBezTo>
                <a:cubicBezTo>
                  <a:pt x="43" y="663"/>
                  <a:pt x="43" y="647"/>
                  <a:pt x="43" y="630"/>
                </a:cubicBezTo>
                <a:cubicBezTo>
                  <a:pt x="84" y="635"/>
                  <a:pt x="125" y="640"/>
                  <a:pt x="166" y="645"/>
                </a:cubicBezTo>
                <a:cubicBezTo>
                  <a:pt x="166" y="660"/>
                  <a:pt x="166" y="674"/>
                  <a:pt x="166" y="688"/>
                </a:cubicBezTo>
                <a:close/>
                <a:moveTo>
                  <a:pt x="166" y="519"/>
                </a:moveTo>
                <a:cubicBezTo>
                  <a:pt x="125" y="513"/>
                  <a:pt x="84" y="508"/>
                  <a:pt x="43" y="502"/>
                </a:cubicBezTo>
                <a:cubicBezTo>
                  <a:pt x="43" y="486"/>
                  <a:pt x="43" y="470"/>
                  <a:pt x="43" y="454"/>
                </a:cubicBezTo>
                <a:cubicBezTo>
                  <a:pt x="84" y="461"/>
                  <a:pt x="125" y="468"/>
                  <a:pt x="166" y="475"/>
                </a:cubicBezTo>
                <a:cubicBezTo>
                  <a:pt x="166" y="490"/>
                  <a:pt x="166" y="504"/>
                  <a:pt x="166" y="519"/>
                </a:cubicBezTo>
                <a:close/>
                <a:moveTo>
                  <a:pt x="166" y="349"/>
                </a:moveTo>
                <a:cubicBezTo>
                  <a:pt x="125" y="342"/>
                  <a:pt x="84" y="334"/>
                  <a:pt x="43" y="326"/>
                </a:cubicBezTo>
                <a:cubicBezTo>
                  <a:pt x="43" y="310"/>
                  <a:pt x="43" y="294"/>
                  <a:pt x="43" y="277"/>
                </a:cubicBezTo>
                <a:cubicBezTo>
                  <a:pt x="84" y="287"/>
                  <a:pt x="125" y="296"/>
                  <a:pt x="166" y="305"/>
                </a:cubicBezTo>
                <a:cubicBezTo>
                  <a:pt x="166" y="320"/>
                  <a:pt x="166" y="335"/>
                  <a:pt x="166" y="349"/>
                </a:cubicBezTo>
                <a:close/>
                <a:moveTo>
                  <a:pt x="166" y="180"/>
                </a:moveTo>
                <a:cubicBezTo>
                  <a:pt x="43" y="150"/>
                  <a:pt x="43" y="150"/>
                  <a:pt x="43" y="150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166" y="135"/>
                  <a:pt x="166" y="135"/>
                  <a:pt x="166" y="135"/>
                </a:cubicBezTo>
                <a:lnTo>
                  <a:pt x="166" y="18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>
            <a:spLocks noEditPoints="1"/>
          </p:cNvSpPr>
          <p:nvPr/>
        </p:nvSpPr>
        <p:spPr bwMode="auto">
          <a:xfrm>
            <a:off x="6016101" y="2420826"/>
            <a:ext cx="470141" cy="3616074"/>
          </a:xfrm>
          <a:custGeom>
            <a:avLst/>
            <a:gdLst>
              <a:gd name="T0" fmla="*/ 207 w 207"/>
              <a:gd name="T1" fmla="*/ 1543 h 1593"/>
              <a:gd name="T2" fmla="*/ 0 w 207"/>
              <a:gd name="T3" fmla="*/ 0 h 1593"/>
              <a:gd name="T4" fmla="*/ 29 w 207"/>
              <a:gd name="T5" fmla="*/ 94 h 1593"/>
              <a:gd name="T6" fmla="*/ 180 w 207"/>
              <a:gd name="T7" fmla="*/ 179 h 1593"/>
              <a:gd name="T8" fmla="*/ 29 w 207"/>
              <a:gd name="T9" fmla="*/ 94 h 1593"/>
              <a:gd name="T10" fmla="*/ 180 w 207"/>
              <a:gd name="T11" fmla="*/ 241 h 1593"/>
              <a:gd name="T12" fmla="*/ 29 w 207"/>
              <a:gd name="T13" fmla="*/ 241 h 1593"/>
              <a:gd name="T14" fmla="*/ 29 w 207"/>
              <a:gd name="T15" fmla="*/ 306 h 1593"/>
              <a:gd name="T16" fmla="*/ 180 w 207"/>
              <a:gd name="T17" fmla="*/ 378 h 1593"/>
              <a:gd name="T18" fmla="*/ 29 w 207"/>
              <a:gd name="T19" fmla="*/ 306 h 1593"/>
              <a:gd name="T20" fmla="*/ 180 w 207"/>
              <a:gd name="T21" fmla="*/ 441 h 1593"/>
              <a:gd name="T22" fmla="*/ 29 w 207"/>
              <a:gd name="T23" fmla="*/ 454 h 1593"/>
              <a:gd name="T24" fmla="*/ 29 w 207"/>
              <a:gd name="T25" fmla="*/ 519 h 1593"/>
              <a:gd name="T26" fmla="*/ 180 w 207"/>
              <a:gd name="T27" fmla="*/ 578 h 1593"/>
              <a:gd name="T28" fmla="*/ 29 w 207"/>
              <a:gd name="T29" fmla="*/ 519 h 1593"/>
              <a:gd name="T30" fmla="*/ 180 w 207"/>
              <a:gd name="T31" fmla="*/ 641 h 1593"/>
              <a:gd name="T32" fmla="*/ 29 w 207"/>
              <a:gd name="T33" fmla="*/ 666 h 1593"/>
              <a:gd name="T34" fmla="*/ 29 w 207"/>
              <a:gd name="T35" fmla="*/ 731 h 1593"/>
              <a:gd name="T36" fmla="*/ 180 w 207"/>
              <a:gd name="T37" fmla="*/ 777 h 1593"/>
              <a:gd name="T38" fmla="*/ 29 w 207"/>
              <a:gd name="T39" fmla="*/ 731 h 1593"/>
              <a:gd name="T40" fmla="*/ 180 w 207"/>
              <a:gd name="T41" fmla="*/ 841 h 1593"/>
              <a:gd name="T42" fmla="*/ 29 w 207"/>
              <a:gd name="T43" fmla="*/ 878 h 1593"/>
              <a:gd name="T44" fmla="*/ 29 w 207"/>
              <a:gd name="T45" fmla="*/ 943 h 1593"/>
              <a:gd name="T46" fmla="*/ 180 w 207"/>
              <a:gd name="T47" fmla="*/ 976 h 1593"/>
              <a:gd name="T48" fmla="*/ 29 w 207"/>
              <a:gd name="T49" fmla="*/ 943 h 1593"/>
              <a:gd name="T50" fmla="*/ 180 w 207"/>
              <a:gd name="T51" fmla="*/ 1041 h 1593"/>
              <a:gd name="T52" fmla="*/ 29 w 207"/>
              <a:gd name="T53" fmla="*/ 1091 h 1593"/>
              <a:gd name="T54" fmla="*/ 29 w 207"/>
              <a:gd name="T55" fmla="*/ 1156 h 1593"/>
              <a:gd name="T56" fmla="*/ 180 w 207"/>
              <a:gd name="T57" fmla="*/ 1175 h 1593"/>
              <a:gd name="T58" fmla="*/ 29 w 207"/>
              <a:gd name="T59" fmla="*/ 1156 h 1593"/>
              <a:gd name="T60" fmla="*/ 180 w 207"/>
              <a:gd name="T61" fmla="*/ 1241 h 1593"/>
              <a:gd name="T62" fmla="*/ 29 w 207"/>
              <a:gd name="T63" fmla="*/ 1303 h 1593"/>
              <a:gd name="T64" fmla="*/ 29 w 207"/>
              <a:gd name="T65" fmla="*/ 1368 h 1593"/>
              <a:gd name="T66" fmla="*/ 180 w 207"/>
              <a:gd name="T67" fmla="*/ 1375 h 1593"/>
              <a:gd name="T68" fmla="*/ 29 w 207"/>
              <a:gd name="T69" fmla="*/ 1368 h 1593"/>
              <a:gd name="T70" fmla="*/ 180 w 207"/>
              <a:gd name="T71" fmla="*/ 1441 h 1593"/>
              <a:gd name="T72" fmla="*/ 29 w 207"/>
              <a:gd name="T73" fmla="*/ 1515 h 1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7" h="1593">
                <a:moveTo>
                  <a:pt x="0" y="1593"/>
                </a:moveTo>
                <a:cubicBezTo>
                  <a:pt x="207" y="1543"/>
                  <a:pt x="207" y="1543"/>
                  <a:pt x="207" y="1543"/>
                </a:cubicBezTo>
                <a:cubicBezTo>
                  <a:pt x="207" y="68"/>
                  <a:pt x="207" y="68"/>
                  <a:pt x="207" y="68"/>
                </a:cubicBezTo>
                <a:cubicBezTo>
                  <a:pt x="0" y="0"/>
                  <a:pt x="0" y="0"/>
                  <a:pt x="0" y="0"/>
                </a:cubicBezTo>
                <a:lnTo>
                  <a:pt x="0" y="1593"/>
                </a:lnTo>
                <a:close/>
                <a:moveTo>
                  <a:pt x="29" y="94"/>
                </a:moveTo>
                <a:cubicBezTo>
                  <a:pt x="180" y="141"/>
                  <a:pt x="180" y="141"/>
                  <a:pt x="180" y="141"/>
                </a:cubicBezTo>
                <a:cubicBezTo>
                  <a:pt x="180" y="179"/>
                  <a:pt x="180" y="179"/>
                  <a:pt x="180" y="179"/>
                </a:cubicBezTo>
                <a:cubicBezTo>
                  <a:pt x="29" y="135"/>
                  <a:pt x="29" y="135"/>
                  <a:pt x="29" y="135"/>
                </a:cubicBezTo>
                <a:lnTo>
                  <a:pt x="29" y="94"/>
                </a:lnTo>
                <a:close/>
                <a:moveTo>
                  <a:pt x="29" y="200"/>
                </a:moveTo>
                <a:cubicBezTo>
                  <a:pt x="79" y="214"/>
                  <a:pt x="130" y="228"/>
                  <a:pt x="180" y="241"/>
                </a:cubicBezTo>
                <a:cubicBezTo>
                  <a:pt x="180" y="254"/>
                  <a:pt x="180" y="266"/>
                  <a:pt x="180" y="279"/>
                </a:cubicBezTo>
                <a:cubicBezTo>
                  <a:pt x="130" y="266"/>
                  <a:pt x="79" y="254"/>
                  <a:pt x="29" y="241"/>
                </a:cubicBezTo>
                <a:cubicBezTo>
                  <a:pt x="29" y="228"/>
                  <a:pt x="29" y="214"/>
                  <a:pt x="29" y="200"/>
                </a:cubicBezTo>
                <a:close/>
                <a:moveTo>
                  <a:pt x="29" y="306"/>
                </a:moveTo>
                <a:cubicBezTo>
                  <a:pt x="79" y="318"/>
                  <a:pt x="130" y="330"/>
                  <a:pt x="180" y="341"/>
                </a:cubicBezTo>
                <a:cubicBezTo>
                  <a:pt x="180" y="354"/>
                  <a:pt x="180" y="366"/>
                  <a:pt x="180" y="378"/>
                </a:cubicBezTo>
                <a:cubicBezTo>
                  <a:pt x="130" y="368"/>
                  <a:pt x="79" y="358"/>
                  <a:pt x="29" y="348"/>
                </a:cubicBezTo>
                <a:cubicBezTo>
                  <a:pt x="29" y="334"/>
                  <a:pt x="29" y="320"/>
                  <a:pt x="29" y="306"/>
                </a:cubicBezTo>
                <a:close/>
                <a:moveTo>
                  <a:pt x="29" y="413"/>
                </a:moveTo>
                <a:cubicBezTo>
                  <a:pt x="79" y="422"/>
                  <a:pt x="130" y="432"/>
                  <a:pt x="180" y="441"/>
                </a:cubicBezTo>
                <a:cubicBezTo>
                  <a:pt x="180" y="453"/>
                  <a:pt x="180" y="466"/>
                  <a:pt x="180" y="478"/>
                </a:cubicBezTo>
                <a:cubicBezTo>
                  <a:pt x="130" y="470"/>
                  <a:pt x="79" y="462"/>
                  <a:pt x="29" y="454"/>
                </a:cubicBezTo>
                <a:cubicBezTo>
                  <a:pt x="29" y="440"/>
                  <a:pt x="29" y="426"/>
                  <a:pt x="29" y="413"/>
                </a:cubicBezTo>
                <a:close/>
                <a:moveTo>
                  <a:pt x="29" y="519"/>
                </a:moveTo>
                <a:cubicBezTo>
                  <a:pt x="79" y="526"/>
                  <a:pt x="130" y="534"/>
                  <a:pt x="180" y="541"/>
                </a:cubicBezTo>
                <a:cubicBezTo>
                  <a:pt x="180" y="553"/>
                  <a:pt x="180" y="565"/>
                  <a:pt x="180" y="578"/>
                </a:cubicBezTo>
                <a:cubicBezTo>
                  <a:pt x="130" y="572"/>
                  <a:pt x="79" y="566"/>
                  <a:pt x="29" y="560"/>
                </a:cubicBezTo>
                <a:cubicBezTo>
                  <a:pt x="29" y="546"/>
                  <a:pt x="29" y="532"/>
                  <a:pt x="29" y="519"/>
                </a:cubicBezTo>
                <a:close/>
                <a:moveTo>
                  <a:pt x="29" y="625"/>
                </a:moveTo>
                <a:cubicBezTo>
                  <a:pt x="79" y="630"/>
                  <a:pt x="130" y="636"/>
                  <a:pt x="180" y="641"/>
                </a:cubicBezTo>
                <a:cubicBezTo>
                  <a:pt x="180" y="653"/>
                  <a:pt x="180" y="665"/>
                  <a:pt x="180" y="677"/>
                </a:cubicBezTo>
                <a:cubicBezTo>
                  <a:pt x="130" y="674"/>
                  <a:pt x="79" y="670"/>
                  <a:pt x="29" y="666"/>
                </a:cubicBezTo>
                <a:cubicBezTo>
                  <a:pt x="29" y="652"/>
                  <a:pt x="29" y="639"/>
                  <a:pt x="29" y="625"/>
                </a:cubicBezTo>
                <a:close/>
                <a:moveTo>
                  <a:pt x="29" y="731"/>
                </a:moveTo>
                <a:cubicBezTo>
                  <a:pt x="79" y="734"/>
                  <a:pt x="130" y="738"/>
                  <a:pt x="180" y="741"/>
                </a:cubicBezTo>
                <a:cubicBezTo>
                  <a:pt x="180" y="753"/>
                  <a:pt x="180" y="765"/>
                  <a:pt x="180" y="777"/>
                </a:cubicBezTo>
                <a:cubicBezTo>
                  <a:pt x="130" y="775"/>
                  <a:pt x="79" y="774"/>
                  <a:pt x="29" y="772"/>
                </a:cubicBezTo>
                <a:cubicBezTo>
                  <a:pt x="29" y="759"/>
                  <a:pt x="29" y="745"/>
                  <a:pt x="29" y="731"/>
                </a:cubicBezTo>
                <a:close/>
                <a:moveTo>
                  <a:pt x="29" y="837"/>
                </a:moveTo>
                <a:cubicBezTo>
                  <a:pt x="79" y="838"/>
                  <a:pt x="130" y="840"/>
                  <a:pt x="180" y="841"/>
                </a:cubicBezTo>
                <a:cubicBezTo>
                  <a:pt x="180" y="853"/>
                  <a:pt x="180" y="865"/>
                  <a:pt x="180" y="876"/>
                </a:cubicBezTo>
                <a:cubicBezTo>
                  <a:pt x="130" y="877"/>
                  <a:pt x="79" y="878"/>
                  <a:pt x="29" y="878"/>
                </a:cubicBezTo>
                <a:cubicBezTo>
                  <a:pt x="29" y="865"/>
                  <a:pt x="29" y="851"/>
                  <a:pt x="29" y="837"/>
                </a:cubicBezTo>
                <a:close/>
                <a:moveTo>
                  <a:pt x="29" y="943"/>
                </a:moveTo>
                <a:cubicBezTo>
                  <a:pt x="79" y="943"/>
                  <a:pt x="130" y="942"/>
                  <a:pt x="180" y="941"/>
                </a:cubicBezTo>
                <a:cubicBezTo>
                  <a:pt x="180" y="953"/>
                  <a:pt x="180" y="964"/>
                  <a:pt x="180" y="976"/>
                </a:cubicBezTo>
                <a:cubicBezTo>
                  <a:pt x="130" y="979"/>
                  <a:pt x="79" y="982"/>
                  <a:pt x="29" y="985"/>
                </a:cubicBezTo>
                <a:cubicBezTo>
                  <a:pt x="29" y="971"/>
                  <a:pt x="29" y="957"/>
                  <a:pt x="29" y="943"/>
                </a:cubicBezTo>
                <a:close/>
                <a:moveTo>
                  <a:pt x="29" y="1049"/>
                </a:moveTo>
                <a:cubicBezTo>
                  <a:pt x="79" y="1047"/>
                  <a:pt x="130" y="1044"/>
                  <a:pt x="180" y="1041"/>
                </a:cubicBezTo>
                <a:cubicBezTo>
                  <a:pt x="180" y="1053"/>
                  <a:pt x="180" y="1064"/>
                  <a:pt x="180" y="1076"/>
                </a:cubicBezTo>
                <a:cubicBezTo>
                  <a:pt x="130" y="1081"/>
                  <a:pt x="79" y="1086"/>
                  <a:pt x="29" y="1091"/>
                </a:cubicBezTo>
                <a:cubicBezTo>
                  <a:pt x="29" y="1077"/>
                  <a:pt x="29" y="1063"/>
                  <a:pt x="29" y="1049"/>
                </a:cubicBezTo>
                <a:close/>
                <a:moveTo>
                  <a:pt x="29" y="1156"/>
                </a:moveTo>
                <a:cubicBezTo>
                  <a:pt x="79" y="1151"/>
                  <a:pt x="130" y="1146"/>
                  <a:pt x="180" y="1141"/>
                </a:cubicBezTo>
                <a:cubicBezTo>
                  <a:pt x="180" y="1152"/>
                  <a:pt x="180" y="1164"/>
                  <a:pt x="180" y="1175"/>
                </a:cubicBezTo>
                <a:cubicBezTo>
                  <a:pt x="130" y="1183"/>
                  <a:pt x="79" y="1190"/>
                  <a:pt x="29" y="1197"/>
                </a:cubicBezTo>
                <a:cubicBezTo>
                  <a:pt x="29" y="1183"/>
                  <a:pt x="29" y="1169"/>
                  <a:pt x="29" y="1156"/>
                </a:cubicBezTo>
                <a:close/>
                <a:moveTo>
                  <a:pt x="29" y="1262"/>
                </a:moveTo>
                <a:cubicBezTo>
                  <a:pt x="79" y="1255"/>
                  <a:pt x="130" y="1248"/>
                  <a:pt x="180" y="1241"/>
                </a:cubicBezTo>
                <a:cubicBezTo>
                  <a:pt x="180" y="1252"/>
                  <a:pt x="180" y="1264"/>
                  <a:pt x="180" y="1275"/>
                </a:cubicBezTo>
                <a:cubicBezTo>
                  <a:pt x="130" y="1284"/>
                  <a:pt x="79" y="1294"/>
                  <a:pt x="29" y="1303"/>
                </a:cubicBezTo>
                <a:cubicBezTo>
                  <a:pt x="29" y="1289"/>
                  <a:pt x="29" y="1276"/>
                  <a:pt x="29" y="1262"/>
                </a:cubicBezTo>
                <a:close/>
                <a:moveTo>
                  <a:pt x="29" y="1368"/>
                </a:moveTo>
                <a:cubicBezTo>
                  <a:pt x="79" y="1359"/>
                  <a:pt x="130" y="1350"/>
                  <a:pt x="180" y="1341"/>
                </a:cubicBezTo>
                <a:cubicBezTo>
                  <a:pt x="180" y="1352"/>
                  <a:pt x="180" y="1363"/>
                  <a:pt x="180" y="1375"/>
                </a:cubicBezTo>
                <a:cubicBezTo>
                  <a:pt x="130" y="1386"/>
                  <a:pt x="79" y="1398"/>
                  <a:pt x="29" y="1409"/>
                </a:cubicBezTo>
                <a:cubicBezTo>
                  <a:pt x="29" y="1395"/>
                  <a:pt x="29" y="1382"/>
                  <a:pt x="29" y="1368"/>
                </a:cubicBezTo>
                <a:close/>
                <a:moveTo>
                  <a:pt x="29" y="1474"/>
                </a:moveTo>
                <a:cubicBezTo>
                  <a:pt x="180" y="1441"/>
                  <a:pt x="180" y="1441"/>
                  <a:pt x="180" y="1441"/>
                </a:cubicBezTo>
                <a:cubicBezTo>
                  <a:pt x="180" y="1474"/>
                  <a:pt x="180" y="1474"/>
                  <a:pt x="180" y="1474"/>
                </a:cubicBezTo>
                <a:cubicBezTo>
                  <a:pt x="29" y="1515"/>
                  <a:pt x="29" y="1515"/>
                  <a:pt x="29" y="1515"/>
                </a:cubicBezTo>
                <a:lnTo>
                  <a:pt x="29" y="147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18"/>
          <p:cNvSpPr>
            <a:spLocks noEditPoints="1"/>
          </p:cNvSpPr>
          <p:nvPr/>
        </p:nvSpPr>
        <p:spPr bwMode="auto">
          <a:xfrm>
            <a:off x="5074522" y="2426007"/>
            <a:ext cx="902723" cy="3608303"/>
          </a:xfrm>
          <a:custGeom>
            <a:avLst/>
            <a:gdLst>
              <a:gd name="T0" fmla="*/ 329 w 398"/>
              <a:gd name="T1" fmla="*/ 1511 h 1590"/>
              <a:gd name="T2" fmla="*/ 263 w 398"/>
              <a:gd name="T3" fmla="*/ 1423 h 1590"/>
              <a:gd name="T4" fmla="*/ 263 w 398"/>
              <a:gd name="T5" fmla="*/ 1299 h 1590"/>
              <a:gd name="T6" fmla="*/ 329 w 398"/>
              <a:gd name="T7" fmla="*/ 1222 h 1590"/>
              <a:gd name="T8" fmla="*/ 329 w 398"/>
              <a:gd name="T9" fmla="*/ 1189 h 1590"/>
              <a:gd name="T10" fmla="*/ 329 w 398"/>
              <a:gd name="T11" fmla="*/ 1029 h 1590"/>
              <a:gd name="T12" fmla="*/ 263 w 398"/>
              <a:gd name="T13" fmla="*/ 950 h 1590"/>
              <a:gd name="T14" fmla="*/ 263 w 398"/>
              <a:gd name="T15" fmla="*/ 827 h 1590"/>
              <a:gd name="T16" fmla="*/ 329 w 398"/>
              <a:gd name="T17" fmla="*/ 740 h 1590"/>
              <a:gd name="T18" fmla="*/ 329 w 398"/>
              <a:gd name="T19" fmla="*/ 707 h 1590"/>
              <a:gd name="T20" fmla="*/ 329 w 398"/>
              <a:gd name="T21" fmla="*/ 627 h 1590"/>
              <a:gd name="T22" fmla="*/ 263 w 398"/>
              <a:gd name="T23" fmla="*/ 478 h 1590"/>
              <a:gd name="T24" fmla="*/ 263 w 398"/>
              <a:gd name="T25" fmla="*/ 355 h 1590"/>
              <a:gd name="T26" fmla="*/ 329 w 398"/>
              <a:gd name="T27" fmla="*/ 258 h 1590"/>
              <a:gd name="T28" fmla="*/ 329 w 398"/>
              <a:gd name="T29" fmla="*/ 225 h 1590"/>
              <a:gd name="T30" fmla="*/ 177 w 398"/>
              <a:gd name="T31" fmla="*/ 145 h 1590"/>
              <a:gd name="T32" fmla="*/ 219 w 398"/>
              <a:gd name="T33" fmla="*/ 209 h 1590"/>
              <a:gd name="T34" fmla="*/ 219 w 398"/>
              <a:gd name="T35" fmla="*/ 330 h 1590"/>
              <a:gd name="T36" fmla="*/ 176 w 398"/>
              <a:gd name="T37" fmla="*/ 416 h 1590"/>
              <a:gd name="T38" fmla="*/ 176 w 398"/>
              <a:gd name="T39" fmla="*/ 452 h 1590"/>
              <a:gd name="T40" fmla="*/ 176 w 398"/>
              <a:gd name="T41" fmla="*/ 605 h 1590"/>
              <a:gd name="T42" fmla="*/ 218 w 398"/>
              <a:gd name="T43" fmla="*/ 675 h 1590"/>
              <a:gd name="T44" fmla="*/ 218 w 398"/>
              <a:gd name="T45" fmla="*/ 795 h 1590"/>
              <a:gd name="T46" fmla="*/ 175 w 398"/>
              <a:gd name="T47" fmla="*/ 875 h 1590"/>
              <a:gd name="T48" fmla="*/ 175 w 398"/>
              <a:gd name="T49" fmla="*/ 911 h 1590"/>
              <a:gd name="T50" fmla="*/ 175 w 398"/>
              <a:gd name="T51" fmla="*/ 1064 h 1590"/>
              <a:gd name="T52" fmla="*/ 217 w 398"/>
              <a:gd name="T53" fmla="*/ 1141 h 1590"/>
              <a:gd name="T54" fmla="*/ 217 w 398"/>
              <a:gd name="T55" fmla="*/ 1261 h 1590"/>
              <a:gd name="T56" fmla="*/ 174 w 398"/>
              <a:gd name="T57" fmla="*/ 1335 h 1590"/>
              <a:gd name="T58" fmla="*/ 174 w 398"/>
              <a:gd name="T59" fmla="*/ 1371 h 1590"/>
              <a:gd name="T60" fmla="*/ 139 w 398"/>
              <a:gd name="T61" fmla="*/ 1485 h 1590"/>
              <a:gd name="T62" fmla="*/ 109 w 398"/>
              <a:gd name="T63" fmla="*/ 1405 h 1590"/>
              <a:gd name="T64" fmla="*/ 139 w 398"/>
              <a:gd name="T65" fmla="*/ 1294 h 1590"/>
              <a:gd name="T66" fmla="*/ 139 w 398"/>
              <a:gd name="T67" fmla="*/ 1218 h 1590"/>
              <a:gd name="T68" fmla="*/ 109 w 398"/>
              <a:gd name="T69" fmla="*/ 1180 h 1590"/>
              <a:gd name="T70" fmla="*/ 109 w 398"/>
              <a:gd name="T71" fmla="*/ 1030 h 1590"/>
              <a:gd name="T72" fmla="*/ 109 w 398"/>
              <a:gd name="T73" fmla="*/ 955 h 1590"/>
              <a:gd name="T74" fmla="*/ 109 w 398"/>
              <a:gd name="T75" fmla="*/ 842 h 1590"/>
              <a:gd name="T76" fmla="*/ 139 w 398"/>
              <a:gd name="T77" fmla="*/ 763 h 1590"/>
              <a:gd name="T78" fmla="*/ 139 w 398"/>
              <a:gd name="T79" fmla="*/ 727 h 1590"/>
              <a:gd name="T80" fmla="*/ 139 w 398"/>
              <a:gd name="T81" fmla="*/ 575 h 1590"/>
              <a:gd name="T82" fmla="*/ 109 w 398"/>
              <a:gd name="T83" fmla="*/ 505 h 1590"/>
              <a:gd name="T84" fmla="*/ 109 w 398"/>
              <a:gd name="T85" fmla="*/ 392 h 1590"/>
              <a:gd name="T86" fmla="*/ 139 w 398"/>
              <a:gd name="T87" fmla="*/ 348 h 1590"/>
              <a:gd name="T88" fmla="*/ 139 w 398"/>
              <a:gd name="T89" fmla="*/ 272 h 1590"/>
              <a:gd name="T90" fmla="*/ 81 w 398"/>
              <a:gd name="T91" fmla="*/ 1478 h 1590"/>
              <a:gd name="T92" fmla="*/ 54 w 398"/>
              <a:gd name="T93" fmla="*/ 1400 h 1590"/>
              <a:gd name="T94" fmla="*/ 54 w 398"/>
              <a:gd name="T95" fmla="*/ 1291 h 1590"/>
              <a:gd name="T96" fmla="*/ 80 w 398"/>
              <a:gd name="T97" fmla="*/ 1218 h 1590"/>
              <a:gd name="T98" fmla="*/ 80 w 398"/>
              <a:gd name="T99" fmla="*/ 1180 h 1590"/>
              <a:gd name="T100" fmla="*/ 79 w 398"/>
              <a:gd name="T101" fmla="*/ 1031 h 1590"/>
              <a:gd name="T102" fmla="*/ 53 w 398"/>
              <a:gd name="T103" fmla="*/ 958 h 1590"/>
              <a:gd name="T104" fmla="*/ 52 w 398"/>
              <a:gd name="T105" fmla="*/ 848 h 1590"/>
              <a:gd name="T106" fmla="*/ 79 w 398"/>
              <a:gd name="T107" fmla="*/ 771 h 1590"/>
              <a:gd name="T108" fmla="*/ 79 w 398"/>
              <a:gd name="T109" fmla="*/ 734 h 1590"/>
              <a:gd name="T110" fmla="*/ 78 w 398"/>
              <a:gd name="T111" fmla="*/ 585 h 1590"/>
              <a:gd name="T112" fmla="*/ 51 w 398"/>
              <a:gd name="T113" fmla="*/ 515 h 1590"/>
              <a:gd name="T114" fmla="*/ 51 w 398"/>
              <a:gd name="T115" fmla="*/ 406 h 1590"/>
              <a:gd name="T116" fmla="*/ 78 w 398"/>
              <a:gd name="T117" fmla="*/ 325 h 1590"/>
              <a:gd name="T118" fmla="*/ 77 w 398"/>
              <a:gd name="T119" fmla="*/ 287 h 1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8" h="1590">
                <a:moveTo>
                  <a:pt x="0" y="1529"/>
                </a:moveTo>
                <a:cubicBezTo>
                  <a:pt x="398" y="1590"/>
                  <a:pt x="398" y="1590"/>
                  <a:pt x="398" y="1590"/>
                </a:cubicBezTo>
                <a:cubicBezTo>
                  <a:pt x="398" y="0"/>
                  <a:pt x="398" y="0"/>
                  <a:pt x="398" y="0"/>
                </a:cubicBezTo>
                <a:cubicBezTo>
                  <a:pt x="0" y="137"/>
                  <a:pt x="0" y="137"/>
                  <a:pt x="0" y="137"/>
                </a:cubicBezTo>
                <a:lnTo>
                  <a:pt x="0" y="1529"/>
                </a:lnTo>
                <a:close/>
                <a:moveTo>
                  <a:pt x="329" y="1511"/>
                </a:moveTo>
                <a:cubicBezTo>
                  <a:pt x="263" y="1501"/>
                  <a:pt x="263" y="1501"/>
                  <a:pt x="263" y="1501"/>
                </a:cubicBezTo>
                <a:cubicBezTo>
                  <a:pt x="263" y="1457"/>
                  <a:pt x="263" y="1457"/>
                  <a:pt x="263" y="1457"/>
                </a:cubicBezTo>
                <a:cubicBezTo>
                  <a:pt x="329" y="1463"/>
                  <a:pt x="329" y="1463"/>
                  <a:pt x="329" y="1463"/>
                </a:cubicBezTo>
                <a:lnTo>
                  <a:pt x="329" y="1511"/>
                </a:lnTo>
                <a:close/>
                <a:moveTo>
                  <a:pt x="329" y="1430"/>
                </a:moveTo>
                <a:cubicBezTo>
                  <a:pt x="307" y="1428"/>
                  <a:pt x="285" y="1425"/>
                  <a:pt x="263" y="1423"/>
                </a:cubicBezTo>
                <a:cubicBezTo>
                  <a:pt x="263" y="1408"/>
                  <a:pt x="263" y="1393"/>
                  <a:pt x="263" y="1378"/>
                </a:cubicBezTo>
                <a:cubicBezTo>
                  <a:pt x="285" y="1380"/>
                  <a:pt x="307" y="1381"/>
                  <a:pt x="329" y="1382"/>
                </a:cubicBezTo>
                <a:cubicBezTo>
                  <a:pt x="329" y="1398"/>
                  <a:pt x="329" y="1414"/>
                  <a:pt x="329" y="1430"/>
                </a:cubicBezTo>
                <a:close/>
                <a:moveTo>
                  <a:pt x="329" y="1350"/>
                </a:moveTo>
                <a:cubicBezTo>
                  <a:pt x="307" y="1348"/>
                  <a:pt x="285" y="1346"/>
                  <a:pt x="263" y="1344"/>
                </a:cubicBezTo>
                <a:cubicBezTo>
                  <a:pt x="263" y="1329"/>
                  <a:pt x="263" y="1314"/>
                  <a:pt x="263" y="1299"/>
                </a:cubicBezTo>
                <a:cubicBezTo>
                  <a:pt x="285" y="1300"/>
                  <a:pt x="307" y="1301"/>
                  <a:pt x="329" y="1302"/>
                </a:cubicBezTo>
                <a:cubicBezTo>
                  <a:pt x="329" y="1318"/>
                  <a:pt x="329" y="1334"/>
                  <a:pt x="329" y="1350"/>
                </a:cubicBezTo>
                <a:close/>
                <a:moveTo>
                  <a:pt x="329" y="1270"/>
                </a:moveTo>
                <a:cubicBezTo>
                  <a:pt x="307" y="1268"/>
                  <a:pt x="285" y="1267"/>
                  <a:pt x="263" y="1265"/>
                </a:cubicBezTo>
                <a:cubicBezTo>
                  <a:pt x="263" y="1250"/>
                  <a:pt x="263" y="1236"/>
                  <a:pt x="263" y="1221"/>
                </a:cubicBezTo>
                <a:cubicBezTo>
                  <a:pt x="285" y="1221"/>
                  <a:pt x="307" y="1221"/>
                  <a:pt x="329" y="1222"/>
                </a:cubicBezTo>
                <a:cubicBezTo>
                  <a:pt x="329" y="1238"/>
                  <a:pt x="329" y="1254"/>
                  <a:pt x="329" y="1270"/>
                </a:cubicBezTo>
                <a:close/>
                <a:moveTo>
                  <a:pt x="329" y="1189"/>
                </a:moveTo>
                <a:cubicBezTo>
                  <a:pt x="307" y="1188"/>
                  <a:pt x="285" y="1187"/>
                  <a:pt x="263" y="1186"/>
                </a:cubicBezTo>
                <a:cubicBezTo>
                  <a:pt x="263" y="1172"/>
                  <a:pt x="263" y="1157"/>
                  <a:pt x="263" y="1142"/>
                </a:cubicBezTo>
                <a:cubicBezTo>
                  <a:pt x="285" y="1142"/>
                  <a:pt x="307" y="1142"/>
                  <a:pt x="329" y="1141"/>
                </a:cubicBezTo>
                <a:cubicBezTo>
                  <a:pt x="329" y="1157"/>
                  <a:pt x="329" y="1173"/>
                  <a:pt x="329" y="1189"/>
                </a:cubicBezTo>
                <a:close/>
                <a:moveTo>
                  <a:pt x="329" y="1109"/>
                </a:moveTo>
                <a:cubicBezTo>
                  <a:pt x="307" y="1108"/>
                  <a:pt x="285" y="1108"/>
                  <a:pt x="263" y="1108"/>
                </a:cubicBezTo>
                <a:cubicBezTo>
                  <a:pt x="263" y="1093"/>
                  <a:pt x="263" y="1078"/>
                  <a:pt x="263" y="1063"/>
                </a:cubicBezTo>
                <a:cubicBezTo>
                  <a:pt x="285" y="1063"/>
                  <a:pt x="307" y="1062"/>
                  <a:pt x="329" y="1061"/>
                </a:cubicBezTo>
                <a:cubicBezTo>
                  <a:pt x="329" y="1077"/>
                  <a:pt x="329" y="1093"/>
                  <a:pt x="329" y="1109"/>
                </a:cubicBezTo>
                <a:close/>
                <a:moveTo>
                  <a:pt x="329" y="1029"/>
                </a:moveTo>
                <a:cubicBezTo>
                  <a:pt x="307" y="1029"/>
                  <a:pt x="285" y="1029"/>
                  <a:pt x="263" y="1029"/>
                </a:cubicBezTo>
                <a:cubicBezTo>
                  <a:pt x="263" y="1014"/>
                  <a:pt x="263" y="999"/>
                  <a:pt x="263" y="984"/>
                </a:cubicBezTo>
                <a:cubicBezTo>
                  <a:pt x="285" y="983"/>
                  <a:pt x="307" y="982"/>
                  <a:pt x="329" y="981"/>
                </a:cubicBezTo>
                <a:cubicBezTo>
                  <a:pt x="329" y="997"/>
                  <a:pt x="329" y="1013"/>
                  <a:pt x="329" y="1029"/>
                </a:cubicBezTo>
                <a:close/>
                <a:moveTo>
                  <a:pt x="329" y="948"/>
                </a:moveTo>
                <a:cubicBezTo>
                  <a:pt x="307" y="949"/>
                  <a:pt x="285" y="950"/>
                  <a:pt x="263" y="950"/>
                </a:cubicBezTo>
                <a:cubicBezTo>
                  <a:pt x="263" y="935"/>
                  <a:pt x="263" y="921"/>
                  <a:pt x="263" y="906"/>
                </a:cubicBezTo>
                <a:cubicBezTo>
                  <a:pt x="285" y="904"/>
                  <a:pt x="307" y="902"/>
                  <a:pt x="329" y="900"/>
                </a:cubicBezTo>
                <a:cubicBezTo>
                  <a:pt x="329" y="916"/>
                  <a:pt x="329" y="932"/>
                  <a:pt x="329" y="948"/>
                </a:cubicBezTo>
                <a:close/>
                <a:moveTo>
                  <a:pt x="329" y="868"/>
                </a:moveTo>
                <a:cubicBezTo>
                  <a:pt x="307" y="869"/>
                  <a:pt x="285" y="870"/>
                  <a:pt x="263" y="872"/>
                </a:cubicBezTo>
                <a:cubicBezTo>
                  <a:pt x="263" y="857"/>
                  <a:pt x="263" y="842"/>
                  <a:pt x="263" y="827"/>
                </a:cubicBezTo>
                <a:cubicBezTo>
                  <a:pt x="285" y="825"/>
                  <a:pt x="307" y="822"/>
                  <a:pt x="329" y="820"/>
                </a:cubicBezTo>
                <a:cubicBezTo>
                  <a:pt x="329" y="836"/>
                  <a:pt x="329" y="852"/>
                  <a:pt x="329" y="868"/>
                </a:cubicBezTo>
                <a:close/>
                <a:moveTo>
                  <a:pt x="329" y="788"/>
                </a:moveTo>
                <a:cubicBezTo>
                  <a:pt x="307" y="789"/>
                  <a:pt x="285" y="791"/>
                  <a:pt x="263" y="793"/>
                </a:cubicBezTo>
                <a:cubicBezTo>
                  <a:pt x="263" y="778"/>
                  <a:pt x="263" y="763"/>
                  <a:pt x="263" y="748"/>
                </a:cubicBezTo>
                <a:cubicBezTo>
                  <a:pt x="285" y="745"/>
                  <a:pt x="307" y="743"/>
                  <a:pt x="329" y="740"/>
                </a:cubicBezTo>
                <a:cubicBezTo>
                  <a:pt x="329" y="756"/>
                  <a:pt x="329" y="772"/>
                  <a:pt x="329" y="788"/>
                </a:cubicBezTo>
                <a:close/>
                <a:moveTo>
                  <a:pt x="329" y="707"/>
                </a:moveTo>
                <a:cubicBezTo>
                  <a:pt x="307" y="710"/>
                  <a:pt x="285" y="712"/>
                  <a:pt x="263" y="714"/>
                </a:cubicBezTo>
                <a:cubicBezTo>
                  <a:pt x="263" y="699"/>
                  <a:pt x="263" y="684"/>
                  <a:pt x="263" y="670"/>
                </a:cubicBezTo>
                <a:cubicBezTo>
                  <a:pt x="285" y="666"/>
                  <a:pt x="307" y="663"/>
                  <a:pt x="329" y="660"/>
                </a:cubicBezTo>
                <a:cubicBezTo>
                  <a:pt x="329" y="675"/>
                  <a:pt x="329" y="691"/>
                  <a:pt x="329" y="707"/>
                </a:cubicBezTo>
                <a:close/>
                <a:moveTo>
                  <a:pt x="263" y="557"/>
                </a:moveTo>
                <a:cubicBezTo>
                  <a:pt x="263" y="542"/>
                  <a:pt x="263" y="527"/>
                  <a:pt x="263" y="512"/>
                </a:cubicBezTo>
                <a:cubicBezTo>
                  <a:pt x="285" y="508"/>
                  <a:pt x="307" y="503"/>
                  <a:pt x="329" y="499"/>
                </a:cubicBezTo>
                <a:cubicBezTo>
                  <a:pt x="329" y="515"/>
                  <a:pt x="329" y="531"/>
                  <a:pt x="329" y="547"/>
                </a:cubicBezTo>
                <a:cubicBezTo>
                  <a:pt x="307" y="550"/>
                  <a:pt x="285" y="553"/>
                  <a:pt x="263" y="557"/>
                </a:cubicBezTo>
                <a:close/>
                <a:moveTo>
                  <a:pt x="329" y="627"/>
                </a:moveTo>
                <a:cubicBezTo>
                  <a:pt x="307" y="630"/>
                  <a:pt x="285" y="633"/>
                  <a:pt x="263" y="635"/>
                </a:cubicBezTo>
                <a:cubicBezTo>
                  <a:pt x="263" y="620"/>
                  <a:pt x="263" y="606"/>
                  <a:pt x="263" y="591"/>
                </a:cubicBezTo>
                <a:cubicBezTo>
                  <a:pt x="285" y="587"/>
                  <a:pt x="307" y="583"/>
                  <a:pt x="329" y="579"/>
                </a:cubicBezTo>
                <a:cubicBezTo>
                  <a:pt x="329" y="595"/>
                  <a:pt x="329" y="611"/>
                  <a:pt x="329" y="627"/>
                </a:cubicBezTo>
                <a:close/>
                <a:moveTo>
                  <a:pt x="329" y="466"/>
                </a:moveTo>
                <a:cubicBezTo>
                  <a:pt x="307" y="470"/>
                  <a:pt x="285" y="474"/>
                  <a:pt x="263" y="478"/>
                </a:cubicBezTo>
                <a:cubicBezTo>
                  <a:pt x="263" y="463"/>
                  <a:pt x="263" y="448"/>
                  <a:pt x="263" y="433"/>
                </a:cubicBezTo>
                <a:cubicBezTo>
                  <a:pt x="285" y="428"/>
                  <a:pt x="307" y="423"/>
                  <a:pt x="329" y="419"/>
                </a:cubicBezTo>
                <a:cubicBezTo>
                  <a:pt x="329" y="434"/>
                  <a:pt x="329" y="450"/>
                  <a:pt x="329" y="466"/>
                </a:cubicBezTo>
                <a:close/>
                <a:moveTo>
                  <a:pt x="329" y="386"/>
                </a:moveTo>
                <a:cubicBezTo>
                  <a:pt x="307" y="390"/>
                  <a:pt x="285" y="395"/>
                  <a:pt x="263" y="399"/>
                </a:cubicBezTo>
                <a:cubicBezTo>
                  <a:pt x="263" y="384"/>
                  <a:pt x="263" y="369"/>
                  <a:pt x="263" y="355"/>
                </a:cubicBezTo>
                <a:cubicBezTo>
                  <a:pt x="285" y="349"/>
                  <a:pt x="307" y="344"/>
                  <a:pt x="329" y="338"/>
                </a:cubicBezTo>
                <a:cubicBezTo>
                  <a:pt x="329" y="354"/>
                  <a:pt x="329" y="370"/>
                  <a:pt x="329" y="386"/>
                </a:cubicBezTo>
                <a:close/>
                <a:moveTo>
                  <a:pt x="329" y="306"/>
                </a:moveTo>
                <a:cubicBezTo>
                  <a:pt x="307" y="311"/>
                  <a:pt x="285" y="315"/>
                  <a:pt x="263" y="320"/>
                </a:cubicBezTo>
                <a:cubicBezTo>
                  <a:pt x="263" y="306"/>
                  <a:pt x="263" y="291"/>
                  <a:pt x="263" y="276"/>
                </a:cubicBezTo>
                <a:cubicBezTo>
                  <a:pt x="285" y="270"/>
                  <a:pt x="307" y="264"/>
                  <a:pt x="329" y="258"/>
                </a:cubicBezTo>
                <a:cubicBezTo>
                  <a:pt x="329" y="274"/>
                  <a:pt x="329" y="290"/>
                  <a:pt x="329" y="306"/>
                </a:cubicBezTo>
                <a:close/>
                <a:moveTo>
                  <a:pt x="329" y="225"/>
                </a:moveTo>
                <a:cubicBezTo>
                  <a:pt x="307" y="231"/>
                  <a:pt x="285" y="236"/>
                  <a:pt x="263" y="242"/>
                </a:cubicBezTo>
                <a:cubicBezTo>
                  <a:pt x="263" y="227"/>
                  <a:pt x="263" y="212"/>
                  <a:pt x="263" y="197"/>
                </a:cubicBezTo>
                <a:cubicBezTo>
                  <a:pt x="285" y="191"/>
                  <a:pt x="307" y="184"/>
                  <a:pt x="329" y="178"/>
                </a:cubicBezTo>
                <a:cubicBezTo>
                  <a:pt x="329" y="193"/>
                  <a:pt x="329" y="209"/>
                  <a:pt x="329" y="225"/>
                </a:cubicBezTo>
                <a:close/>
                <a:moveTo>
                  <a:pt x="263" y="118"/>
                </a:moveTo>
                <a:cubicBezTo>
                  <a:pt x="329" y="97"/>
                  <a:pt x="329" y="97"/>
                  <a:pt x="329" y="97"/>
                </a:cubicBezTo>
                <a:cubicBezTo>
                  <a:pt x="329" y="145"/>
                  <a:pt x="329" y="145"/>
                  <a:pt x="329" y="145"/>
                </a:cubicBezTo>
                <a:cubicBezTo>
                  <a:pt x="263" y="163"/>
                  <a:pt x="263" y="163"/>
                  <a:pt x="263" y="163"/>
                </a:cubicBezTo>
                <a:lnTo>
                  <a:pt x="263" y="118"/>
                </a:lnTo>
                <a:close/>
                <a:moveTo>
                  <a:pt x="177" y="145"/>
                </a:moveTo>
                <a:cubicBezTo>
                  <a:pt x="219" y="131"/>
                  <a:pt x="219" y="131"/>
                  <a:pt x="219" y="131"/>
                </a:cubicBezTo>
                <a:cubicBezTo>
                  <a:pt x="219" y="174"/>
                  <a:pt x="219" y="174"/>
                  <a:pt x="219" y="174"/>
                </a:cubicBezTo>
                <a:cubicBezTo>
                  <a:pt x="177" y="186"/>
                  <a:pt x="177" y="186"/>
                  <a:pt x="177" y="186"/>
                </a:cubicBezTo>
                <a:lnTo>
                  <a:pt x="177" y="145"/>
                </a:lnTo>
                <a:close/>
                <a:moveTo>
                  <a:pt x="176" y="222"/>
                </a:moveTo>
                <a:cubicBezTo>
                  <a:pt x="191" y="217"/>
                  <a:pt x="205" y="213"/>
                  <a:pt x="219" y="209"/>
                </a:cubicBezTo>
                <a:cubicBezTo>
                  <a:pt x="219" y="223"/>
                  <a:pt x="219" y="238"/>
                  <a:pt x="219" y="252"/>
                </a:cubicBezTo>
                <a:cubicBezTo>
                  <a:pt x="205" y="255"/>
                  <a:pt x="191" y="259"/>
                  <a:pt x="176" y="262"/>
                </a:cubicBezTo>
                <a:cubicBezTo>
                  <a:pt x="176" y="249"/>
                  <a:pt x="176" y="235"/>
                  <a:pt x="176" y="222"/>
                </a:cubicBezTo>
                <a:close/>
                <a:moveTo>
                  <a:pt x="176" y="298"/>
                </a:moveTo>
                <a:cubicBezTo>
                  <a:pt x="190" y="294"/>
                  <a:pt x="205" y="291"/>
                  <a:pt x="219" y="287"/>
                </a:cubicBezTo>
                <a:cubicBezTo>
                  <a:pt x="219" y="301"/>
                  <a:pt x="219" y="315"/>
                  <a:pt x="219" y="330"/>
                </a:cubicBezTo>
                <a:cubicBezTo>
                  <a:pt x="205" y="333"/>
                  <a:pt x="190" y="336"/>
                  <a:pt x="176" y="339"/>
                </a:cubicBezTo>
                <a:cubicBezTo>
                  <a:pt x="176" y="325"/>
                  <a:pt x="176" y="312"/>
                  <a:pt x="176" y="298"/>
                </a:cubicBezTo>
                <a:close/>
                <a:moveTo>
                  <a:pt x="176" y="375"/>
                </a:moveTo>
                <a:cubicBezTo>
                  <a:pt x="190" y="371"/>
                  <a:pt x="204" y="368"/>
                  <a:pt x="219" y="364"/>
                </a:cubicBezTo>
                <a:cubicBezTo>
                  <a:pt x="219" y="379"/>
                  <a:pt x="219" y="393"/>
                  <a:pt x="219" y="407"/>
                </a:cubicBezTo>
                <a:cubicBezTo>
                  <a:pt x="204" y="410"/>
                  <a:pt x="190" y="413"/>
                  <a:pt x="176" y="416"/>
                </a:cubicBezTo>
                <a:cubicBezTo>
                  <a:pt x="176" y="402"/>
                  <a:pt x="176" y="388"/>
                  <a:pt x="176" y="375"/>
                </a:cubicBezTo>
                <a:close/>
                <a:moveTo>
                  <a:pt x="176" y="452"/>
                </a:moveTo>
                <a:cubicBezTo>
                  <a:pt x="190" y="448"/>
                  <a:pt x="204" y="445"/>
                  <a:pt x="218" y="442"/>
                </a:cubicBezTo>
                <a:cubicBezTo>
                  <a:pt x="218" y="456"/>
                  <a:pt x="218" y="471"/>
                  <a:pt x="218" y="485"/>
                </a:cubicBezTo>
                <a:cubicBezTo>
                  <a:pt x="204" y="487"/>
                  <a:pt x="190" y="490"/>
                  <a:pt x="176" y="492"/>
                </a:cubicBezTo>
                <a:cubicBezTo>
                  <a:pt x="176" y="479"/>
                  <a:pt x="176" y="465"/>
                  <a:pt x="176" y="452"/>
                </a:cubicBezTo>
                <a:close/>
                <a:moveTo>
                  <a:pt x="176" y="528"/>
                </a:moveTo>
                <a:cubicBezTo>
                  <a:pt x="190" y="525"/>
                  <a:pt x="204" y="522"/>
                  <a:pt x="218" y="520"/>
                </a:cubicBezTo>
                <a:cubicBezTo>
                  <a:pt x="218" y="534"/>
                  <a:pt x="218" y="548"/>
                  <a:pt x="218" y="562"/>
                </a:cubicBezTo>
                <a:cubicBezTo>
                  <a:pt x="204" y="565"/>
                  <a:pt x="190" y="567"/>
                  <a:pt x="176" y="569"/>
                </a:cubicBezTo>
                <a:cubicBezTo>
                  <a:pt x="176" y="555"/>
                  <a:pt x="176" y="542"/>
                  <a:pt x="176" y="528"/>
                </a:cubicBezTo>
                <a:close/>
                <a:moveTo>
                  <a:pt x="176" y="605"/>
                </a:moveTo>
                <a:cubicBezTo>
                  <a:pt x="190" y="602"/>
                  <a:pt x="204" y="600"/>
                  <a:pt x="218" y="597"/>
                </a:cubicBezTo>
                <a:cubicBezTo>
                  <a:pt x="218" y="612"/>
                  <a:pt x="218" y="626"/>
                  <a:pt x="218" y="640"/>
                </a:cubicBezTo>
                <a:cubicBezTo>
                  <a:pt x="204" y="642"/>
                  <a:pt x="190" y="644"/>
                  <a:pt x="176" y="645"/>
                </a:cubicBezTo>
                <a:cubicBezTo>
                  <a:pt x="176" y="632"/>
                  <a:pt x="176" y="618"/>
                  <a:pt x="176" y="605"/>
                </a:cubicBezTo>
                <a:close/>
                <a:moveTo>
                  <a:pt x="176" y="681"/>
                </a:moveTo>
                <a:cubicBezTo>
                  <a:pt x="190" y="679"/>
                  <a:pt x="204" y="677"/>
                  <a:pt x="218" y="675"/>
                </a:cubicBezTo>
                <a:cubicBezTo>
                  <a:pt x="218" y="689"/>
                  <a:pt x="218" y="703"/>
                  <a:pt x="218" y="718"/>
                </a:cubicBezTo>
                <a:cubicBezTo>
                  <a:pt x="204" y="719"/>
                  <a:pt x="190" y="721"/>
                  <a:pt x="176" y="722"/>
                </a:cubicBezTo>
                <a:cubicBezTo>
                  <a:pt x="176" y="709"/>
                  <a:pt x="176" y="695"/>
                  <a:pt x="176" y="681"/>
                </a:cubicBezTo>
                <a:close/>
                <a:moveTo>
                  <a:pt x="175" y="758"/>
                </a:moveTo>
                <a:cubicBezTo>
                  <a:pt x="190" y="756"/>
                  <a:pt x="204" y="754"/>
                  <a:pt x="218" y="753"/>
                </a:cubicBezTo>
                <a:cubicBezTo>
                  <a:pt x="218" y="767"/>
                  <a:pt x="218" y="781"/>
                  <a:pt x="218" y="795"/>
                </a:cubicBezTo>
                <a:cubicBezTo>
                  <a:pt x="204" y="796"/>
                  <a:pt x="190" y="798"/>
                  <a:pt x="175" y="799"/>
                </a:cubicBezTo>
                <a:cubicBezTo>
                  <a:pt x="175" y="785"/>
                  <a:pt x="175" y="772"/>
                  <a:pt x="175" y="758"/>
                </a:cubicBezTo>
                <a:close/>
                <a:moveTo>
                  <a:pt x="175" y="835"/>
                </a:moveTo>
                <a:cubicBezTo>
                  <a:pt x="189" y="833"/>
                  <a:pt x="204" y="832"/>
                  <a:pt x="218" y="830"/>
                </a:cubicBezTo>
                <a:cubicBezTo>
                  <a:pt x="218" y="844"/>
                  <a:pt x="218" y="859"/>
                  <a:pt x="218" y="873"/>
                </a:cubicBezTo>
                <a:cubicBezTo>
                  <a:pt x="204" y="874"/>
                  <a:pt x="189" y="875"/>
                  <a:pt x="175" y="875"/>
                </a:cubicBezTo>
                <a:cubicBezTo>
                  <a:pt x="175" y="862"/>
                  <a:pt x="175" y="848"/>
                  <a:pt x="175" y="835"/>
                </a:cubicBezTo>
                <a:close/>
                <a:moveTo>
                  <a:pt x="175" y="911"/>
                </a:moveTo>
                <a:cubicBezTo>
                  <a:pt x="189" y="910"/>
                  <a:pt x="203" y="909"/>
                  <a:pt x="218" y="908"/>
                </a:cubicBezTo>
                <a:cubicBezTo>
                  <a:pt x="218" y="922"/>
                  <a:pt x="218" y="936"/>
                  <a:pt x="218" y="951"/>
                </a:cubicBezTo>
                <a:cubicBezTo>
                  <a:pt x="203" y="951"/>
                  <a:pt x="189" y="951"/>
                  <a:pt x="175" y="952"/>
                </a:cubicBezTo>
                <a:cubicBezTo>
                  <a:pt x="175" y="938"/>
                  <a:pt x="175" y="925"/>
                  <a:pt x="175" y="911"/>
                </a:cubicBezTo>
                <a:close/>
                <a:moveTo>
                  <a:pt x="175" y="988"/>
                </a:moveTo>
                <a:cubicBezTo>
                  <a:pt x="189" y="987"/>
                  <a:pt x="203" y="986"/>
                  <a:pt x="217" y="985"/>
                </a:cubicBezTo>
                <a:cubicBezTo>
                  <a:pt x="217" y="1000"/>
                  <a:pt x="217" y="1014"/>
                  <a:pt x="217" y="1028"/>
                </a:cubicBezTo>
                <a:cubicBezTo>
                  <a:pt x="203" y="1028"/>
                  <a:pt x="189" y="1028"/>
                  <a:pt x="175" y="1029"/>
                </a:cubicBezTo>
                <a:cubicBezTo>
                  <a:pt x="175" y="1015"/>
                  <a:pt x="175" y="1001"/>
                  <a:pt x="175" y="988"/>
                </a:cubicBezTo>
                <a:close/>
                <a:moveTo>
                  <a:pt x="175" y="1064"/>
                </a:moveTo>
                <a:cubicBezTo>
                  <a:pt x="189" y="1064"/>
                  <a:pt x="203" y="1064"/>
                  <a:pt x="217" y="1063"/>
                </a:cubicBezTo>
                <a:cubicBezTo>
                  <a:pt x="217" y="1077"/>
                  <a:pt x="217" y="1092"/>
                  <a:pt x="217" y="1106"/>
                </a:cubicBezTo>
                <a:cubicBezTo>
                  <a:pt x="203" y="1106"/>
                  <a:pt x="189" y="1105"/>
                  <a:pt x="175" y="1105"/>
                </a:cubicBezTo>
                <a:cubicBezTo>
                  <a:pt x="175" y="1092"/>
                  <a:pt x="175" y="1078"/>
                  <a:pt x="175" y="1064"/>
                </a:cubicBezTo>
                <a:close/>
                <a:moveTo>
                  <a:pt x="175" y="1141"/>
                </a:moveTo>
                <a:cubicBezTo>
                  <a:pt x="189" y="1141"/>
                  <a:pt x="203" y="1141"/>
                  <a:pt x="217" y="1141"/>
                </a:cubicBezTo>
                <a:cubicBezTo>
                  <a:pt x="217" y="1155"/>
                  <a:pt x="217" y="1169"/>
                  <a:pt x="217" y="1184"/>
                </a:cubicBezTo>
                <a:cubicBezTo>
                  <a:pt x="203" y="1183"/>
                  <a:pt x="189" y="1182"/>
                  <a:pt x="175" y="1182"/>
                </a:cubicBezTo>
                <a:cubicBezTo>
                  <a:pt x="175" y="1168"/>
                  <a:pt x="175" y="1155"/>
                  <a:pt x="175" y="1141"/>
                </a:cubicBezTo>
                <a:close/>
                <a:moveTo>
                  <a:pt x="175" y="1218"/>
                </a:moveTo>
                <a:cubicBezTo>
                  <a:pt x="189" y="1218"/>
                  <a:pt x="203" y="1218"/>
                  <a:pt x="217" y="1218"/>
                </a:cubicBezTo>
                <a:cubicBezTo>
                  <a:pt x="217" y="1233"/>
                  <a:pt x="217" y="1247"/>
                  <a:pt x="217" y="1261"/>
                </a:cubicBezTo>
                <a:cubicBezTo>
                  <a:pt x="203" y="1260"/>
                  <a:pt x="189" y="1259"/>
                  <a:pt x="175" y="1258"/>
                </a:cubicBezTo>
                <a:cubicBezTo>
                  <a:pt x="175" y="1245"/>
                  <a:pt x="175" y="1231"/>
                  <a:pt x="175" y="1218"/>
                </a:cubicBezTo>
                <a:close/>
                <a:moveTo>
                  <a:pt x="174" y="1294"/>
                </a:moveTo>
                <a:cubicBezTo>
                  <a:pt x="189" y="1295"/>
                  <a:pt x="203" y="1295"/>
                  <a:pt x="217" y="1296"/>
                </a:cubicBezTo>
                <a:cubicBezTo>
                  <a:pt x="217" y="1310"/>
                  <a:pt x="217" y="1325"/>
                  <a:pt x="217" y="1339"/>
                </a:cubicBezTo>
                <a:cubicBezTo>
                  <a:pt x="203" y="1338"/>
                  <a:pt x="189" y="1336"/>
                  <a:pt x="174" y="1335"/>
                </a:cubicBezTo>
                <a:cubicBezTo>
                  <a:pt x="174" y="1321"/>
                  <a:pt x="174" y="1308"/>
                  <a:pt x="174" y="1294"/>
                </a:cubicBezTo>
                <a:close/>
                <a:moveTo>
                  <a:pt x="174" y="1371"/>
                </a:moveTo>
                <a:cubicBezTo>
                  <a:pt x="188" y="1372"/>
                  <a:pt x="203" y="1373"/>
                  <a:pt x="217" y="1374"/>
                </a:cubicBezTo>
                <a:cubicBezTo>
                  <a:pt x="217" y="1388"/>
                  <a:pt x="217" y="1402"/>
                  <a:pt x="217" y="1416"/>
                </a:cubicBezTo>
                <a:cubicBezTo>
                  <a:pt x="203" y="1415"/>
                  <a:pt x="188" y="1413"/>
                  <a:pt x="174" y="1412"/>
                </a:cubicBezTo>
                <a:cubicBezTo>
                  <a:pt x="174" y="1398"/>
                  <a:pt x="174" y="1385"/>
                  <a:pt x="174" y="1371"/>
                </a:cubicBezTo>
                <a:close/>
                <a:moveTo>
                  <a:pt x="174" y="1448"/>
                </a:moveTo>
                <a:cubicBezTo>
                  <a:pt x="217" y="1451"/>
                  <a:pt x="217" y="1451"/>
                  <a:pt x="217" y="1451"/>
                </a:cubicBezTo>
                <a:cubicBezTo>
                  <a:pt x="217" y="1494"/>
                  <a:pt x="217" y="1494"/>
                  <a:pt x="217" y="1494"/>
                </a:cubicBezTo>
                <a:cubicBezTo>
                  <a:pt x="174" y="1488"/>
                  <a:pt x="174" y="1488"/>
                  <a:pt x="174" y="1488"/>
                </a:cubicBezTo>
                <a:lnTo>
                  <a:pt x="174" y="1448"/>
                </a:lnTo>
                <a:close/>
                <a:moveTo>
                  <a:pt x="139" y="1485"/>
                </a:moveTo>
                <a:cubicBezTo>
                  <a:pt x="109" y="1480"/>
                  <a:pt x="109" y="1480"/>
                  <a:pt x="109" y="1480"/>
                </a:cubicBezTo>
                <a:cubicBezTo>
                  <a:pt x="109" y="1443"/>
                  <a:pt x="109" y="1443"/>
                  <a:pt x="109" y="1443"/>
                </a:cubicBezTo>
                <a:cubicBezTo>
                  <a:pt x="139" y="1445"/>
                  <a:pt x="139" y="1445"/>
                  <a:pt x="139" y="1445"/>
                </a:cubicBezTo>
                <a:lnTo>
                  <a:pt x="139" y="1485"/>
                </a:lnTo>
                <a:close/>
                <a:moveTo>
                  <a:pt x="139" y="1409"/>
                </a:moveTo>
                <a:cubicBezTo>
                  <a:pt x="129" y="1408"/>
                  <a:pt x="119" y="1406"/>
                  <a:pt x="109" y="1405"/>
                </a:cubicBezTo>
                <a:cubicBezTo>
                  <a:pt x="109" y="1393"/>
                  <a:pt x="109" y="1380"/>
                  <a:pt x="109" y="1367"/>
                </a:cubicBezTo>
                <a:cubicBezTo>
                  <a:pt x="119" y="1368"/>
                  <a:pt x="129" y="1369"/>
                  <a:pt x="139" y="1369"/>
                </a:cubicBezTo>
                <a:cubicBezTo>
                  <a:pt x="139" y="1383"/>
                  <a:pt x="139" y="1396"/>
                  <a:pt x="139" y="1409"/>
                </a:cubicBezTo>
                <a:close/>
                <a:moveTo>
                  <a:pt x="109" y="1330"/>
                </a:moveTo>
                <a:cubicBezTo>
                  <a:pt x="109" y="1318"/>
                  <a:pt x="109" y="1305"/>
                  <a:pt x="109" y="1292"/>
                </a:cubicBezTo>
                <a:cubicBezTo>
                  <a:pt x="119" y="1293"/>
                  <a:pt x="129" y="1293"/>
                  <a:pt x="139" y="1294"/>
                </a:cubicBezTo>
                <a:cubicBezTo>
                  <a:pt x="139" y="1307"/>
                  <a:pt x="139" y="1320"/>
                  <a:pt x="139" y="1333"/>
                </a:cubicBezTo>
                <a:cubicBezTo>
                  <a:pt x="129" y="1332"/>
                  <a:pt x="119" y="1331"/>
                  <a:pt x="109" y="1330"/>
                </a:cubicBezTo>
                <a:close/>
                <a:moveTo>
                  <a:pt x="139" y="1257"/>
                </a:moveTo>
                <a:cubicBezTo>
                  <a:pt x="129" y="1257"/>
                  <a:pt x="119" y="1256"/>
                  <a:pt x="109" y="1255"/>
                </a:cubicBezTo>
                <a:cubicBezTo>
                  <a:pt x="109" y="1243"/>
                  <a:pt x="109" y="1230"/>
                  <a:pt x="109" y="1217"/>
                </a:cubicBezTo>
                <a:cubicBezTo>
                  <a:pt x="119" y="1217"/>
                  <a:pt x="129" y="1218"/>
                  <a:pt x="139" y="1218"/>
                </a:cubicBezTo>
                <a:cubicBezTo>
                  <a:pt x="139" y="1231"/>
                  <a:pt x="139" y="1244"/>
                  <a:pt x="139" y="1257"/>
                </a:cubicBezTo>
                <a:close/>
                <a:moveTo>
                  <a:pt x="109" y="1180"/>
                </a:moveTo>
                <a:cubicBezTo>
                  <a:pt x="109" y="1167"/>
                  <a:pt x="109" y="1155"/>
                  <a:pt x="109" y="1142"/>
                </a:cubicBezTo>
                <a:cubicBezTo>
                  <a:pt x="119" y="1142"/>
                  <a:pt x="129" y="1142"/>
                  <a:pt x="139" y="1142"/>
                </a:cubicBezTo>
                <a:cubicBezTo>
                  <a:pt x="139" y="1155"/>
                  <a:pt x="139" y="1168"/>
                  <a:pt x="139" y="1181"/>
                </a:cubicBezTo>
                <a:cubicBezTo>
                  <a:pt x="129" y="1181"/>
                  <a:pt x="119" y="1181"/>
                  <a:pt x="109" y="1180"/>
                </a:cubicBezTo>
                <a:close/>
                <a:moveTo>
                  <a:pt x="139" y="1106"/>
                </a:moveTo>
                <a:cubicBezTo>
                  <a:pt x="129" y="1105"/>
                  <a:pt x="119" y="1105"/>
                  <a:pt x="109" y="1105"/>
                </a:cubicBezTo>
                <a:cubicBezTo>
                  <a:pt x="109" y="1092"/>
                  <a:pt x="109" y="1080"/>
                  <a:pt x="109" y="1067"/>
                </a:cubicBezTo>
                <a:cubicBezTo>
                  <a:pt x="119" y="1067"/>
                  <a:pt x="129" y="1067"/>
                  <a:pt x="139" y="1066"/>
                </a:cubicBezTo>
                <a:cubicBezTo>
                  <a:pt x="139" y="1079"/>
                  <a:pt x="139" y="1092"/>
                  <a:pt x="139" y="1106"/>
                </a:cubicBezTo>
                <a:close/>
                <a:moveTo>
                  <a:pt x="109" y="1030"/>
                </a:moveTo>
                <a:cubicBezTo>
                  <a:pt x="109" y="1017"/>
                  <a:pt x="109" y="1005"/>
                  <a:pt x="109" y="992"/>
                </a:cubicBezTo>
                <a:cubicBezTo>
                  <a:pt x="119" y="992"/>
                  <a:pt x="129" y="991"/>
                  <a:pt x="139" y="990"/>
                </a:cubicBezTo>
                <a:cubicBezTo>
                  <a:pt x="139" y="1004"/>
                  <a:pt x="139" y="1017"/>
                  <a:pt x="139" y="1030"/>
                </a:cubicBezTo>
                <a:cubicBezTo>
                  <a:pt x="129" y="1030"/>
                  <a:pt x="119" y="1030"/>
                  <a:pt x="109" y="1030"/>
                </a:cubicBezTo>
                <a:close/>
                <a:moveTo>
                  <a:pt x="139" y="954"/>
                </a:moveTo>
                <a:cubicBezTo>
                  <a:pt x="129" y="954"/>
                  <a:pt x="119" y="955"/>
                  <a:pt x="109" y="955"/>
                </a:cubicBezTo>
                <a:cubicBezTo>
                  <a:pt x="109" y="942"/>
                  <a:pt x="109" y="930"/>
                  <a:pt x="109" y="917"/>
                </a:cubicBezTo>
                <a:cubicBezTo>
                  <a:pt x="119" y="916"/>
                  <a:pt x="129" y="915"/>
                  <a:pt x="139" y="915"/>
                </a:cubicBezTo>
                <a:cubicBezTo>
                  <a:pt x="139" y="928"/>
                  <a:pt x="139" y="941"/>
                  <a:pt x="139" y="954"/>
                </a:cubicBezTo>
                <a:close/>
                <a:moveTo>
                  <a:pt x="139" y="878"/>
                </a:moveTo>
                <a:cubicBezTo>
                  <a:pt x="129" y="879"/>
                  <a:pt x="119" y="879"/>
                  <a:pt x="109" y="880"/>
                </a:cubicBezTo>
                <a:cubicBezTo>
                  <a:pt x="109" y="867"/>
                  <a:pt x="109" y="855"/>
                  <a:pt x="109" y="842"/>
                </a:cubicBezTo>
                <a:cubicBezTo>
                  <a:pt x="119" y="841"/>
                  <a:pt x="129" y="840"/>
                  <a:pt x="139" y="839"/>
                </a:cubicBezTo>
                <a:cubicBezTo>
                  <a:pt x="139" y="852"/>
                  <a:pt x="139" y="865"/>
                  <a:pt x="139" y="878"/>
                </a:cubicBezTo>
                <a:close/>
                <a:moveTo>
                  <a:pt x="139" y="802"/>
                </a:moveTo>
                <a:cubicBezTo>
                  <a:pt x="129" y="803"/>
                  <a:pt x="119" y="804"/>
                  <a:pt x="109" y="805"/>
                </a:cubicBezTo>
                <a:cubicBezTo>
                  <a:pt x="109" y="792"/>
                  <a:pt x="109" y="780"/>
                  <a:pt x="109" y="767"/>
                </a:cubicBezTo>
                <a:cubicBezTo>
                  <a:pt x="119" y="766"/>
                  <a:pt x="129" y="764"/>
                  <a:pt x="139" y="763"/>
                </a:cubicBezTo>
                <a:cubicBezTo>
                  <a:pt x="139" y="776"/>
                  <a:pt x="139" y="789"/>
                  <a:pt x="139" y="802"/>
                </a:cubicBezTo>
                <a:close/>
                <a:moveTo>
                  <a:pt x="139" y="727"/>
                </a:moveTo>
                <a:cubicBezTo>
                  <a:pt x="129" y="728"/>
                  <a:pt x="119" y="729"/>
                  <a:pt x="109" y="730"/>
                </a:cubicBezTo>
                <a:cubicBezTo>
                  <a:pt x="109" y="717"/>
                  <a:pt x="109" y="704"/>
                  <a:pt x="109" y="692"/>
                </a:cubicBezTo>
                <a:cubicBezTo>
                  <a:pt x="119" y="690"/>
                  <a:pt x="129" y="689"/>
                  <a:pt x="139" y="687"/>
                </a:cubicBezTo>
                <a:cubicBezTo>
                  <a:pt x="139" y="700"/>
                  <a:pt x="139" y="713"/>
                  <a:pt x="139" y="727"/>
                </a:cubicBezTo>
                <a:close/>
                <a:moveTo>
                  <a:pt x="139" y="651"/>
                </a:moveTo>
                <a:cubicBezTo>
                  <a:pt x="129" y="652"/>
                  <a:pt x="119" y="653"/>
                  <a:pt x="109" y="655"/>
                </a:cubicBezTo>
                <a:cubicBezTo>
                  <a:pt x="109" y="642"/>
                  <a:pt x="109" y="629"/>
                  <a:pt x="109" y="617"/>
                </a:cubicBezTo>
                <a:cubicBezTo>
                  <a:pt x="119" y="615"/>
                  <a:pt x="129" y="613"/>
                  <a:pt x="139" y="611"/>
                </a:cubicBezTo>
                <a:cubicBezTo>
                  <a:pt x="139" y="625"/>
                  <a:pt x="139" y="638"/>
                  <a:pt x="139" y="651"/>
                </a:cubicBezTo>
                <a:close/>
                <a:moveTo>
                  <a:pt x="139" y="575"/>
                </a:moveTo>
                <a:cubicBezTo>
                  <a:pt x="129" y="577"/>
                  <a:pt x="119" y="578"/>
                  <a:pt x="109" y="580"/>
                </a:cubicBezTo>
                <a:cubicBezTo>
                  <a:pt x="109" y="567"/>
                  <a:pt x="109" y="554"/>
                  <a:pt x="109" y="542"/>
                </a:cubicBezTo>
                <a:cubicBezTo>
                  <a:pt x="119" y="540"/>
                  <a:pt x="129" y="538"/>
                  <a:pt x="139" y="536"/>
                </a:cubicBezTo>
                <a:cubicBezTo>
                  <a:pt x="139" y="549"/>
                  <a:pt x="139" y="562"/>
                  <a:pt x="139" y="575"/>
                </a:cubicBezTo>
                <a:close/>
                <a:moveTo>
                  <a:pt x="139" y="499"/>
                </a:moveTo>
                <a:cubicBezTo>
                  <a:pt x="129" y="501"/>
                  <a:pt x="119" y="503"/>
                  <a:pt x="109" y="505"/>
                </a:cubicBezTo>
                <a:cubicBezTo>
                  <a:pt x="109" y="492"/>
                  <a:pt x="109" y="479"/>
                  <a:pt x="109" y="467"/>
                </a:cubicBezTo>
                <a:cubicBezTo>
                  <a:pt x="119" y="464"/>
                  <a:pt x="129" y="462"/>
                  <a:pt x="139" y="460"/>
                </a:cubicBezTo>
                <a:cubicBezTo>
                  <a:pt x="139" y="473"/>
                  <a:pt x="139" y="486"/>
                  <a:pt x="139" y="499"/>
                </a:cubicBezTo>
                <a:close/>
                <a:moveTo>
                  <a:pt x="139" y="423"/>
                </a:moveTo>
                <a:cubicBezTo>
                  <a:pt x="129" y="425"/>
                  <a:pt x="119" y="427"/>
                  <a:pt x="109" y="429"/>
                </a:cubicBezTo>
                <a:cubicBezTo>
                  <a:pt x="109" y="417"/>
                  <a:pt x="109" y="404"/>
                  <a:pt x="109" y="392"/>
                </a:cubicBezTo>
                <a:cubicBezTo>
                  <a:pt x="119" y="389"/>
                  <a:pt x="129" y="387"/>
                  <a:pt x="139" y="384"/>
                </a:cubicBezTo>
                <a:cubicBezTo>
                  <a:pt x="139" y="397"/>
                  <a:pt x="139" y="410"/>
                  <a:pt x="139" y="423"/>
                </a:cubicBezTo>
                <a:close/>
                <a:moveTo>
                  <a:pt x="109" y="354"/>
                </a:moveTo>
                <a:cubicBezTo>
                  <a:pt x="109" y="342"/>
                  <a:pt x="109" y="329"/>
                  <a:pt x="109" y="317"/>
                </a:cubicBezTo>
                <a:cubicBezTo>
                  <a:pt x="119" y="314"/>
                  <a:pt x="129" y="311"/>
                  <a:pt x="139" y="308"/>
                </a:cubicBezTo>
                <a:cubicBezTo>
                  <a:pt x="139" y="321"/>
                  <a:pt x="139" y="334"/>
                  <a:pt x="139" y="348"/>
                </a:cubicBezTo>
                <a:cubicBezTo>
                  <a:pt x="129" y="350"/>
                  <a:pt x="119" y="352"/>
                  <a:pt x="109" y="354"/>
                </a:cubicBezTo>
                <a:close/>
                <a:moveTo>
                  <a:pt x="139" y="272"/>
                </a:moveTo>
                <a:cubicBezTo>
                  <a:pt x="129" y="274"/>
                  <a:pt x="119" y="277"/>
                  <a:pt x="109" y="279"/>
                </a:cubicBezTo>
                <a:cubicBezTo>
                  <a:pt x="109" y="267"/>
                  <a:pt x="109" y="254"/>
                  <a:pt x="109" y="241"/>
                </a:cubicBezTo>
                <a:cubicBezTo>
                  <a:pt x="119" y="238"/>
                  <a:pt x="129" y="235"/>
                  <a:pt x="139" y="232"/>
                </a:cubicBezTo>
                <a:cubicBezTo>
                  <a:pt x="139" y="245"/>
                  <a:pt x="139" y="259"/>
                  <a:pt x="139" y="272"/>
                </a:cubicBezTo>
                <a:close/>
                <a:moveTo>
                  <a:pt x="109" y="166"/>
                </a:moveTo>
                <a:cubicBezTo>
                  <a:pt x="139" y="157"/>
                  <a:pt x="139" y="157"/>
                  <a:pt x="139" y="157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09" y="204"/>
                  <a:pt x="109" y="204"/>
                  <a:pt x="109" y="204"/>
                </a:cubicBezTo>
                <a:lnTo>
                  <a:pt x="109" y="166"/>
                </a:lnTo>
                <a:close/>
                <a:moveTo>
                  <a:pt x="81" y="1478"/>
                </a:moveTo>
                <a:cubicBezTo>
                  <a:pt x="54" y="1474"/>
                  <a:pt x="54" y="1474"/>
                  <a:pt x="54" y="1474"/>
                </a:cubicBezTo>
                <a:cubicBezTo>
                  <a:pt x="54" y="1438"/>
                  <a:pt x="54" y="1438"/>
                  <a:pt x="54" y="1438"/>
                </a:cubicBezTo>
                <a:cubicBezTo>
                  <a:pt x="81" y="1441"/>
                  <a:pt x="81" y="1441"/>
                  <a:pt x="81" y="1441"/>
                </a:cubicBezTo>
                <a:lnTo>
                  <a:pt x="81" y="1478"/>
                </a:lnTo>
                <a:close/>
                <a:moveTo>
                  <a:pt x="80" y="1403"/>
                </a:moveTo>
                <a:cubicBezTo>
                  <a:pt x="72" y="1402"/>
                  <a:pt x="63" y="1401"/>
                  <a:pt x="54" y="1400"/>
                </a:cubicBezTo>
                <a:cubicBezTo>
                  <a:pt x="54" y="1388"/>
                  <a:pt x="54" y="1377"/>
                  <a:pt x="54" y="1365"/>
                </a:cubicBezTo>
                <a:cubicBezTo>
                  <a:pt x="63" y="1365"/>
                  <a:pt x="72" y="1366"/>
                  <a:pt x="80" y="1366"/>
                </a:cubicBezTo>
                <a:cubicBezTo>
                  <a:pt x="80" y="1379"/>
                  <a:pt x="80" y="1391"/>
                  <a:pt x="80" y="1403"/>
                </a:cubicBezTo>
                <a:close/>
                <a:moveTo>
                  <a:pt x="80" y="1329"/>
                </a:moveTo>
                <a:cubicBezTo>
                  <a:pt x="71" y="1328"/>
                  <a:pt x="62" y="1327"/>
                  <a:pt x="54" y="1326"/>
                </a:cubicBezTo>
                <a:cubicBezTo>
                  <a:pt x="54" y="1315"/>
                  <a:pt x="54" y="1303"/>
                  <a:pt x="54" y="1291"/>
                </a:cubicBezTo>
                <a:cubicBezTo>
                  <a:pt x="62" y="1291"/>
                  <a:pt x="71" y="1292"/>
                  <a:pt x="80" y="1292"/>
                </a:cubicBezTo>
                <a:cubicBezTo>
                  <a:pt x="80" y="1304"/>
                  <a:pt x="80" y="1317"/>
                  <a:pt x="80" y="1329"/>
                </a:cubicBezTo>
                <a:close/>
                <a:moveTo>
                  <a:pt x="80" y="1254"/>
                </a:moveTo>
                <a:cubicBezTo>
                  <a:pt x="71" y="1254"/>
                  <a:pt x="62" y="1253"/>
                  <a:pt x="53" y="1253"/>
                </a:cubicBezTo>
                <a:cubicBezTo>
                  <a:pt x="53" y="1241"/>
                  <a:pt x="53" y="1229"/>
                  <a:pt x="53" y="1217"/>
                </a:cubicBezTo>
                <a:cubicBezTo>
                  <a:pt x="62" y="1217"/>
                  <a:pt x="71" y="1217"/>
                  <a:pt x="80" y="1218"/>
                </a:cubicBezTo>
                <a:cubicBezTo>
                  <a:pt x="80" y="1230"/>
                  <a:pt x="80" y="1242"/>
                  <a:pt x="80" y="1254"/>
                </a:cubicBezTo>
                <a:close/>
                <a:moveTo>
                  <a:pt x="80" y="1180"/>
                </a:moveTo>
                <a:cubicBezTo>
                  <a:pt x="71" y="1180"/>
                  <a:pt x="62" y="1179"/>
                  <a:pt x="53" y="1179"/>
                </a:cubicBezTo>
                <a:cubicBezTo>
                  <a:pt x="53" y="1167"/>
                  <a:pt x="53" y="1155"/>
                  <a:pt x="53" y="1143"/>
                </a:cubicBezTo>
                <a:cubicBezTo>
                  <a:pt x="62" y="1143"/>
                  <a:pt x="71" y="1143"/>
                  <a:pt x="80" y="1143"/>
                </a:cubicBezTo>
                <a:cubicBezTo>
                  <a:pt x="80" y="1155"/>
                  <a:pt x="80" y="1168"/>
                  <a:pt x="80" y="1180"/>
                </a:cubicBezTo>
                <a:close/>
                <a:moveTo>
                  <a:pt x="80" y="1106"/>
                </a:moveTo>
                <a:cubicBezTo>
                  <a:pt x="71" y="1105"/>
                  <a:pt x="62" y="1105"/>
                  <a:pt x="53" y="1105"/>
                </a:cubicBezTo>
                <a:cubicBezTo>
                  <a:pt x="53" y="1093"/>
                  <a:pt x="53" y="1081"/>
                  <a:pt x="53" y="1070"/>
                </a:cubicBezTo>
                <a:cubicBezTo>
                  <a:pt x="62" y="1069"/>
                  <a:pt x="71" y="1069"/>
                  <a:pt x="80" y="1069"/>
                </a:cubicBezTo>
                <a:cubicBezTo>
                  <a:pt x="80" y="1081"/>
                  <a:pt x="80" y="1093"/>
                  <a:pt x="80" y="1106"/>
                </a:cubicBezTo>
                <a:close/>
                <a:moveTo>
                  <a:pt x="79" y="1031"/>
                </a:moveTo>
                <a:cubicBezTo>
                  <a:pt x="71" y="1031"/>
                  <a:pt x="62" y="1031"/>
                  <a:pt x="53" y="1031"/>
                </a:cubicBezTo>
                <a:cubicBezTo>
                  <a:pt x="53" y="1019"/>
                  <a:pt x="53" y="1008"/>
                  <a:pt x="53" y="996"/>
                </a:cubicBezTo>
                <a:cubicBezTo>
                  <a:pt x="62" y="995"/>
                  <a:pt x="71" y="995"/>
                  <a:pt x="79" y="994"/>
                </a:cubicBezTo>
                <a:cubicBezTo>
                  <a:pt x="79" y="1007"/>
                  <a:pt x="79" y="1019"/>
                  <a:pt x="79" y="1031"/>
                </a:cubicBezTo>
                <a:close/>
                <a:moveTo>
                  <a:pt x="79" y="957"/>
                </a:moveTo>
                <a:cubicBezTo>
                  <a:pt x="70" y="957"/>
                  <a:pt x="61" y="957"/>
                  <a:pt x="53" y="958"/>
                </a:cubicBezTo>
                <a:cubicBezTo>
                  <a:pt x="53" y="946"/>
                  <a:pt x="53" y="934"/>
                  <a:pt x="53" y="922"/>
                </a:cubicBezTo>
                <a:cubicBezTo>
                  <a:pt x="61" y="921"/>
                  <a:pt x="70" y="921"/>
                  <a:pt x="79" y="920"/>
                </a:cubicBezTo>
                <a:cubicBezTo>
                  <a:pt x="79" y="932"/>
                  <a:pt x="79" y="944"/>
                  <a:pt x="79" y="957"/>
                </a:cubicBezTo>
                <a:close/>
                <a:moveTo>
                  <a:pt x="79" y="882"/>
                </a:moveTo>
                <a:cubicBezTo>
                  <a:pt x="70" y="883"/>
                  <a:pt x="61" y="883"/>
                  <a:pt x="52" y="884"/>
                </a:cubicBezTo>
                <a:cubicBezTo>
                  <a:pt x="52" y="872"/>
                  <a:pt x="52" y="860"/>
                  <a:pt x="52" y="848"/>
                </a:cubicBezTo>
                <a:cubicBezTo>
                  <a:pt x="61" y="847"/>
                  <a:pt x="70" y="846"/>
                  <a:pt x="79" y="846"/>
                </a:cubicBezTo>
                <a:cubicBezTo>
                  <a:pt x="79" y="858"/>
                  <a:pt x="79" y="870"/>
                  <a:pt x="79" y="882"/>
                </a:cubicBezTo>
                <a:close/>
                <a:moveTo>
                  <a:pt x="79" y="808"/>
                </a:moveTo>
                <a:cubicBezTo>
                  <a:pt x="70" y="809"/>
                  <a:pt x="61" y="809"/>
                  <a:pt x="52" y="810"/>
                </a:cubicBezTo>
                <a:cubicBezTo>
                  <a:pt x="52" y="798"/>
                  <a:pt x="52" y="786"/>
                  <a:pt x="52" y="774"/>
                </a:cubicBezTo>
                <a:cubicBezTo>
                  <a:pt x="61" y="773"/>
                  <a:pt x="70" y="772"/>
                  <a:pt x="79" y="771"/>
                </a:cubicBezTo>
                <a:cubicBezTo>
                  <a:pt x="79" y="783"/>
                  <a:pt x="79" y="796"/>
                  <a:pt x="79" y="808"/>
                </a:cubicBezTo>
                <a:close/>
                <a:moveTo>
                  <a:pt x="79" y="734"/>
                </a:moveTo>
                <a:cubicBezTo>
                  <a:pt x="70" y="734"/>
                  <a:pt x="61" y="735"/>
                  <a:pt x="52" y="736"/>
                </a:cubicBezTo>
                <a:cubicBezTo>
                  <a:pt x="52" y="724"/>
                  <a:pt x="52" y="713"/>
                  <a:pt x="52" y="701"/>
                </a:cubicBezTo>
                <a:cubicBezTo>
                  <a:pt x="61" y="699"/>
                  <a:pt x="70" y="698"/>
                  <a:pt x="79" y="697"/>
                </a:cubicBezTo>
                <a:cubicBezTo>
                  <a:pt x="79" y="709"/>
                  <a:pt x="79" y="721"/>
                  <a:pt x="79" y="734"/>
                </a:cubicBezTo>
                <a:close/>
                <a:moveTo>
                  <a:pt x="78" y="659"/>
                </a:moveTo>
                <a:cubicBezTo>
                  <a:pt x="70" y="660"/>
                  <a:pt x="61" y="661"/>
                  <a:pt x="52" y="662"/>
                </a:cubicBezTo>
                <a:cubicBezTo>
                  <a:pt x="52" y="651"/>
                  <a:pt x="52" y="639"/>
                  <a:pt x="52" y="627"/>
                </a:cubicBezTo>
                <a:cubicBezTo>
                  <a:pt x="61" y="625"/>
                  <a:pt x="70" y="624"/>
                  <a:pt x="78" y="622"/>
                </a:cubicBezTo>
                <a:cubicBezTo>
                  <a:pt x="78" y="635"/>
                  <a:pt x="78" y="647"/>
                  <a:pt x="78" y="659"/>
                </a:cubicBezTo>
                <a:close/>
                <a:moveTo>
                  <a:pt x="78" y="585"/>
                </a:moveTo>
                <a:cubicBezTo>
                  <a:pt x="69" y="586"/>
                  <a:pt x="60" y="587"/>
                  <a:pt x="52" y="589"/>
                </a:cubicBezTo>
                <a:cubicBezTo>
                  <a:pt x="52" y="577"/>
                  <a:pt x="52" y="565"/>
                  <a:pt x="52" y="553"/>
                </a:cubicBezTo>
                <a:cubicBezTo>
                  <a:pt x="60" y="551"/>
                  <a:pt x="69" y="550"/>
                  <a:pt x="78" y="548"/>
                </a:cubicBezTo>
                <a:cubicBezTo>
                  <a:pt x="78" y="560"/>
                  <a:pt x="78" y="572"/>
                  <a:pt x="78" y="585"/>
                </a:cubicBezTo>
                <a:close/>
                <a:moveTo>
                  <a:pt x="78" y="510"/>
                </a:moveTo>
                <a:cubicBezTo>
                  <a:pt x="69" y="512"/>
                  <a:pt x="60" y="513"/>
                  <a:pt x="51" y="515"/>
                </a:cubicBezTo>
                <a:cubicBezTo>
                  <a:pt x="51" y="503"/>
                  <a:pt x="51" y="491"/>
                  <a:pt x="51" y="479"/>
                </a:cubicBezTo>
                <a:cubicBezTo>
                  <a:pt x="60" y="477"/>
                  <a:pt x="69" y="475"/>
                  <a:pt x="78" y="473"/>
                </a:cubicBezTo>
                <a:cubicBezTo>
                  <a:pt x="78" y="486"/>
                  <a:pt x="78" y="498"/>
                  <a:pt x="78" y="510"/>
                </a:cubicBezTo>
                <a:close/>
                <a:moveTo>
                  <a:pt x="78" y="436"/>
                </a:moveTo>
                <a:cubicBezTo>
                  <a:pt x="69" y="438"/>
                  <a:pt x="60" y="439"/>
                  <a:pt x="51" y="441"/>
                </a:cubicBezTo>
                <a:cubicBezTo>
                  <a:pt x="51" y="429"/>
                  <a:pt x="51" y="417"/>
                  <a:pt x="51" y="406"/>
                </a:cubicBezTo>
                <a:cubicBezTo>
                  <a:pt x="60" y="403"/>
                  <a:pt x="69" y="401"/>
                  <a:pt x="78" y="399"/>
                </a:cubicBezTo>
                <a:cubicBezTo>
                  <a:pt x="78" y="411"/>
                  <a:pt x="78" y="424"/>
                  <a:pt x="78" y="436"/>
                </a:cubicBezTo>
                <a:close/>
                <a:moveTo>
                  <a:pt x="78" y="361"/>
                </a:moveTo>
                <a:cubicBezTo>
                  <a:pt x="69" y="363"/>
                  <a:pt x="60" y="365"/>
                  <a:pt x="51" y="367"/>
                </a:cubicBezTo>
                <a:cubicBezTo>
                  <a:pt x="51" y="356"/>
                  <a:pt x="51" y="344"/>
                  <a:pt x="51" y="332"/>
                </a:cubicBezTo>
                <a:cubicBezTo>
                  <a:pt x="60" y="329"/>
                  <a:pt x="69" y="327"/>
                  <a:pt x="78" y="325"/>
                </a:cubicBezTo>
                <a:cubicBezTo>
                  <a:pt x="78" y="337"/>
                  <a:pt x="78" y="349"/>
                  <a:pt x="78" y="361"/>
                </a:cubicBezTo>
                <a:close/>
                <a:moveTo>
                  <a:pt x="77" y="287"/>
                </a:moveTo>
                <a:cubicBezTo>
                  <a:pt x="69" y="289"/>
                  <a:pt x="60" y="291"/>
                  <a:pt x="51" y="294"/>
                </a:cubicBezTo>
                <a:cubicBezTo>
                  <a:pt x="51" y="282"/>
                  <a:pt x="51" y="270"/>
                  <a:pt x="51" y="258"/>
                </a:cubicBezTo>
                <a:cubicBezTo>
                  <a:pt x="60" y="255"/>
                  <a:pt x="69" y="253"/>
                  <a:pt x="77" y="250"/>
                </a:cubicBezTo>
                <a:cubicBezTo>
                  <a:pt x="77" y="262"/>
                  <a:pt x="77" y="275"/>
                  <a:pt x="77" y="287"/>
                </a:cubicBezTo>
                <a:close/>
                <a:moveTo>
                  <a:pt x="51" y="184"/>
                </a:moveTo>
                <a:cubicBezTo>
                  <a:pt x="77" y="176"/>
                  <a:pt x="77" y="176"/>
                  <a:pt x="77" y="176"/>
                </a:cubicBezTo>
                <a:cubicBezTo>
                  <a:pt x="77" y="213"/>
                  <a:pt x="77" y="213"/>
                  <a:pt x="77" y="213"/>
                </a:cubicBezTo>
                <a:cubicBezTo>
                  <a:pt x="51" y="220"/>
                  <a:pt x="51" y="220"/>
                  <a:pt x="51" y="220"/>
                </a:cubicBezTo>
                <a:lnTo>
                  <a:pt x="51" y="1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11"/>
          <p:cNvSpPr>
            <a:spLocks noEditPoints="1"/>
          </p:cNvSpPr>
          <p:nvPr/>
        </p:nvSpPr>
        <p:spPr bwMode="auto">
          <a:xfrm>
            <a:off x="4043580" y="3403850"/>
            <a:ext cx="336740" cy="2594196"/>
          </a:xfrm>
          <a:custGeom>
            <a:avLst/>
            <a:gdLst>
              <a:gd name="T0" fmla="*/ 0 w 148"/>
              <a:gd name="T1" fmla="*/ 1107 h 1143"/>
              <a:gd name="T2" fmla="*/ 148 w 148"/>
              <a:gd name="T3" fmla="*/ 0 h 1143"/>
              <a:gd name="T4" fmla="*/ 19 w 148"/>
              <a:gd name="T5" fmla="*/ 1034 h 1143"/>
              <a:gd name="T6" fmla="*/ 127 w 148"/>
              <a:gd name="T7" fmla="*/ 1087 h 1143"/>
              <a:gd name="T8" fmla="*/ 19 w 148"/>
              <a:gd name="T9" fmla="*/ 1034 h 1143"/>
              <a:gd name="T10" fmla="*/ 127 w 148"/>
              <a:gd name="T11" fmla="*/ 981 h 1143"/>
              <a:gd name="T12" fmla="*/ 19 w 148"/>
              <a:gd name="T13" fmla="*/ 986 h 1143"/>
              <a:gd name="T14" fmla="*/ 19 w 148"/>
              <a:gd name="T15" fmla="*/ 890 h 1143"/>
              <a:gd name="T16" fmla="*/ 127 w 148"/>
              <a:gd name="T17" fmla="*/ 935 h 1143"/>
              <a:gd name="T18" fmla="*/ 19 w 148"/>
              <a:gd name="T19" fmla="*/ 890 h 1143"/>
              <a:gd name="T20" fmla="*/ 127 w 148"/>
              <a:gd name="T21" fmla="*/ 829 h 1143"/>
              <a:gd name="T22" fmla="*/ 19 w 148"/>
              <a:gd name="T23" fmla="*/ 843 h 1143"/>
              <a:gd name="T24" fmla="*/ 19 w 148"/>
              <a:gd name="T25" fmla="*/ 747 h 1143"/>
              <a:gd name="T26" fmla="*/ 127 w 148"/>
              <a:gd name="T27" fmla="*/ 783 h 1143"/>
              <a:gd name="T28" fmla="*/ 19 w 148"/>
              <a:gd name="T29" fmla="*/ 747 h 1143"/>
              <a:gd name="T30" fmla="*/ 127 w 148"/>
              <a:gd name="T31" fmla="*/ 677 h 1143"/>
              <a:gd name="T32" fmla="*/ 19 w 148"/>
              <a:gd name="T33" fmla="*/ 700 h 1143"/>
              <a:gd name="T34" fmla="*/ 19 w 148"/>
              <a:gd name="T35" fmla="*/ 603 h 1143"/>
              <a:gd name="T36" fmla="*/ 127 w 148"/>
              <a:gd name="T37" fmla="*/ 630 h 1143"/>
              <a:gd name="T38" fmla="*/ 19 w 148"/>
              <a:gd name="T39" fmla="*/ 603 h 1143"/>
              <a:gd name="T40" fmla="*/ 127 w 148"/>
              <a:gd name="T41" fmla="*/ 524 h 1143"/>
              <a:gd name="T42" fmla="*/ 19 w 148"/>
              <a:gd name="T43" fmla="*/ 557 h 1143"/>
              <a:gd name="T44" fmla="*/ 19 w 148"/>
              <a:gd name="T45" fmla="*/ 460 h 1143"/>
              <a:gd name="T46" fmla="*/ 127 w 148"/>
              <a:gd name="T47" fmla="*/ 478 h 1143"/>
              <a:gd name="T48" fmla="*/ 19 w 148"/>
              <a:gd name="T49" fmla="*/ 460 h 1143"/>
              <a:gd name="T50" fmla="*/ 127 w 148"/>
              <a:gd name="T51" fmla="*/ 372 h 1143"/>
              <a:gd name="T52" fmla="*/ 19 w 148"/>
              <a:gd name="T53" fmla="*/ 414 h 1143"/>
              <a:gd name="T54" fmla="*/ 19 w 148"/>
              <a:gd name="T55" fmla="*/ 317 h 1143"/>
              <a:gd name="T56" fmla="*/ 127 w 148"/>
              <a:gd name="T57" fmla="*/ 326 h 1143"/>
              <a:gd name="T58" fmla="*/ 19 w 148"/>
              <a:gd name="T59" fmla="*/ 317 h 1143"/>
              <a:gd name="T60" fmla="*/ 127 w 148"/>
              <a:gd name="T61" fmla="*/ 220 h 1143"/>
              <a:gd name="T62" fmla="*/ 19 w 148"/>
              <a:gd name="T63" fmla="*/ 272 h 1143"/>
              <a:gd name="T64" fmla="*/ 19 w 148"/>
              <a:gd name="T65" fmla="*/ 173 h 1143"/>
              <a:gd name="T66" fmla="*/ 127 w 148"/>
              <a:gd name="T67" fmla="*/ 173 h 1143"/>
              <a:gd name="T68" fmla="*/ 19 w 148"/>
              <a:gd name="T69" fmla="*/ 173 h 1143"/>
              <a:gd name="T70" fmla="*/ 127 w 148"/>
              <a:gd name="T71" fmla="*/ 68 h 1143"/>
              <a:gd name="T72" fmla="*/ 19 w 148"/>
              <a:gd name="T73" fmla="*/ 129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143">
                <a:moveTo>
                  <a:pt x="0" y="49"/>
                </a:moveTo>
                <a:cubicBezTo>
                  <a:pt x="0" y="1107"/>
                  <a:pt x="0" y="1107"/>
                  <a:pt x="0" y="1107"/>
                </a:cubicBezTo>
                <a:cubicBezTo>
                  <a:pt x="148" y="1143"/>
                  <a:pt x="148" y="1143"/>
                  <a:pt x="148" y="1143"/>
                </a:cubicBezTo>
                <a:cubicBezTo>
                  <a:pt x="148" y="0"/>
                  <a:pt x="148" y="0"/>
                  <a:pt x="148" y="0"/>
                </a:cubicBezTo>
                <a:cubicBezTo>
                  <a:pt x="0" y="49"/>
                  <a:pt x="0" y="49"/>
                  <a:pt x="0" y="49"/>
                </a:cubicBezTo>
                <a:moveTo>
                  <a:pt x="19" y="1034"/>
                </a:moveTo>
                <a:cubicBezTo>
                  <a:pt x="127" y="1058"/>
                  <a:pt x="127" y="1058"/>
                  <a:pt x="127" y="1058"/>
                </a:cubicBezTo>
                <a:cubicBezTo>
                  <a:pt x="127" y="1087"/>
                  <a:pt x="127" y="1087"/>
                  <a:pt x="127" y="1087"/>
                </a:cubicBezTo>
                <a:cubicBezTo>
                  <a:pt x="19" y="1058"/>
                  <a:pt x="19" y="1058"/>
                  <a:pt x="19" y="1058"/>
                </a:cubicBezTo>
                <a:cubicBezTo>
                  <a:pt x="19" y="1034"/>
                  <a:pt x="19" y="1034"/>
                  <a:pt x="19" y="1034"/>
                </a:cubicBezTo>
                <a:moveTo>
                  <a:pt x="19" y="962"/>
                </a:moveTo>
                <a:cubicBezTo>
                  <a:pt x="55" y="968"/>
                  <a:pt x="91" y="975"/>
                  <a:pt x="127" y="981"/>
                </a:cubicBezTo>
                <a:cubicBezTo>
                  <a:pt x="127" y="991"/>
                  <a:pt x="127" y="1001"/>
                  <a:pt x="127" y="1011"/>
                </a:cubicBezTo>
                <a:cubicBezTo>
                  <a:pt x="91" y="1003"/>
                  <a:pt x="55" y="994"/>
                  <a:pt x="19" y="986"/>
                </a:cubicBezTo>
                <a:cubicBezTo>
                  <a:pt x="19" y="978"/>
                  <a:pt x="19" y="970"/>
                  <a:pt x="19" y="962"/>
                </a:cubicBezTo>
                <a:moveTo>
                  <a:pt x="19" y="890"/>
                </a:moveTo>
                <a:cubicBezTo>
                  <a:pt x="55" y="895"/>
                  <a:pt x="91" y="900"/>
                  <a:pt x="127" y="905"/>
                </a:cubicBezTo>
                <a:cubicBezTo>
                  <a:pt x="127" y="915"/>
                  <a:pt x="127" y="925"/>
                  <a:pt x="127" y="935"/>
                </a:cubicBezTo>
                <a:cubicBezTo>
                  <a:pt x="91" y="928"/>
                  <a:pt x="55" y="921"/>
                  <a:pt x="19" y="915"/>
                </a:cubicBezTo>
                <a:cubicBezTo>
                  <a:pt x="19" y="907"/>
                  <a:pt x="19" y="898"/>
                  <a:pt x="19" y="890"/>
                </a:cubicBezTo>
                <a:moveTo>
                  <a:pt x="19" y="819"/>
                </a:moveTo>
                <a:cubicBezTo>
                  <a:pt x="55" y="822"/>
                  <a:pt x="91" y="826"/>
                  <a:pt x="127" y="829"/>
                </a:cubicBezTo>
                <a:cubicBezTo>
                  <a:pt x="127" y="839"/>
                  <a:pt x="127" y="849"/>
                  <a:pt x="127" y="859"/>
                </a:cubicBezTo>
                <a:cubicBezTo>
                  <a:pt x="91" y="854"/>
                  <a:pt x="55" y="848"/>
                  <a:pt x="19" y="843"/>
                </a:cubicBezTo>
                <a:cubicBezTo>
                  <a:pt x="19" y="835"/>
                  <a:pt x="19" y="827"/>
                  <a:pt x="19" y="819"/>
                </a:cubicBezTo>
                <a:moveTo>
                  <a:pt x="19" y="747"/>
                </a:moveTo>
                <a:cubicBezTo>
                  <a:pt x="55" y="749"/>
                  <a:pt x="91" y="751"/>
                  <a:pt x="127" y="753"/>
                </a:cubicBezTo>
                <a:cubicBezTo>
                  <a:pt x="127" y="763"/>
                  <a:pt x="127" y="773"/>
                  <a:pt x="127" y="783"/>
                </a:cubicBezTo>
                <a:cubicBezTo>
                  <a:pt x="91" y="779"/>
                  <a:pt x="55" y="775"/>
                  <a:pt x="19" y="772"/>
                </a:cubicBezTo>
                <a:cubicBezTo>
                  <a:pt x="19" y="763"/>
                  <a:pt x="19" y="755"/>
                  <a:pt x="19" y="747"/>
                </a:cubicBezTo>
                <a:moveTo>
                  <a:pt x="19" y="675"/>
                </a:moveTo>
                <a:cubicBezTo>
                  <a:pt x="55" y="676"/>
                  <a:pt x="91" y="676"/>
                  <a:pt x="127" y="677"/>
                </a:cubicBezTo>
                <a:cubicBezTo>
                  <a:pt x="127" y="687"/>
                  <a:pt x="127" y="697"/>
                  <a:pt x="127" y="706"/>
                </a:cubicBezTo>
                <a:cubicBezTo>
                  <a:pt x="91" y="704"/>
                  <a:pt x="55" y="702"/>
                  <a:pt x="19" y="700"/>
                </a:cubicBezTo>
                <a:cubicBezTo>
                  <a:pt x="19" y="692"/>
                  <a:pt x="19" y="684"/>
                  <a:pt x="19" y="675"/>
                </a:cubicBezTo>
                <a:moveTo>
                  <a:pt x="19" y="603"/>
                </a:moveTo>
                <a:cubicBezTo>
                  <a:pt x="55" y="602"/>
                  <a:pt x="91" y="602"/>
                  <a:pt x="127" y="601"/>
                </a:cubicBezTo>
                <a:cubicBezTo>
                  <a:pt x="127" y="610"/>
                  <a:pt x="127" y="620"/>
                  <a:pt x="127" y="630"/>
                </a:cubicBezTo>
                <a:cubicBezTo>
                  <a:pt x="91" y="630"/>
                  <a:pt x="55" y="629"/>
                  <a:pt x="19" y="629"/>
                </a:cubicBezTo>
                <a:cubicBezTo>
                  <a:pt x="19" y="620"/>
                  <a:pt x="19" y="612"/>
                  <a:pt x="19" y="603"/>
                </a:cubicBezTo>
                <a:moveTo>
                  <a:pt x="19" y="532"/>
                </a:moveTo>
                <a:cubicBezTo>
                  <a:pt x="55" y="529"/>
                  <a:pt x="91" y="527"/>
                  <a:pt x="127" y="524"/>
                </a:cubicBezTo>
                <a:cubicBezTo>
                  <a:pt x="127" y="534"/>
                  <a:pt x="127" y="544"/>
                  <a:pt x="127" y="554"/>
                </a:cubicBezTo>
                <a:cubicBezTo>
                  <a:pt x="91" y="555"/>
                  <a:pt x="55" y="556"/>
                  <a:pt x="19" y="557"/>
                </a:cubicBezTo>
                <a:cubicBezTo>
                  <a:pt x="19" y="549"/>
                  <a:pt x="19" y="540"/>
                  <a:pt x="19" y="532"/>
                </a:cubicBezTo>
                <a:moveTo>
                  <a:pt x="19" y="460"/>
                </a:moveTo>
                <a:cubicBezTo>
                  <a:pt x="55" y="456"/>
                  <a:pt x="91" y="452"/>
                  <a:pt x="127" y="448"/>
                </a:cubicBezTo>
                <a:cubicBezTo>
                  <a:pt x="127" y="458"/>
                  <a:pt x="127" y="468"/>
                  <a:pt x="127" y="478"/>
                </a:cubicBezTo>
                <a:cubicBezTo>
                  <a:pt x="91" y="481"/>
                  <a:pt x="55" y="483"/>
                  <a:pt x="19" y="486"/>
                </a:cubicBezTo>
                <a:cubicBezTo>
                  <a:pt x="19" y="477"/>
                  <a:pt x="19" y="469"/>
                  <a:pt x="19" y="460"/>
                </a:cubicBezTo>
                <a:moveTo>
                  <a:pt x="19" y="388"/>
                </a:moveTo>
                <a:cubicBezTo>
                  <a:pt x="55" y="383"/>
                  <a:pt x="91" y="378"/>
                  <a:pt x="127" y="372"/>
                </a:cubicBezTo>
                <a:cubicBezTo>
                  <a:pt x="127" y="382"/>
                  <a:pt x="127" y="392"/>
                  <a:pt x="127" y="402"/>
                </a:cubicBezTo>
                <a:cubicBezTo>
                  <a:pt x="91" y="406"/>
                  <a:pt x="55" y="410"/>
                  <a:pt x="19" y="414"/>
                </a:cubicBezTo>
                <a:cubicBezTo>
                  <a:pt x="19" y="406"/>
                  <a:pt x="19" y="397"/>
                  <a:pt x="19" y="388"/>
                </a:cubicBezTo>
                <a:moveTo>
                  <a:pt x="19" y="317"/>
                </a:moveTo>
                <a:cubicBezTo>
                  <a:pt x="55" y="310"/>
                  <a:pt x="91" y="303"/>
                  <a:pt x="127" y="296"/>
                </a:cubicBezTo>
                <a:cubicBezTo>
                  <a:pt x="127" y="306"/>
                  <a:pt x="127" y="316"/>
                  <a:pt x="127" y="326"/>
                </a:cubicBezTo>
                <a:cubicBezTo>
                  <a:pt x="91" y="331"/>
                  <a:pt x="55" y="337"/>
                  <a:pt x="19" y="343"/>
                </a:cubicBezTo>
                <a:cubicBezTo>
                  <a:pt x="19" y="334"/>
                  <a:pt x="19" y="325"/>
                  <a:pt x="19" y="317"/>
                </a:cubicBezTo>
                <a:moveTo>
                  <a:pt x="19" y="245"/>
                </a:moveTo>
                <a:cubicBezTo>
                  <a:pt x="55" y="236"/>
                  <a:pt x="91" y="228"/>
                  <a:pt x="127" y="220"/>
                </a:cubicBezTo>
                <a:cubicBezTo>
                  <a:pt x="127" y="230"/>
                  <a:pt x="127" y="240"/>
                  <a:pt x="127" y="249"/>
                </a:cubicBezTo>
                <a:cubicBezTo>
                  <a:pt x="91" y="257"/>
                  <a:pt x="55" y="264"/>
                  <a:pt x="19" y="272"/>
                </a:cubicBezTo>
                <a:cubicBezTo>
                  <a:pt x="19" y="263"/>
                  <a:pt x="19" y="254"/>
                  <a:pt x="19" y="245"/>
                </a:cubicBezTo>
                <a:moveTo>
                  <a:pt x="19" y="173"/>
                </a:moveTo>
                <a:cubicBezTo>
                  <a:pt x="55" y="163"/>
                  <a:pt x="91" y="154"/>
                  <a:pt x="127" y="144"/>
                </a:cubicBezTo>
                <a:cubicBezTo>
                  <a:pt x="127" y="154"/>
                  <a:pt x="127" y="163"/>
                  <a:pt x="127" y="173"/>
                </a:cubicBezTo>
                <a:cubicBezTo>
                  <a:pt x="91" y="182"/>
                  <a:pt x="55" y="191"/>
                  <a:pt x="19" y="200"/>
                </a:cubicBezTo>
                <a:cubicBezTo>
                  <a:pt x="19" y="191"/>
                  <a:pt x="19" y="182"/>
                  <a:pt x="19" y="173"/>
                </a:cubicBezTo>
                <a:moveTo>
                  <a:pt x="19" y="101"/>
                </a:moveTo>
                <a:cubicBezTo>
                  <a:pt x="127" y="68"/>
                  <a:pt x="127" y="68"/>
                  <a:pt x="127" y="68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9" y="101"/>
                  <a:pt x="19" y="101"/>
                  <a:pt x="19" y="101"/>
                </a:cubicBezTo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22"/>
          <p:cNvSpPr>
            <a:spLocks noEditPoints="1"/>
          </p:cNvSpPr>
          <p:nvPr/>
        </p:nvSpPr>
        <p:spPr bwMode="auto">
          <a:xfrm>
            <a:off x="4407518" y="3407735"/>
            <a:ext cx="646283" cy="2587721"/>
          </a:xfrm>
          <a:custGeom>
            <a:avLst/>
            <a:gdLst>
              <a:gd name="T0" fmla="*/ 49 w 285"/>
              <a:gd name="T1" fmla="*/ 1049 h 1140"/>
              <a:gd name="T2" fmla="*/ 97 w 285"/>
              <a:gd name="T3" fmla="*/ 988 h 1140"/>
              <a:gd name="T4" fmla="*/ 97 w 285"/>
              <a:gd name="T5" fmla="*/ 964 h 1140"/>
              <a:gd name="T6" fmla="*/ 49 w 285"/>
              <a:gd name="T7" fmla="*/ 910 h 1140"/>
              <a:gd name="T8" fmla="*/ 49 w 285"/>
              <a:gd name="T9" fmla="*/ 818 h 1140"/>
              <a:gd name="T10" fmla="*/ 49 w 285"/>
              <a:gd name="T11" fmla="*/ 703 h 1140"/>
              <a:gd name="T12" fmla="*/ 97 w 285"/>
              <a:gd name="T13" fmla="*/ 649 h 1140"/>
              <a:gd name="T14" fmla="*/ 97 w 285"/>
              <a:gd name="T15" fmla="*/ 625 h 1140"/>
              <a:gd name="T16" fmla="*/ 49 w 285"/>
              <a:gd name="T17" fmla="*/ 565 h 1140"/>
              <a:gd name="T18" fmla="*/ 49 w 285"/>
              <a:gd name="T19" fmla="*/ 473 h 1140"/>
              <a:gd name="T20" fmla="*/ 49 w 285"/>
              <a:gd name="T21" fmla="*/ 415 h 1140"/>
              <a:gd name="T22" fmla="*/ 97 w 285"/>
              <a:gd name="T23" fmla="*/ 310 h 1140"/>
              <a:gd name="T24" fmla="*/ 97 w 285"/>
              <a:gd name="T25" fmla="*/ 286 h 1140"/>
              <a:gd name="T26" fmla="*/ 49 w 285"/>
              <a:gd name="T27" fmla="*/ 219 h 1140"/>
              <a:gd name="T28" fmla="*/ 49 w 285"/>
              <a:gd name="T29" fmla="*/ 127 h 1140"/>
              <a:gd name="T30" fmla="*/ 159 w 285"/>
              <a:gd name="T31" fmla="*/ 133 h 1140"/>
              <a:gd name="T32" fmla="*/ 129 w 285"/>
              <a:gd name="T33" fmla="*/ 180 h 1140"/>
              <a:gd name="T34" fmla="*/ 129 w 285"/>
              <a:gd name="T35" fmla="*/ 205 h 1140"/>
              <a:gd name="T36" fmla="*/ 159 w 285"/>
              <a:gd name="T37" fmla="*/ 268 h 1140"/>
              <a:gd name="T38" fmla="*/ 159 w 285"/>
              <a:gd name="T39" fmla="*/ 353 h 1140"/>
              <a:gd name="T40" fmla="*/ 160 w 285"/>
              <a:gd name="T41" fmla="*/ 463 h 1140"/>
              <a:gd name="T42" fmla="*/ 129 w 285"/>
              <a:gd name="T43" fmla="*/ 514 h 1140"/>
              <a:gd name="T44" fmla="*/ 129 w 285"/>
              <a:gd name="T45" fmla="*/ 539 h 1140"/>
              <a:gd name="T46" fmla="*/ 160 w 285"/>
              <a:gd name="T47" fmla="*/ 598 h 1140"/>
              <a:gd name="T48" fmla="*/ 160 w 285"/>
              <a:gd name="T49" fmla="*/ 682 h 1140"/>
              <a:gd name="T50" fmla="*/ 160 w 285"/>
              <a:gd name="T51" fmla="*/ 792 h 1140"/>
              <a:gd name="T52" fmla="*/ 130 w 285"/>
              <a:gd name="T53" fmla="*/ 849 h 1140"/>
              <a:gd name="T54" fmla="*/ 130 w 285"/>
              <a:gd name="T55" fmla="*/ 874 h 1140"/>
              <a:gd name="T56" fmla="*/ 160 w 285"/>
              <a:gd name="T57" fmla="*/ 928 h 1140"/>
              <a:gd name="T58" fmla="*/ 161 w 285"/>
              <a:gd name="T59" fmla="*/ 1012 h 1140"/>
              <a:gd name="T60" fmla="*/ 186 w 285"/>
              <a:gd name="T61" fmla="*/ 1036 h 1140"/>
              <a:gd name="T62" fmla="*/ 208 w 285"/>
              <a:gd name="T63" fmla="*/ 980 h 1140"/>
              <a:gd name="T64" fmla="*/ 208 w 285"/>
              <a:gd name="T65" fmla="*/ 927 h 1140"/>
              <a:gd name="T66" fmla="*/ 186 w 285"/>
              <a:gd name="T67" fmla="*/ 901 h 1140"/>
              <a:gd name="T68" fmla="*/ 186 w 285"/>
              <a:gd name="T69" fmla="*/ 847 h 1140"/>
              <a:gd name="T70" fmla="*/ 186 w 285"/>
              <a:gd name="T71" fmla="*/ 738 h 1140"/>
              <a:gd name="T72" fmla="*/ 208 w 285"/>
              <a:gd name="T73" fmla="*/ 657 h 1140"/>
              <a:gd name="T74" fmla="*/ 208 w 285"/>
              <a:gd name="T75" fmla="*/ 631 h 1140"/>
              <a:gd name="T76" fmla="*/ 186 w 285"/>
              <a:gd name="T77" fmla="*/ 575 h 1140"/>
              <a:gd name="T78" fmla="*/ 186 w 285"/>
              <a:gd name="T79" fmla="*/ 492 h 1140"/>
              <a:gd name="T80" fmla="*/ 186 w 285"/>
              <a:gd name="T81" fmla="*/ 384 h 1140"/>
              <a:gd name="T82" fmla="*/ 208 w 285"/>
              <a:gd name="T83" fmla="*/ 334 h 1140"/>
              <a:gd name="T84" fmla="*/ 208 w 285"/>
              <a:gd name="T85" fmla="*/ 308 h 1140"/>
              <a:gd name="T86" fmla="*/ 208 w 285"/>
              <a:gd name="T87" fmla="*/ 254 h 1140"/>
              <a:gd name="T88" fmla="*/ 186 w 285"/>
              <a:gd name="T89" fmla="*/ 166 h 1140"/>
              <a:gd name="T90" fmla="*/ 228 w 285"/>
              <a:gd name="T91" fmla="*/ 1033 h 1140"/>
              <a:gd name="T92" fmla="*/ 247 w 285"/>
              <a:gd name="T93" fmla="*/ 978 h 1140"/>
              <a:gd name="T94" fmla="*/ 247 w 285"/>
              <a:gd name="T95" fmla="*/ 951 h 1140"/>
              <a:gd name="T96" fmla="*/ 228 w 285"/>
              <a:gd name="T97" fmla="*/ 899 h 1140"/>
              <a:gd name="T98" fmla="*/ 228 w 285"/>
              <a:gd name="T99" fmla="*/ 820 h 1140"/>
              <a:gd name="T100" fmla="*/ 229 w 285"/>
              <a:gd name="T101" fmla="*/ 713 h 1140"/>
              <a:gd name="T102" fmla="*/ 248 w 285"/>
              <a:gd name="T103" fmla="*/ 661 h 1140"/>
              <a:gd name="T104" fmla="*/ 248 w 285"/>
              <a:gd name="T105" fmla="*/ 634 h 1140"/>
              <a:gd name="T106" fmla="*/ 229 w 285"/>
              <a:gd name="T107" fmla="*/ 579 h 1140"/>
              <a:gd name="T108" fmla="*/ 229 w 285"/>
              <a:gd name="T109" fmla="*/ 499 h 1140"/>
              <a:gd name="T110" fmla="*/ 230 w 285"/>
              <a:gd name="T111" fmla="*/ 393 h 1140"/>
              <a:gd name="T112" fmla="*/ 249 w 285"/>
              <a:gd name="T113" fmla="*/ 343 h 1140"/>
              <a:gd name="T114" fmla="*/ 249 w 285"/>
              <a:gd name="T115" fmla="*/ 316 h 1140"/>
              <a:gd name="T116" fmla="*/ 230 w 285"/>
              <a:gd name="T117" fmla="*/ 259 h 1140"/>
              <a:gd name="T118" fmla="*/ 230 w 285"/>
              <a:gd name="T119" fmla="*/ 179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5" h="1140">
                <a:moveTo>
                  <a:pt x="285" y="98"/>
                </a:moveTo>
                <a:cubicBezTo>
                  <a:pt x="0" y="0"/>
                  <a:pt x="0" y="0"/>
                  <a:pt x="0" y="0"/>
                </a:cubicBezTo>
                <a:cubicBezTo>
                  <a:pt x="0" y="1140"/>
                  <a:pt x="0" y="1140"/>
                  <a:pt x="0" y="1140"/>
                </a:cubicBezTo>
                <a:cubicBezTo>
                  <a:pt x="285" y="1097"/>
                  <a:pt x="285" y="1097"/>
                  <a:pt x="285" y="1097"/>
                </a:cubicBezTo>
                <a:lnTo>
                  <a:pt x="285" y="98"/>
                </a:lnTo>
                <a:close/>
                <a:moveTo>
                  <a:pt x="49" y="1049"/>
                </a:moveTo>
                <a:cubicBezTo>
                  <a:pt x="97" y="1045"/>
                  <a:pt x="97" y="1045"/>
                  <a:pt x="97" y="1045"/>
                </a:cubicBezTo>
                <a:cubicBezTo>
                  <a:pt x="97" y="1077"/>
                  <a:pt x="97" y="1077"/>
                  <a:pt x="97" y="1077"/>
                </a:cubicBezTo>
                <a:cubicBezTo>
                  <a:pt x="49" y="1083"/>
                  <a:pt x="49" y="1083"/>
                  <a:pt x="49" y="1083"/>
                </a:cubicBezTo>
                <a:lnTo>
                  <a:pt x="49" y="1049"/>
                </a:lnTo>
                <a:close/>
                <a:moveTo>
                  <a:pt x="49" y="991"/>
                </a:moveTo>
                <a:cubicBezTo>
                  <a:pt x="65" y="990"/>
                  <a:pt x="81" y="989"/>
                  <a:pt x="97" y="988"/>
                </a:cubicBezTo>
                <a:cubicBezTo>
                  <a:pt x="97" y="999"/>
                  <a:pt x="97" y="1009"/>
                  <a:pt x="97" y="1020"/>
                </a:cubicBezTo>
                <a:cubicBezTo>
                  <a:pt x="81" y="1022"/>
                  <a:pt x="65" y="1024"/>
                  <a:pt x="49" y="1025"/>
                </a:cubicBezTo>
                <a:cubicBezTo>
                  <a:pt x="49" y="1014"/>
                  <a:pt x="49" y="1003"/>
                  <a:pt x="49" y="991"/>
                </a:cubicBezTo>
                <a:close/>
                <a:moveTo>
                  <a:pt x="49" y="934"/>
                </a:moveTo>
                <a:cubicBezTo>
                  <a:pt x="65" y="933"/>
                  <a:pt x="81" y="932"/>
                  <a:pt x="97" y="932"/>
                </a:cubicBezTo>
                <a:cubicBezTo>
                  <a:pt x="97" y="942"/>
                  <a:pt x="97" y="953"/>
                  <a:pt x="97" y="964"/>
                </a:cubicBezTo>
                <a:cubicBezTo>
                  <a:pt x="81" y="965"/>
                  <a:pt x="65" y="966"/>
                  <a:pt x="49" y="968"/>
                </a:cubicBezTo>
                <a:cubicBezTo>
                  <a:pt x="49" y="956"/>
                  <a:pt x="49" y="945"/>
                  <a:pt x="49" y="934"/>
                </a:cubicBezTo>
                <a:close/>
                <a:moveTo>
                  <a:pt x="49" y="876"/>
                </a:moveTo>
                <a:cubicBezTo>
                  <a:pt x="65" y="876"/>
                  <a:pt x="81" y="875"/>
                  <a:pt x="97" y="875"/>
                </a:cubicBezTo>
                <a:cubicBezTo>
                  <a:pt x="97" y="886"/>
                  <a:pt x="97" y="896"/>
                  <a:pt x="97" y="907"/>
                </a:cubicBezTo>
                <a:cubicBezTo>
                  <a:pt x="81" y="908"/>
                  <a:pt x="65" y="909"/>
                  <a:pt x="49" y="910"/>
                </a:cubicBezTo>
                <a:cubicBezTo>
                  <a:pt x="49" y="899"/>
                  <a:pt x="49" y="887"/>
                  <a:pt x="49" y="876"/>
                </a:cubicBezTo>
                <a:close/>
                <a:moveTo>
                  <a:pt x="49" y="818"/>
                </a:moveTo>
                <a:cubicBezTo>
                  <a:pt x="65" y="818"/>
                  <a:pt x="81" y="819"/>
                  <a:pt x="97" y="819"/>
                </a:cubicBezTo>
                <a:cubicBezTo>
                  <a:pt x="97" y="829"/>
                  <a:pt x="97" y="840"/>
                  <a:pt x="97" y="851"/>
                </a:cubicBezTo>
                <a:cubicBezTo>
                  <a:pt x="81" y="851"/>
                  <a:pt x="65" y="852"/>
                  <a:pt x="49" y="853"/>
                </a:cubicBezTo>
                <a:cubicBezTo>
                  <a:pt x="49" y="841"/>
                  <a:pt x="49" y="830"/>
                  <a:pt x="49" y="818"/>
                </a:cubicBezTo>
                <a:close/>
                <a:moveTo>
                  <a:pt x="49" y="761"/>
                </a:moveTo>
                <a:cubicBezTo>
                  <a:pt x="65" y="761"/>
                  <a:pt x="81" y="762"/>
                  <a:pt x="97" y="762"/>
                </a:cubicBezTo>
                <a:cubicBezTo>
                  <a:pt x="97" y="773"/>
                  <a:pt x="97" y="783"/>
                  <a:pt x="97" y="794"/>
                </a:cubicBezTo>
                <a:cubicBezTo>
                  <a:pt x="81" y="794"/>
                  <a:pt x="65" y="795"/>
                  <a:pt x="49" y="795"/>
                </a:cubicBezTo>
                <a:cubicBezTo>
                  <a:pt x="49" y="784"/>
                  <a:pt x="49" y="772"/>
                  <a:pt x="49" y="761"/>
                </a:cubicBezTo>
                <a:close/>
                <a:moveTo>
                  <a:pt x="49" y="703"/>
                </a:moveTo>
                <a:cubicBezTo>
                  <a:pt x="65" y="704"/>
                  <a:pt x="81" y="705"/>
                  <a:pt x="97" y="706"/>
                </a:cubicBezTo>
                <a:cubicBezTo>
                  <a:pt x="97" y="716"/>
                  <a:pt x="97" y="727"/>
                  <a:pt x="97" y="738"/>
                </a:cubicBezTo>
                <a:cubicBezTo>
                  <a:pt x="81" y="738"/>
                  <a:pt x="65" y="737"/>
                  <a:pt x="49" y="737"/>
                </a:cubicBezTo>
                <a:cubicBezTo>
                  <a:pt x="49" y="726"/>
                  <a:pt x="49" y="715"/>
                  <a:pt x="49" y="703"/>
                </a:cubicBezTo>
                <a:close/>
                <a:moveTo>
                  <a:pt x="49" y="645"/>
                </a:moveTo>
                <a:cubicBezTo>
                  <a:pt x="65" y="647"/>
                  <a:pt x="81" y="648"/>
                  <a:pt x="97" y="649"/>
                </a:cubicBezTo>
                <a:cubicBezTo>
                  <a:pt x="97" y="660"/>
                  <a:pt x="97" y="671"/>
                  <a:pt x="97" y="681"/>
                </a:cubicBezTo>
                <a:cubicBezTo>
                  <a:pt x="81" y="681"/>
                  <a:pt x="65" y="680"/>
                  <a:pt x="49" y="680"/>
                </a:cubicBezTo>
                <a:cubicBezTo>
                  <a:pt x="49" y="668"/>
                  <a:pt x="49" y="657"/>
                  <a:pt x="49" y="645"/>
                </a:cubicBezTo>
                <a:close/>
                <a:moveTo>
                  <a:pt x="49" y="588"/>
                </a:moveTo>
                <a:cubicBezTo>
                  <a:pt x="65" y="590"/>
                  <a:pt x="81" y="591"/>
                  <a:pt x="97" y="593"/>
                </a:cubicBezTo>
                <a:cubicBezTo>
                  <a:pt x="97" y="603"/>
                  <a:pt x="97" y="614"/>
                  <a:pt x="97" y="625"/>
                </a:cubicBezTo>
                <a:cubicBezTo>
                  <a:pt x="81" y="624"/>
                  <a:pt x="65" y="623"/>
                  <a:pt x="49" y="622"/>
                </a:cubicBezTo>
                <a:cubicBezTo>
                  <a:pt x="49" y="611"/>
                  <a:pt x="49" y="599"/>
                  <a:pt x="49" y="588"/>
                </a:cubicBezTo>
                <a:close/>
                <a:moveTo>
                  <a:pt x="49" y="530"/>
                </a:moveTo>
                <a:cubicBezTo>
                  <a:pt x="65" y="532"/>
                  <a:pt x="81" y="534"/>
                  <a:pt x="97" y="536"/>
                </a:cubicBezTo>
                <a:cubicBezTo>
                  <a:pt x="97" y="547"/>
                  <a:pt x="97" y="558"/>
                  <a:pt x="97" y="568"/>
                </a:cubicBezTo>
                <a:cubicBezTo>
                  <a:pt x="81" y="567"/>
                  <a:pt x="65" y="566"/>
                  <a:pt x="49" y="565"/>
                </a:cubicBezTo>
                <a:cubicBezTo>
                  <a:pt x="49" y="553"/>
                  <a:pt x="49" y="542"/>
                  <a:pt x="49" y="530"/>
                </a:cubicBezTo>
                <a:close/>
                <a:moveTo>
                  <a:pt x="49" y="473"/>
                </a:moveTo>
                <a:cubicBezTo>
                  <a:pt x="65" y="475"/>
                  <a:pt x="81" y="477"/>
                  <a:pt x="97" y="480"/>
                </a:cubicBezTo>
                <a:cubicBezTo>
                  <a:pt x="97" y="490"/>
                  <a:pt x="97" y="501"/>
                  <a:pt x="97" y="512"/>
                </a:cubicBezTo>
                <a:cubicBezTo>
                  <a:pt x="81" y="510"/>
                  <a:pt x="65" y="508"/>
                  <a:pt x="49" y="507"/>
                </a:cubicBezTo>
                <a:cubicBezTo>
                  <a:pt x="49" y="495"/>
                  <a:pt x="49" y="484"/>
                  <a:pt x="49" y="473"/>
                </a:cubicBezTo>
                <a:close/>
                <a:moveTo>
                  <a:pt x="49" y="392"/>
                </a:moveTo>
                <a:cubicBezTo>
                  <a:pt x="49" y="380"/>
                  <a:pt x="49" y="369"/>
                  <a:pt x="49" y="357"/>
                </a:cubicBezTo>
                <a:cubicBezTo>
                  <a:pt x="65" y="361"/>
                  <a:pt x="81" y="364"/>
                  <a:pt x="97" y="367"/>
                </a:cubicBezTo>
                <a:cubicBezTo>
                  <a:pt x="97" y="378"/>
                  <a:pt x="97" y="388"/>
                  <a:pt x="97" y="399"/>
                </a:cubicBezTo>
                <a:cubicBezTo>
                  <a:pt x="81" y="396"/>
                  <a:pt x="65" y="394"/>
                  <a:pt x="49" y="392"/>
                </a:cubicBezTo>
                <a:close/>
                <a:moveTo>
                  <a:pt x="49" y="415"/>
                </a:moveTo>
                <a:cubicBezTo>
                  <a:pt x="65" y="418"/>
                  <a:pt x="81" y="421"/>
                  <a:pt x="97" y="423"/>
                </a:cubicBezTo>
                <a:cubicBezTo>
                  <a:pt x="97" y="434"/>
                  <a:pt x="97" y="445"/>
                  <a:pt x="97" y="455"/>
                </a:cubicBezTo>
                <a:cubicBezTo>
                  <a:pt x="81" y="453"/>
                  <a:pt x="65" y="451"/>
                  <a:pt x="49" y="449"/>
                </a:cubicBezTo>
                <a:cubicBezTo>
                  <a:pt x="49" y="438"/>
                  <a:pt x="49" y="426"/>
                  <a:pt x="49" y="415"/>
                </a:cubicBezTo>
                <a:close/>
                <a:moveTo>
                  <a:pt x="49" y="300"/>
                </a:moveTo>
                <a:cubicBezTo>
                  <a:pt x="65" y="303"/>
                  <a:pt x="81" y="307"/>
                  <a:pt x="97" y="310"/>
                </a:cubicBezTo>
                <a:cubicBezTo>
                  <a:pt x="97" y="321"/>
                  <a:pt x="97" y="332"/>
                  <a:pt x="97" y="342"/>
                </a:cubicBezTo>
                <a:cubicBezTo>
                  <a:pt x="81" y="340"/>
                  <a:pt x="65" y="337"/>
                  <a:pt x="49" y="334"/>
                </a:cubicBezTo>
                <a:cubicBezTo>
                  <a:pt x="49" y="323"/>
                  <a:pt x="49" y="311"/>
                  <a:pt x="49" y="300"/>
                </a:cubicBezTo>
                <a:close/>
                <a:moveTo>
                  <a:pt x="49" y="242"/>
                </a:moveTo>
                <a:cubicBezTo>
                  <a:pt x="65" y="246"/>
                  <a:pt x="81" y="250"/>
                  <a:pt x="97" y="254"/>
                </a:cubicBezTo>
                <a:cubicBezTo>
                  <a:pt x="97" y="265"/>
                  <a:pt x="97" y="275"/>
                  <a:pt x="97" y="286"/>
                </a:cubicBezTo>
                <a:cubicBezTo>
                  <a:pt x="81" y="283"/>
                  <a:pt x="65" y="280"/>
                  <a:pt x="49" y="276"/>
                </a:cubicBezTo>
                <a:cubicBezTo>
                  <a:pt x="49" y="265"/>
                  <a:pt x="49" y="254"/>
                  <a:pt x="49" y="242"/>
                </a:cubicBezTo>
                <a:close/>
                <a:moveTo>
                  <a:pt x="49" y="185"/>
                </a:moveTo>
                <a:cubicBezTo>
                  <a:pt x="65" y="189"/>
                  <a:pt x="81" y="193"/>
                  <a:pt x="97" y="197"/>
                </a:cubicBezTo>
                <a:cubicBezTo>
                  <a:pt x="97" y="208"/>
                  <a:pt x="97" y="219"/>
                  <a:pt x="97" y="229"/>
                </a:cubicBezTo>
                <a:cubicBezTo>
                  <a:pt x="81" y="226"/>
                  <a:pt x="65" y="222"/>
                  <a:pt x="49" y="219"/>
                </a:cubicBezTo>
                <a:cubicBezTo>
                  <a:pt x="49" y="207"/>
                  <a:pt x="49" y="196"/>
                  <a:pt x="49" y="185"/>
                </a:cubicBezTo>
                <a:close/>
                <a:moveTo>
                  <a:pt x="49" y="127"/>
                </a:moveTo>
                <a:cubicBezTo>
                  <a:pt x="65" y="132"/>
                  <a:pt x="81" y="136"/>
                  <a:pt x="97" y="141"/>
                </a:cubicBezTo>
                <a:cubicBezTo>
                  <a:pt x="97" y="152"/>
                  <a:pt x="97" y="162"/>
                  <a:pt x="97" y="173"/>
                </a:cubicBezTo>
                <a:cubicBezTo>
                  <a:pt x="81" y="169"/>
                  <a:pt x="65" y="165"/>
                  <a:pt x="49" y="161"/>
                </a:cubicBezTo>
                <a:cubicBezTo>
                  <a:pt x="49" y="150"/>
                  <a:pt x="49" y="138"/>
                  <a:pt x="49" y="127"/>
                </a:cubicBezTo>
                <a:close/>
                <a:moveTo>
                  <a:pt x="97" y="116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69"/>
                  <a:pt x="49" y="69"/>
                  <a:pt x="49" y="69"/>
                </a:cubicBezTo>
                <a:cubicBezTo>
                  <a:pt x="97" y="85"/>
                  <a:pt x="97" y="85"/>
                  <a:pt x="97" y="85"/>
                </a:cubicBezTo>
                <a:lnTo>
                  <a:pt x="97" y="116"/>
                </a:lnTo>
                <a:close/>
                <a:moveTo>
                  <a:pt x="159" y="133"/>
                </a:moveTo>
                <a:cubicBezTo>
                  <a:pt x="129" y="125"/>
                  <a:pt x="129" y="125"/>
                  <a:pt x="129" y="125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59" y="104"/>
                  <a:pt x="159" y="104"/>
                  <a:pt x="159" y="104"/>
                </a:cubicBezTo>
                <a:lnTo>
                  <a:pt x="159" y="133"/>
                </a:lnTo>
                <a:close/>
                <a:moveTo>
                  <a:pt x="159" y="188"/>
                </a:moveTo>
                <a:cubicBezTo>
                  <a:pt x="149" y="185"/>
                  <a:pt x="139" y="183"/>
                  <a:pt x="129" y="180"/>
                </a:cubicBezTo>
                <a:cubicBezTo>
                  <a:pt x="129" y="170"/>
                  <a:pt x="129" y="160"/>
                  <a:pt x="129" y="150"/>
                </a:cubicBezTo>
                <a:cubicBezTo>
                  <a:pt x="139" y="153"/>
                  <a:pt x="149" y="156"/>
                  <a:pt x="159" y="159"/>
                </a:cubicBezTo>
                <a:cubicBezTo>
                  <a:pt x="159" y="168"/>
                  <a:pt x="159" y="178"/>
                  <a:pt x="159" y="188"/>
                </a:cubicBezTo>
                <a:close/>
                <a:moveTo>
                  <a:pt x="159" y="243"/>
                </a:moveTo>
                <a:cubicBezTo>
                  <a:pt x="149" y="240"/>
                  <a:pt x="139" y="238"/>
                  <a:pt x="129" y="236"/>
                </a:cubicBezTo>
                <a:cubicBezTo>
                  <a:pt x="129" y="226"/>
                  <a:pt x="129" y="215"/>
                  <a:pt x="129" y="205"/>
                </a:cubicBezTo>
                <a:cubicBezTo>
                  <a:pt x="139" y="208"/>
                  <a:pt x="149" y="211"/>
                  <a:pt x="159" y="213"/>
                </a:cubicBezTo>
                <a:cubicBezTo>
                  <a:pt x="159" y="223"/>
                  <a:pt x="159" y="233"/>
                  <a:pt x="159" y="243"/>
                </a:cubicBezTo>
                <a:close/>
                <a:moveTo>
                  <a:pt x="159" y="298"/>
                </a:moveTo>
                <a:cubicBezTo>
                  <a:pt x="149" y="296"/>
                  <a:pt x="139" y="294"/>
                  <a:pt x="129" y="292"/>
                </a:cubicBezTo>
                <a:cubicBezTo>
                  <a:pt x="129" y="281"/>
                  <a:pt x="129" y="271"/>
                  <a:pt x="129" y="261"/>
                </a:cubicBezTo>
                <a:cubicBezTo>
                  <a:pt x="139" y="263"/>
                  <a:pt x="149" y="266"/>
                  <a:pt x="159" y="268"/>
                </a:cubicBezTo>
                <a:cubicBezTo>
                  <a:pt x="159" y="278"/>
                  <a:pt x="159" y="288"/>
                  <a:pt x="159" y="298"/>
                </a:cubicBezTo>
                <a:close/>
                <a:moveTo>
                  <a:pt x="159" y="353"/>
                </a:moveTo>
                <a:cubicBezTo>
                  <a:pt x="149" y="351"/>
                  <a:pt x="139" y="349"/>
                  <a:pt x="129" y="347"/>
                </a:cubicBezTo>
                <a:cubicBezTo>
                  <a:pt x="129" y="337"/>
                  <a:pt x="129" y="327"/>
                  <a:pt x="129" y="317"/>
                </a:cubicBezTo>
                <a:cubicBezTo>
                  <a:pt x="139" y="319"/>
                  <a:pt x="149" y="321"/>
                  <a:pt x="159" y="323"/>
                </a:cubicBezTo>
                <a:cubicBezTo>
                  <a:pt x="159" y="333"/>
                  <a:pt x="159" y="343"/>
                  <a:pt x="159" y="353"/>
                </a:cubicBezTo>
                <a:close/>
                <a:moveTo>
                  <a:pt x="159" y="408"/>
                </a:moveTo>
                <a:cubicBezTo>
                  <a:pt x="149" y="406"/>
                  <a:pt x="139" y="405"/>
                  <a:pt x="129" y="403"/>
                </a:cubicBezTo>
                <a:cubicBezTo>
                  <a:pt x="129" y="393"/>
                  <a:pt x="129" y="383"/>
                  <a:pt x="129" y="372"/>
                </a:cubicBezTo>
                <a:cubicBezTo>
                  <a:pt x="139" y="374"/>
                  <a:pt x="149" y="376"/>
                  <a:pt x="159" y="378"/>
                </a:cubicBezTo>
                <a:cubicBezTo>
                  <a:pt x="159" y="388"/>
                  <a:pt x="159" y="398"/>
                  <a:pt x="159" y="408"/>
                </a:cubicBezTo>
                <a:close/>
                <a:moveTo>
                  <a:pt x="160" y="463"/>
                </a:moveTo>
                <a:cubicBezTo>
                  <a:pt x="149" y="461"/>
                  <a:pt x="139" y="460"/>
                  <a:pt x="129" y="459"/>
                </a:cubicBezTo>
                <a:cubicBezTo>
                  <a:pt x="129" y="448"/>
                  <a:pt x="129" y="438"/>
                  <a:pt x="129" y="428"/>
                </a:cubicBezTo>
                <a:cubicBezTo>
                  <a:pt x="139" y="430"/>
                  <a:pt x="149" y="432"/>
                  <a:pt x="160" y="433"/>
                </a:cubicBezTo>
                <a:cubicBezTo>
                  <a:pt x="160" y="443"/>
                  <a:pt x="160" y="453"/>
                  <a:pt x="160" y="463"/>
                </a:cubicBezTo>
                <a:close/>
                <a:moveTo>
                  <a:pt x="160" y="518"/>
                </a:moveTo>
                <a:cubicBezTo>
                  <a:pt x="149" y="516"/>
                  <a:pt x="139" y="515"/>
                  <a:pt x="129" y="514"/>
                </a:cubicBezTo>
                <a:cubicBezTo>
                  <a:pt x="129" y="504"/>
                  <a:pt x="129" y="494"/>
                  <a:pt x="129" y="484"/>
                </a:cubicBezTo>
                <a:cubicBezTo>
                  <a:pt x="139" y="485"/>
                  <a:pt x="149" y="487"/>
                  <a:pt x="160" y="488"/>
                </a:cubicBezTo>
                <a:cubicBezTo>
                  <a:pt x="160" y="498"/>
                  <a:pt x="160" y="508"/>
                  <a:pt x="160" y="518"/>
                </a:cubicBezTo>
                <a:close/>
                <a:moveTo>
                  <a:pt x="160" y="572"/>
                </a:moveTo>
                <a:cubicBezTo>
                  <a:pt x="150" y="572"/>
                  <a:pt x="139" y="571"/>
                  <a:pt x="129" y="570"/>
                </a:cubicBezTo>
                <a:cubicBezTo>
                  <a:pt x="129" y="560"/>
                  <a:pt x="129" y="550"/>
                  <a:pt x="129" y="539"/>
                </a:cubicBezTo>
                <a:cubicBezTo>
                  <a:pt x="139" y="541"/>
                  <a:pt x="150" y="542"/>
                  <a:pt x="160" y="543"/>
                </a:cubicBezTo>
                <a:cubicBezTo>
                  <a:pt x="160" y="553"/>
                  <a:pt x="160" y="563"/>
                  <a:pt x="160" y="572"/>
                </a:cubicBezTo>
                <a:close/>
                <a:moveTo>
                  <a:pt x="160" y="627"/>
                </a:moveTo>
                <a:cubicBezTo>
                  <a:pt x="150" y="627"/>
                  <a:pt x="140" y="626"/>
                  <a:pt x="129" y="626"/>
                </a:cubicBezTo>
                <a:cubicBezTo>
                  <a:pt x="129" y="616"/>
                  <a:pt x="129" y="605"/>
                  <a:pt x="129" y="595"/>
                </a:cubicBezTo>
                <a:cubicBezTo>
                  <a:pt x="140" y="596"/>
                  <a:pt x="150" y="597"/>
                  <a:pt x="160" y="598"/>
                </a:cubicBezTo>
                <a:cubicBezTo>
                  <a:pt x="160" y="608"/>
                  <a:pt x="160" y="618"/>
                  <a:pt x="160" y="627"/>
                </a:cubicBezTo>
                <a:close/>
                <a:moveTo>
                  <a:pt x="160" y="682"/>
                </a:moveTo>
                <a:cubicBezTo>
                  <a:pt x="150" y="682"/>
                  <a:pt x="140" y="682"/>
                  <a:pt x="130" y="681"/>
                </a:cubicBezTo>
                <a:cubicBezTo>
                  <a:pt x="130" y="671"/>
                  <a:pt x="130" y="661"/>
                  <a:pt x="130" y="651"/>
                </a:cubicBezTo>
                <a:cubicBezTo>
                  <a:pt x="140" y="652"/>
                  <a:pt x="150" y="652"/>
                  <a:pt x="160" y="653"/>
                </a:cubicBezTo>
                <a:cubicBezTo>
                  <a:pt x="160" y="663"/>
                  <a:pt x="160" y="673"/>
                  <a:pt x="160" y="682"/>
                </a:cubicBezTo>
                <a:close/>
                <a:moveTo>
                  <a:pt x="160" y="737"/>
                </a:moveTo>
                <a:cubicBezTo>
                  <a:pt x="150" y="737"/>
                  <a:pt x="140" y="737"/>
                  <a:pt x="130" y="737"/>
                </a:cubicBezTo>
                <a:cubicBezTo>
                  <a:pt x="130" y="727"/>
                  <a:pt x="130" y="717"/>
                  <a:pt x="130" y="706"/>
                </a:cubicBezTo>
                <a:cubicBezTo>
                  <a:pt x="140" y="707"/>
                  <a:pt x="150" y="708"/>
                  <a:pt x="160" y="708"/>
                </a:cubicBezTo>
                <a:cubicBezTo>
                  <a:pt x="160" y="718"/>
                  <a:pt x="160" y="728"/>
                  <a:pt x="160" y="737"/>
                </a:cubicBezTo>
                <a:close/>
                <a:moveTo>
                  <a:pt x="160" y="792"/>
                </a:moveTo>
                <a:cubicBezTo>
                  <a:pt x="150" y="793"/>
                  <a:pt x="140" y="793"/>
                  <a:pt x="130" y="793"/>
                </a:cubicBezTo>
                <a:cubicBezTo>
                  <a:pt x="130" y="783"/>
                  <a:pt x="130" y="772"/>
                  <a:pt x="130" y="762"/>
                </a:cubicBezTo>
                <a:cubicBezTo>
                  <a:pt x="140" y="762"/>
                  <a:pt x="150" y="763"/>
                  <a:pt x="160" y="763"/>
                </a:cubicBezTo>
                <a:cubicBezTo>
                  <a:pt x="160" y="773"/>
                  <a:pt x="160" y="783"/>
                  <a:pt x="160" y="792"/>
                </a:cubicBezTo>
                <a:close/>
                <a:moveTo>
                  <a:pt x="160" y="847"/>
                </a:moveTo>
                <a:cubicBezTo>
                  <a:pt x="150" y="848"/>
                  <a:pt x="140" y="848"/>
                  <a:pt x="130" y="849"/>
                </a:cubicBezTo>
                <a:cubicBezTo>
                  <a:pt x="130" y="838"/>
                  <a:pt x="130" y="828"/>
                  <a:pt x="130" y="818"/>
                </a:cubicBezTo>
                <a:cubicBezTo>
                  <a:pt x="140" y="818"/>
                  <a:pt x="150" y="818"/>
                  <a:pt x="160" y="818"/>
                </a:cubicBezTo>
                <a:cubicBezTo>
                  <a:pt x="160" y="828"/>
                  <a:pt x="160" y="838"/>
                  <a:pt x="160" y="847"/>
                </a:cubicBezTo>
                <a:close/>
                <a:moveTo>
                  <a:pt x="160" y="902"/>
                </a:moveTo>
                <a:cubicBezTo>
                  <a:pt x="150" y="903"/>
                  <a:pt x="140" y="904"/>
                  <a:pt x="130" y="904"/>
                </a:cubicBezTo>
                <a:cubicBezTo>
                  <a:pt x="130" y="894"/>
                  <a:pt x="130" y="884"/>
                  <a:pt x="130" y="874"/>
                </a:cubicBezTo>
                <a:cubicBezTo>
                  <a:pt x="140" y="873"/>
                  <a:pt x="150" y="873"/>
                  <a:pt x="160" y="873"/>
                </a:cubicBezTo>
                <a:cubicBezTo>
                  <a:pt x="160" y="883"/>
                  <a:pt x="160" y="893"/>
                  <a:pt x="160" y="902"/>
                </a:cubicBezTo>
                <a:close/>
                <a:moveTo>
                  <a:pt x="160" y="957"/>
                </a:moveTo>
                <a:cubicBezTo>
                  <a:pt x="150" y="958"/>
                  <a:pt x="140" y="959"/>
                  <a:pt x="130" y="960"/>
                </a:cubicBezTo>
                <a:cubicBezTo>
                  <a:pt x="130" y="950"/>
                  <a:pt x="130" y="939"/>
                  <a:pt x="130" y="929"/>
                </a:cubicBezTo>
                <a:cubicBezTo>
                  <a:pt x="140" y="929"/>
                  <a:pt x="150" y="928"/>
                  <a:pt x="160" y="928"/>
                </a:cubicBezTo>
                <a:cubicBezTo>
                  <a:pt x="160" y="938"/>
                  <a:pt x="160" y="947"/>
                  <a:pt x="160" y="957"/>
                </a:cubicBezTo>
                <a:close/>
                <a:moveTo>
                  <a:pt x="161" y="1012"/>
                </a:moveTo>
                <a:cubicBezTo>
                  <a:pt x="150" y="1013"/>
                  <a:pt x="140" y="1014"/>
                  <a:pt x="130" y="1016"/>
                </a:cubicBezTo>
                <a:cubicBezTo>
                  <a:pt x="130" y="1005"/>
                  <a:pt x="130" y="995"/>
                  <a:pt x="130" y="985"/>
                </a:cubicBezTo>
                <a:cubicBezTo>
                  <a:pt x="140" y="984"/>
                  <a:pt x="150" y="984"/>
                  <a:pt x="161" y="983"/>
                </a:cubicBezTo>
                <a:cubicBezTo>
                  <a:pt x="161" y="993"/>
                  <a:pt x="161" y="1002"/>
                  <a:pt x="161" y="1012"/>
                </a:cubicBezTo>
                <a:close/>
                <a:moveTo>
                  <a:pt x="161" y="1067"/>
                </a:moveTo>
                <a:cubicBezTo>
                  <a:pt x="130" y="1071"/>
                  <a:pt x="130" y="1071"/>
                  <a:pt x="130" y="1071"/>
                </a:cubicBezTo>
                <a:cubicBezTo>
                  <a:pt x="130" y="1041"/>
                  <a:pt x="130" y="1041"/>
                  <a:pt x="130" y="1041"/>
                </a:cubicBezTo>
                <a:cubicBezTo>
                  <a:pt x="161" y="1038"/>
                  <a:pt x="161" y="1038"/>
                  <a:pt x="161" y="1038"/>
                </a:cubicBezTo>
                <a:lnTo>
                  <a:pt x="161" y="1067"/>
                </a:lnTo>
                <a:close/>
                <a:moveTo>
                  <a:pt x="186" y="1036"/>
                </a:moveTo>
                <a:cubicBezTo>
                  <a:pt x="208" y="1034"/>
                  <a:pt x="208" y="1034"/>
                  <a:pt x="208" y="1034"/>
                </a:cubicBezTo>
                <a:cubicBezTo>
                  <a:pt x="208" y="1061"/>
                  <a:pt x="208" y="1061"/>
                  <a:pt x="208" y="1061"/>
                </a:cubicBezTo>
                <a:cubicBezTo>
                  <a:pt x="186" y="1065"/>
                  <a:pt x="186" y="1065"/>
                  <a:pt x="186" y="1065"/>
                </a:cubicBezTo>
                <a:lnTo>
                  <a:pt x="186" y="1036"/>
                </a:lnTo>
                <a:close/>
                <a:moveTo>
                  <a:pt x="186" y="982"/>
                </a:moveTo>
                <a:cubicBezTo>
                  <a:pt x="193" y="981"/>
                  <a:pt x="200" y="981"/>
                  <a:pt x="208" y="980"/>
                </a:cubicBezTo>
                <a:cubicBezTo>
                  <a:pt x="208" y="990"/>
                  <a:pt x="208" y="999"/>
                  <a:pt x="208" y="1008"/>
                </a:cubicBezTo>
                <a:cubicBezTo>
                  <a:pt x="200" y="1008"/>
                  <a:pt x="193" y="1009"/>
                  <a:pt x="186" y="1010"/>
                </a:cubicBezTo>
                <a:cubicBezTo>
                  <a:pt x="186" y="1001"/>
                  <a:pt x="186" y="991"/>
                  <a:pt x="186" y="982"/>
                </a:cubicBezTo>
                <a:close/>
                <a:moveTo>
                  <a:pt x="186" y="956"/>
                </a:moveTo>
                <a:cubicBezTo>
                  <a:pt x="186" y="946"/>
                  <a:pt x="186" y="937"/>
                  <a:pt x="186" y="928"/>
                </a:cubicBezTo>
                <a:cubicBezTo>
                  <a:pt x="193" y="927"/>
                  <a:pt x="200" y="927"/>
                  <a:pt x="208" y="927"/>
                </a:cubicBezTo>
                <a:cubicBezTo>
                  <a:pt x="208" y="936"/>
                  <a:pt x="208" y="945"/>
                  <a:pt x="208" y="954"/>
                </a:cubicBezTo>
                <a:cubicBezTo>
                  <a:pt x="200" y="954"/>
                  <a:pt x="193" y="955"/>
                  <a:pt x="186" y="956"/>
                </a:cubicBezTo>
                <a:close/>
                <a:moveTo>
                  <a:pt x="186" y="873"/>
                </a:moveTo>
                <a:cubicBezTo>
                  <a:pt x="193" y="873"/>
                  <a:pt x="200" y="873"/>
                  <a:pt x="208" y="873"/>
                </a:cubicBezTo>
                <a:cubicBezTo>
                  <a:pt x="208" y="882"/>
                  <a:pt x="208" y="891"/>
                  <a:pt x="208" y="900"/>
                </a:cubicBezTo>
                <a:cubicBezTo>
                  <a:pt x="200" y="900"/>
                  <a:pt x="193" y="901"/>
                  <a:pt x="186" y="901"/>
                </a:cubicBezTo>
                <a:cubicBezTo>
                  <a:pt x="186" y="892"/>
                  <a:pt x="186" y="883"/>
                  <a:pt x="186" y="873"/>
                </a:cubicBezTo>
                <a:close/>
                <a:moveTo>
                  <a:pt x="186" y="847"/>
                </a:moveTo>
                <a:cubicBezTo>
                  <a:pt x="186" y="838"/>
                  <a:pt x="186" y="828"/>
                  <a:pt x="186" y="819"/>
                </a:cubicBezTo>
                <a:cubicBezTo>
                  <a:pt x="193" y="819"/>
                  <a:pt x="200" y="819"/>
                  <a:pt x="208" y="819"/>
                </a:cubicBezTo>
                <a:cubicBezTo>
                  <a:pt x="208" y="828"/>
                  <a:pt x="208" y="837"/>
                  <a:pt x="208" y="846"/>
                </a:cubicBezTo>
                <a:cubicBezTo>
                  <a:pt x="200" y="846"/>
                  <a:pt x="193" y="847"/>
                  <a:pt x="186" y="847"/>
                </a:cubicBezTo>
                <a:close/>
                <a:moveTo>
                  <a:pt x="186" y="764"/>
                </a:moveTo>
                <a:cubicBezTo>
                  <a:pt x="193" y="765"/>
                  <a:pt x="200" y="765"/>
                  <a:pt x="208" y="765"/>
                </a:cubicBezTo>
                <a:cubicBezTo>
                  <a:pt x="208" y="774"/>
                  <a:pt x="208" y="783"/>
                  <a:pt x="208" y="792"/>
                </a:cubicBezTo>
                <a:cubicBezTo>
                  <a:pt x="200" y="792"/>
                  <a:pt x="193" y="792"/>
                  <a:pt x="186" y="793"/>
                </a:cubicBezTo>
                <a:cubicBezTo>
                  <a:pt x="186" y="783"/>
                  <a:pt x="186" y="774"/>
                  <a:pt x="186" y="764"/>
                </a:cubicBezTo>
                <a:close/>
                <a:moveTo>
                  <a:pt x="186" y="738"/>
                </a:moveTo>
                <a:cubicBezTo>
                  <a:pt x="186" y="729"/>
                  <a:pt x="186" y="719"/>
                  <a:pt x="186" y="710"/>
                </a:cubicBezTo>
                <a:cubicBezTo>
                  <a:pt x="193" y="710"/>
                  <a:pt x="200" y="711"/>
                  <a:pt x="208" y="711"/>
                </a:cubicBezTo>
                <a:cubicBezTo>
                  <a:pt x="208" y="720"/>
                  <a:pt x="208" y="729"/>
                  <a:pt x="208" y="738"/>
                </a:cubicBezTo>
                <a:cubicBezTo>
                  <a:pt x="200" y="738"/>
                  <a:pt x="193" y="738"/>
                  <a:pt x="186" y="738"/>
                </a:cubicBezTo>
                <a:close/>
                <a:moveTo>
                  <a:pt x="186" y="656"/>
                </a:moveTo>
                <a:cubicBezTo>
                  <a:pt x="193" y="656"/>
                  <a:pt x="200" y="657"/>
                  <a:pt x="208" y="657"/>
                </a:cubicBezTo>
                <a:cubicBezTo>
                  <a:pt x="208" y="666"/>
                  <a:pt x="208" y="675"/>
                  <a:pt x="208" y="685"/>
                </a:cubicBezTo>
                <a:cubicBezTo>
                  <a:pt x="200" y="684"/>
                  <a:pt x="193" y="684"/>
                  <a:pt x="186" y="684"/>
                </a:cubicBezTo>
                <a:cubicBezTo>
                  <a:pt x="186" y="674"/>
                  <a:pt x="186" y="665"/>
                  <a:pt x="186" y="656"/>
                </a:cubicBezTo>
                <a:close/>
                <a:moveTo>
                  <a:pt x="186" y="601"/>
                </a:moveTo>
                <a:cubicBezTo>
                  <a:pt x="193" y="602"/>
                  <a:pt x="200" y="603"/>
                  <a:pt x="208" y="604"/>
                </a:cubicBezTo>
                <a:cubicBezTo>
                  <a:pt x="208" y="613"/>
                  <a:pt x="208" y="622"/>
                  <a:pt x="208" y="631"/>
                </a:cubicBezTo>
                <a:cubicBezTo>
                  <a:pt x="200" y="630"/>
                  <a:pt x="193" y="630"/>
                  <a:pt x="186" y="629"/>
                </a:cubicBezTo>
                <a:cubicBezTo>
                  <a:pt x="186" y="620"/>
                  <a:pt x="186" y="611"/>
                  <a:pt x="186" y="601"/>
                </a:cubicBezTo>
                <a:close/>
                <a:moveTo>
                  <a:pt x="186" y="547"/>
                </a:moveTo>
                <a:cubicBezTo>
                  <a:pt x="193" y="548"/>
                  <a:pt x="200" y="549"/>
                  <a:pt x="208" y="550"/>
                </a:cubicBezTo>
                <a:cubicBezTo>
                  <a:pt x="208" y="559"/>
                  <a:pt x="208" y="568"/>
                  <a:pt x="208" y="577"/>
                </a:cubicBezTo>
                <a:cubicBezTo>
                  <a:pt x="200" y="576"/>
                  <a:pt x="193" y="576"/>
                  <a:pt x="186" y="575"/>
                </a:cubicBezTo>
                <a:cubicBezTo>
                  <a:pt x="186" y="566"/>
                  <a:pt x="186" y="556"/>
                  <a:pt x="186" y="547"/>
                </a:cubicBezTo>
                <a:close/>
                <a:moveTo>
                  <a:pt x="186" y="492"/>
                </a:moveTo>
                <a:cubicBezTo>
                  <a:pt x="193" y="494"/>
                  <a:pt x="200" y="495"/>
                  <a:pt x="208" y="496"/>
                </a:cubicBezTo>
                <a:cubicBezTo>
                  <a:pt x="208" y="505"/>
                  <a:pt x="208" y="514"/>
                  <a:pt x="208" y="523"/>
                </a:cubicBezTo>
                <a:cubicBezTo>
                  <a:pt x="200" y="522"/>
                  <a:pt x="193" y="521"/>
                  <a:pt x="186" y="521"/>
                </a:cubicBezTo>
                <a:cubicBezTo>
                  <a:pt x="186" y="511"/>
                  <a:pt x="186" y="502"/>
                  <a:pt x="186" y="492"/>
                </a:cubicBezTo>
                <a:close/>
                <a:moveTo>
                  <a:pt x="186" y="438"/>
                </a:moveTo>
                <a:cubicBezTo>
                  <a:pt x="193" y="439"/>
                  <a:pt x="200" y="441"/>
                  <a:pt x="208" y="442"/>
                </a:cubicBezTo>
                <a:cubicBezTo>
                  <a:pt x="208" y="451"/>
                  <a:pt x="208" y="460"/>
                  <a:pt x="208" y="469"/>
                </a:cubicBezTo>
                <a:cubicBezTo>
                  <a:pt x="200" y="468"/>
                  <a:pt x="193" y="467"/>
                  <a:pt x="186" y="466"/>
                </a:cubicBezTo>
                <a:cubicBezTo>
                  <a:pt x="186" y="457"/>
                  <a:pt x="186" y="448"/>
                  <a:pt x="186" y="438"/>
                </a:cubicBezTo>
                <a:close/>
                <a:moveTo>
                  <a:pt x="186" y="384"/>
                </a:moveTo>
                <a:cubicBezTo>
                  <a:pt x="193" y="385"/>
                  <a:pt x="200" y="387"/>
                  <a:pt x="208" y="388"/>
                </a:cubicBezTo>
                <a:cubicBezTo>
                  <a:pt x="208" y="397"/>
                  <a:pt x="208" y="406"/>
                  <a:pt x="208" y="415"/>
                </a:cubicBezTo>
                <a:cubicBezTo>
                  <a:pt x="200" y="414"/>
                  <a:pt x="193" y="413"/>
                  <a:pt x="186" y="412"/>
                </a:cubicBezTo>
                <a:cubicBezTo>
                  <a:pt x="186" y="403"/>
                  <a:pt x="186" y="393"/>
                  <a:pt x="186" y="384"/>
                </a:cubicBezTo>
                <a:close/>
                <a:moveTo>
                  <a:pt x="186" y="329"/>
                </a:moveTo>
                <a:cubicBezTo>
                  <a:pt x="193" y="331"/>
                  <a:pt x="200" y="333"/>
                  <a:pt x="208" y="334"/>
                </a:cubicBezTo>
                <a:cubicBezTo>
                  <a:pt x="208" y="343"/>
                  <a:pt x="208" y="352"/>
                  <a:pt x="208" y="361"/>
                </a:cubicBezTo>
                <a:cubicBezTo>
                  <a:pt x="200" y="360"/>
                  <a:pt x="193" y="359"/>
                  <a:pt x="186" y="358"/>
                </a:cubicBezTo>
                <a:cubicBezTo>
                  <a:pt x="186" y="348"/>
                  <a:pt x="186" y="339"/>
                  <a:pt x="186" y="329"/>
                </a:cubicBezTo>
                <a:close/>
                <a:moveTo>
                  <a:pt x="186" y="275"/>
                </a:moveTo>
                <a:cubicBezTo>
                  <a:pt x="193" y="277"/>
                  <a:pt x="200" y="279"/>
                  <a:pt x="208" y="280"/>
                </a:cubicBezTo>
                <a:cubicBezTo>
                  <a:pt x="208" y="289"/>
                  <a:pt x="208" y="299"/>
                  <a:pt x="208" y="308"/>
                </a:cubicBezTo>
                <a:cubicBezTo>
                  <a:pt x="200" y="306"/>
                  <a:pt x="193" y="305"/>
                  <a:pt x="186" y="303"/>
                </a:cubicBezTo>
                <a:cubicBezTo>
                  <a:pt x="186" y="294"/>
                  <a:pt x="186" y="284"/>
                  <a:pt x="186" y="275"/>
                </a:cubicBezTo>
                <a:close/>
                <a:moveTo>
                  <a:pt x="186" y="249"/>
                </a:moveTo>
                <a:cubicBezTo>
                  <a:pt x="186" y="239"/>
                  <a:pt x="186" y="230"/>
                  <a:pt x="186" y="221"/>
                </a:cubicBezTo>
                <a:cubicBezTo>
                  <a:pt x="193" y="223"/>
                  <a:pt x="200" y="225"/>
                  <a:pt x="208" y="227"/>
                </a:cubicBezTo>
                <a:cubicBezTo>
                  <a:pt x="208" y="236"/>
                  <a:pt x="208" y="245"/>
                  <a:pt x="208" y="254"/>
                </a:cubicBezTo>
                <a:cubicBezTo>
                  <a:pt x="200" y="252"/>
                  <a:pt x="193" y="250"/>
                  <a:pt x="186" y="249"/>
                </a:cubicBezTo>
                <a:close/>
                <a:moveTo>
                  <a:pt x="186" y="166"/>
                </a:moveTo>
                <a:cubicBezTo>
                  <a:pt x="193" y="168"/>
                  <a:pt x="200" y="171"/>
                  <a:pt x="208" y="173"/>
                </a:cubicBezTo>
                <a:cubicBezTo>
                  <a:pt x="208" y="182"/>
                  <a:pt x="208" y="191"/>
                  <a:pt x="208" y="200"/>
                </a:cubicBezTo>
                <a:cubicBezTo>
                  <a:pt x="200" y="198"/>
                  <a:pt x="193" y="196"/>
                  <a:pt x="186" y="194"/>
                </a:cubicBezTo>
                <a:cubicBezTo>
                  <a:pt x="186" y="185"/>
                  <a:pt x="186" y="176"/>
                  <a:pt x="186" y="166"/>
                </a:cubicBezTo>
                <a:close/>
                <a:moveTo>
                  <a:pt x="208" y="146"/>
                </a:moveTo>
                <a:cubicBezTo>
                  <a:pt x="186" y="140"/>
                  <a:pt x="186" y="140"/>
                  <a:pt x="186" y="140"/>
                </a:cubicBezTo>
                <a:cubicBezTo>
                  <a:pt x="186" y="112"/>
                  <a:pt x="186" y="112"/>
                  <a:pt x="186" y="112"/>
                </a:cubicBezTo>
                <a:cubicBezTo>
                  <a:pt x="208" y="119"/>
                  <a:pt x="208" y="119"/>
                  <a:pt x="208" y="119"/>
                </a:cubicBezTo>
                <a:lnTo>
                  <a:pt x="208" y="146"/>
                </a:lnTo>
                <a:close/>
                <a:moveTo>
                  <a:pt x="228" y="1033"/>
                </a:moveTo>
                <a:cubicBezTo>
                  <a:pt x="247" y="1031"/>
                  <a:pt x="247" y="1031"/>
                  <a:pt x="247" y="1031"/>
                </a:cubicBezTo>
                <a:cubicBezTo>
                  <a:pt x="247" y="1057"/>
                  <a:pt x="247" y="1057"/>
                  <a:pt x="247" y="1057"/>
                </a:cubicBezTo>
                <a:cubicBezTo>
                  <a:pt x="228" y="1060"/>
                  <a:pt x="228" y="1060"/>
                  <a:pt x="228" y="1060"/>
                </a:cubicBezTo>
                <a:lnTo>
                  <a:pt x="228" y="1033"/>
                </a:lnTo>
                <a:close/>
                <a:moveTo>
                  <a:pt x="228" y="980"/>
                </a:moveTo>
                <a:cubicBezTo>
                  <a:pt x="234" y="979"/>
                  <a:pt x="241" y="979"/>
                  <a:pt x="247" y="978"/>
                </a:cubicBezTo>
                <a:cubicBezTo>
                  <a:pt x="247" y="987"/>
                  <a:pt x="247" y="995"/>
                  <a:pt x="247" y="1004"/>
                </a:cubicBezTo>
                <a:cubicBezTo>
                  <a:pt x="241" y="1005"/>
                  <a:pt x="234" y="1005"/>
                  <a:pt x="228" y="1006"/>
                </a:cubicBezTo>
                <a:cubicBezTo>
                  <a:pt x="228" y="997"/>
                  <a:pt x="228" y="989"/>
                  <a:pt x="228" y="980"/>
                </a:cubicBezTo>
                <a:close/>
                <a:moveTo>
                  <a:pt x="228" y="926"/>
                </a:moveTo>
                <a:cubicBezTo>
                  <a:pt x="234" y="926"/>
                  <a:pt x="241" y="926"/>
                  <a:pt x="247" y="926"/>
                </a:cubicBezTo>
                <a:cubicBezTo>
                  <a:pt x="247" y="934"/>
                  <a:pt x="247" y="943"/>
                  <a:pt x="247" y="951"/>
                </a:cubicBezTo>
                <a:cubicBezTo>
                  <a:pt x="241" y="952"/>
                  <a:pt x="234" y="952"/>
                  <a:pt x="228" y="953"/>
                </a:cubicBezTo>
                <a:cubicBezTo>
                  <a:pt x="228" y="944"/>
                  <a:pt x="228" y="935"/>
                  <a:pt x="228" y="926"/>
                </a:cubicBezTo>
                <a:close/>
                <a:moveTo>
                  <a:pt x="228" y="873"/>
                </a:moveTo>
                <a:cubicBezTo>
                  <a:pt x="235" y="873"/>
                  <a:pt x="241" y="873"/>
                  <a:pt x="247" y="873"/>
                </a:cubicBezTo>
                <a:cubicBezTo>
                  <a:pt x="247" y="881"/>
                  <a:pt x="247" y="890"/>
                  <a:pt x="247" y="898"/>
                </a:cubicBezTo>
                <a:cubicBezTo>
                  <a:pt x="241" y="899"/>
                  <a:pt x="235" y="899"/>
                  <a:pt x="228" y="899"/>
                </a:cubicBezTo>
                <a:cubicBezTo>
                  <a:pt x="228" y="891"/>
                  <a:pt x="228" y="882"/>
                  <a:pt x="228" y="873"/>
                </a:cubicBezTo>
                <a:close/>
                <a:moveTo>
                  <a:pt x="228" y="820"/>
                </a:moveTo>
                <a:cubicBezTo>
                  <a:pt x="235" y="820"/>
                  <a:pt x="241" y="820"/>
                  <a:pt x="247" y="820"/>
                </a:cubicBezTo>
                <a:cubicBezTo>
                  <a:pt x="247" y="828"/>
                  <a:pt x="247" y="837"/>
                  <a:pt x="247" y="845"/>
                </a:cubicBezTo>
                <a:cubicBezTo>
                  <a:pt x="241" y="845"/>
                  <a:pt x="235" y="846"/>
                  <a:pt x="228" y="846"/>
                </a:cubicBezTo>
                <a:cubicBezTo>
                  <a:pt x="228" y="837"/>
                  <a:pt x="228" y="828"/>
                  <a:pt x="228" y="820"/>
                </a:cubicBezTo>
                <a:close/>
                <a:moveTo>
                  <a:pt x="228" y="766"/>
                </a:moveTo>
                <a:cubicBezTo>
                  <a:pt x="235" y="766"/>
                  <a:pt x="241" y="767"/>
                  <a:pt x="248" y="767"/>
                </a:cubicBezTo>
                <a:cubicBezTo>
                  <a:pt x="248" y="775"/>
                  <a:pt x="248" y="784"/>
                  <a:pt x="248" y="792"/>
                </a:cubicBezTo>
                <a:cubicBezTo>
                  <a:pt x="241" y="792"/>
                  <a:pt x="235" y="792"/>
                  <a:pt x="228" y="793"/>
                </a:cubicBezTo>
                <a:cubicBezTo>
                  <a:pt x="228" y="784"/>
                  <a:pt x="228" y="775"/>
                  <a:pt x="228" y="766"/>
                </a:cubicBezTo>
                <a:close/>
                <a:moveTo>
                  <a:pt x="229" y="713"/>
                </a:moveTo>
                <a:cubicBezTo>
                  <a:pt x="235" y="713"/>
                  <a:pt x="241" y="714"/>
                  <a:pt x="248" y="714"/>
                </a:cubicBezTo>
                <a:cubicBezTo>
                  <a:pt x="248" y="722"/>
                  <a:pt x="248" y="731"/>
                  <a:pt x="248" y="739"/>
                </a:cubicBezTo>
                <a:cubicBezTo>
                  <a:pt x="241" y="739"/>
                  <a:pt x="235" y="739"/>
                  <a:pt x="229" y="739"/>
                </a:cubicBezTo>
                <a:cubicBezTo>
                  <a:pt x="229" y="730"/>
                  <a:pt x="229" y="722"/>
                  <a:pt x="229" y="713"/>
                </a:cubicBezTo>
                <a:close/>
                <a:moveTo>
                  <a:pt x="229" y="659"/>
                </a:moveTo>
                <a:cubicBezTo>
                  <a:pt x="235" y="660"/>
                  <a:pt x="241" y="660"/>
                  <a:pt x="248" y="661"/>
                </a:cubicBezTo>
                <a:cubicBezTo>
                  <a:pt x="248" y="669"/>
                  <a:pt x="248" y="678"/>
                  <a:pt x="248" y="686"/>
                </a:cubicBezTo>
                <a:cubicBezTo>
                  <a:pt x="241" y="686"/>
                  <a:pt x="235" y="686"/>
                  <a:pt x="229" y="686"/>
                </a:cubicBezTo>
                <a:cubicBezTo>
                  <a:pt x="229" y="677"/>
                  <a:pt x="229" y="668"/>
                  <a:pt x="229" y="659"/>
                </a:cubicBezTo>
                <a:close/>
                <a:moveTo>
                  <a:pt x="229" y="606"/>
                </a:moveTo>
                <a:cubicBezTo>
                  <a:pt x="235" y="607"/>
                  <a:pt x="242" y="607"/>
                  <a:pt x="248" y="608"/>
                </a:cubicBezTo>
                <a:cubicBezTo>
                  <a:pt x="248" y="617"/>
                  <a:pt x="248" y="625"/>
                  <a:pt x="248" y="634"/>
                </a:cubicBezTo>
                <a:cubicBezTo>
                  <a:pt x="242" y="633"/>
                  <a:pt x="235" y="633"/>
                  <a:pt x="229" y="632"/>
                </a:cubicBezTo>
                <a:cubicBezTo>
                  <a:pt x="229" y="624"/>
                  <a:pt x="229" y="615"/>
                  <a:pt x="229" y="606"/>
                </a:cubicBezTo>
                <a:close/>
                <a:moveTo>
                  <a:pt x="229" y="553"/>
                </a:moveTo>
                <a:cubicBezTo>
                  <a:pt x="235" y="553"/>
                  <a:pt x="242" y="554"/>
                  <a:pt x="248" y="555"/>
                </a:cubicBezTo>
                <a:cubicBezTo>
                  <a:pt x="248" y="564"/>
                  <a:pt x="248" y="572"/>
                  <a:pt x="248" y="581"/>
                </a:cubicBezTo>
                <a:cubicBezTo>
                  <a:pt x="242" y="580"/>
                  <a:pt x="235" y="580"/>
                  <a:pt x="229" y="579"/>
                </a:cubicBezTo>
                <a:cubicBezTo>
                  <a:pt x="229" y="570"/>
                  <a:pt x="229" y="561"/>
                  <a:pt x="229" y="553"/>
                </a:cubicBezTo>
                <a:close/>
                <a:moveTo>
                  <a:pt x="229" y="499"/>
                </a:moveTo>
                <a:cubicBezTo>
                  <a:pt x="236" y="500"/>
                  <a:pt x="242" y="501"/>
                  <a:pt x="248" y="502"/>
                </a:cubicBezTo>
                <a:cubicBezTo>
                  <a:pt x="248" y="511"/>
                  <a:pt x="248" y="519"/>
                  <a:pt x="248" y="528"/>
                </a:cubicBezTo>
                <a:cubicBezTo>
                  <a:pt x="242" y="527"/>
                  <a:pt x="236" y="526"/>
                  <a:pt x="229" y="526"/>
                </a:cubicBezTo>
                <a:cubicBezTo>
                  <a:pt x="229" y="517"/>
                  <a:pt x="229" y="508"/>
                  <a:pt x="229" y="499"/>
                </a:cubicBezTo>
                <a:close/>
                <a:moveTo>
                  <a:pt x="229" y="446"/>
                </a:moveTo>
                <a:cubicBezTo>
                  <a:pt x="236" y="447"/>
                  <a:pt x="242" y="448"/>
                  <a:pt x="248" y="449"/>
                </a:cubicBezTo>
                <a:cubicBezTo>
                  <a:pt x="248" y="458"/>
                  <a:pt x="248" y="466"/>
                  <a:pt x="248" y="475"/>
                </a:cubicBezTo>
                <a:cubicBezTo>
                  <a:pt x="242" y="474"/>
                  <a:pt x="236" y="473"/>
                  <a:pt x="229" y="472"/>
                </a:cubicBezTo>
                <a:cubicBezTo>
                  <a:pt x="229" y="464"/>
                  <a:pt x="229" y="455"/>
                  <a:pt x="229" y="446"/>
                </a:cubicBezTo>
                <a:close/>
                <a:moveTo>
                  <a:pt x="230" y="393"/>
                </a:moveTo>
                <a:cubicBezTo>
                  <a:pt x="236" y="394"/>
                  <a:pt x="242" y="395"/>
                  <a:pt x="249" y="396"/>
                </a:cubicBezTo>
                <a:cubicBezTo>
                  <a:pt x="249" y="405"/>
                  <a:pt x="249" y="413"/>
                  <a:pt x="249" y="422"/>
                </a:cubicBezTo>
                <a:cubicBezTo>
                  <a:pt x="242" y="421"/>
                  <a:pt x="236" y="420"/>
                  <a:pt x="230" y="419"/>
                </a:cubicBezTo>
                <a:cubicBezTo>
                  <a:pt x="230" y="410"/>
                  <a:pt x="230" y="401"/>
                  <a:pt x="230" y="393"/>
                </a:cubicBezTo>
                <a:close/>
                <a:moveTo>
                  <a:pt x="230" y="339"/>
                </a:moveTo>
                <a:cubicBezTo>
                  <a:pt x="236" y="341"/>
                  <a:pt x="242" y="342"/>
                  <a:pt x="249" y="343"/>
                </a:cubicBezTo>
                <a:cubicBezTo>
                  <a:pt x="249" y="352"/>
                  <a:pt x="249" y="360"/>
                  <a:pt x="249" y="369"/>
                </a:cubicBezTo>
                <a:cubicBezTo>
                  <a:pt x="242" y="368"/>
                  <a:pt x="236" y="367"/>
                  <a:pt x="230" y="366"/>
                </a:cubicBezTo>
                <a:cubicBezTo>
                  <a:pt x="230" y="357"/>
                  <a:pt x="230" y="348"/>
                  <a:pt x="230" y="339"/>
                </a:cubicBezTo>
                <a:close/>
                <a:moveTo>
                  <a:pt x="230" y="286"/>
                </a:moveTo>
                <a:cubicBezTo>
                  <a:pt x="236" y="287"/>
                  <a:pt x="242" y="289"/>
                  <a:pt x="249" y="291"/>
                </a:cubicBezTo>
                <a:cubicBezTo>
                  <a:pt x="249" y="299"/>
                  <a:pt x="249" y="307"/>
                  <a:pt x="249" y="316"/>
                </a:cubicBezTo>
                <a:cubicBezTo>
                  <a:pt x="242" y="315"/>
                  <a:pt x="236" y="313"/>
                  <a:pt x="230" y="312"/>
                </a:cubicBezTo>
                <a:cubicBezTo>
                  <a:pt x="230" y="303"/>
                  <a:pt x="230" y="295"/>
                  <a:pt x="230" y="286"/>
                </a:cubicBezTo>
                <a:close/>
                <a:moveTo>
                  <a:pt x="230" y="232"/>
                </a:moveTo>
                <a:cubicBezTo>
                  <a:pt x="236" y="234"/>
                  <a:pt x="243" y="236"/>
                  <a:pt x="249" y="238"/>
                </a:cubicBezTo>
                <a:cubicBezTo>
                  <a:pt x="249" y="246"/>
                  <a:pt x="249" y="255"/>
                  <a:pt x="249" y="263"/>
                </a:cubicBezTo>
                <a:cubicBezTo>
                  <a:pt x="243" y="262"/>
                  <a:pt x="236" y="260"/>
                  <a:pt x="230" y="259"/>
                </a:cubicBezTo>
                <a:cubicBezTo>
                  <a:pt x="230" y="250"/>
                  <a:pt x="230" y="241"/>
                  <a:pt x="230" y="232"/>
                </a:cubicBezTo>
                <a:close/>
                <a:moveTo>
                  <a:pt x="230" y="179"/>
                </a:moveTo>
                <a:cubicBezTo>
                  <a:pt x="236" y="181"/>
                  <a:pt x="243" y="183"/>
                  <a:pt x="249" y="185"/>
                </a:cubicBezTo>
                <a:cubicBezTo>
                  <a:pt x="249" y="193"/>
                  <a:pt x="249" y="202"/>
                  <a:pt x="249" y="210"/>
                </a:cubicBezTo>
                <a:cubicBezTo>
                  <a:pt x="243" y="209"/>
                  <a:pt x="236" y="207"/>
                  <a:pt x="230" y="205"/>
                </a:cubicBezTo>
                <a:cubicBezTo>
                  <a:pt x="230" y="197"/>
                  <a:pt x="230" y="188"/>
                  <a:pt x="230" y="179"/>
                </a:cubicBezTo>
                <a:close/>
                <a:moveTo>
                  <a:pt x="249" y="157"/>
                </a:moveTo>
                <a:cubicBezTo>
                  <a:pt x="230" y="152"/>
                  <a:pt x="230" y="152"/>
                  <a:pt x="230" y="152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49" y="132"/>
                  <a:pt x="249" y="132"/>
                  <a:pt x="249" y="132"/>
                </a:cubicBezTo>
                <a:lnTo>
                  <a:pt x="249" y="1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7883714" y="3923207"/>
            <a:ext cx="252555" cy="1963457"/>
          </a:xfrm>
          <a:custGeom>
            <a:avLst/>
            <a:gdLst>
              <a:gd name="T0" fmla="*/ 0 w 111"/>
              <a:gd name="T1" fmla="*/ 865 h 865"/>
              <a:gd name="T2" fmla="*/ 111 w 111"/>
              <a:gd name="T3" fmla="*/ 36 h 865"/>
              <a:gd name="T4" fmla="*/ 97 w 111"/>
              <a:gd name="T5" fmla="*/ 791 h 865"/>
              <a:gd name="T6" fmla="*/ 16 w 111"/>
              <a:gd name="T7" fmla="*/ 791 h 865"/>
              <a:gd name="T8" fmla="*/ 97 w 111"/>
              <a:gd name="T9" fmla="*/ 791 h 865"/>
              <a:gd name="T10" fmla="*/ 16 w 111"/>
              <a:gd name="T11" fmla="*/ 756 h 865"/>
              <a:gd name="T12" fmla="*/ 97 w 111"/>
              <a:gd name="T13" fmla="*/ 719 h 865"/>
              <a:gd name="T14" fmla="*/ 97 w 111"/>
              <a:gd name="T15" fmla="*/ 684 h 865"/>
              <a:gd name="T16" fmla="*/ 16 w 111"/>
              <a:gd name="T17" fmla="*/ 677 h 865"/>
              <a:gd name="T18" fmla="*/ 97 w 111"/>
              <a:gd name="T19" fmla="*/ 684 h 865"/>
              <a:gd name="T20" fmla="*/ 16 w 111"/>
              <a:gd name="T21" fmla="*/ 642 h 865"/>
              <a:gd name="T22" fmla="*/ 97 w 111"/>
              <a:gd name="T23" fmla="*/ 612 h 865"/>
              <a:gd name="T24" fmla="*/ 97 w 111"/>
              <a:gd name="T25" fmla="*/ 577 h 865"/>
              <a:gd name="T26" fmla="*/ 16 w 111"/>
              <a:gd name="T27" fmla="*/ 563 h 865"/>
              <a:gd name="T28" fmla="*/ 97 w 111"/>
              <a:gd name="T29" fmla="*/ 577 h 865"/>
              <a:gd name="T30" fmla="*/ 16 w 111"/>
              <a:gd name="T31" fmla="*/ 528 h 865"/>
              <a:gd name="T32" fmla="*/ 97 w 111"/>
              <a:gd name="T33" fmla="*/ 505 h 865"/>
              <a:gd name="T34" fmla="*/ 97 w 111"/>
              <a:gd name="T35" fmla="*/ 470 h 865"/>
              <a:gd name="T36" fmla="*/ 16 w 111"/>
              <a:gd name="T37" fmla="*/ 449 h 865"/>
              <a:gd name="T38" fmla="*/ 97 w 111"/>
              <a:gd name="T39" fmla="*/ 470 h 865"/>
              <a:gd name="T40" fmla="*/ 16 w 111"/>
              <a:gd name="T41" fmla="*/ 414 h 865"/>
              <a:gd name="T42" fmla="*/ 97 w 111"/>
              <a:gd name="T43" fmla="*/ 397 h 865"/>
              <a:gd name="T44" fmla="*/ 97 w 111"/>
              <a:gd name="T45" fmla="*/ 363 h 865"/>
              <a:gd name="T46" fmla="*/ 16 w 111"/>
              <a:gd name="T47" fmla="*/ 335 h 865"/>
              <a:gd name="T48" fmla="*/ 97 w 111"/>
              <a:gd name="T49" fmla="*/ 363 h 865"/>
              <a:gd name="T50" fmla="*/ 16 w 111"/>
              <a:gd name="T51" fmla="*/ 300 h 865"/>
              <a:gd name="T52" fmla="*/ 97 w 111"/>
              <a:gd name="T53" fmla="*/ 290 h 865"/>
              <a:gd name="T54" fmla="*/ 97 w 111"/>
              <a:gd name="T55" fmla="*/ 256 h 865"/>
              <a:gd name="T56" fmla="*/ 16 w 111"/>
              <a:gd name="T57" fmla="*/ 221 h 865"/>
              <a:gd name="T58" fmla="*/ 97 w 111"/>
              <a:gd name="T59" fmla="*/ 256 h 865"/>
              <a:gd name="T60" fmla="*/ 16 w 111"/>
              <a:gd name="T61" fmla="*/ 186 h 865"/>
              <a:gd name="T62" fmla="*/ 97 w 111"/>
              <a:gd name="T63" fmla="*/ 183 h 865"/>
              <a:gd name="T64" fmla="*/ 97 w 111"/>
              <a:gd name="T65" fmla="*/ 149 h 865"/>
              <a:gd name="T66" fmla="*/ 16 w 111"/>
              <a:gd name="T67" fmla="*/ 107 h 865"/>
              <a:gd name="T68" fmla="*/ 97 w 111"/>
              <a:gd name="T69" fmla="*/ 149 h 865"/>
              <a:gd name="T70" fmla="*/ 16 w 111"/>
              <a:gd name="T71" fmla="*/ 73 h 865"/>
              <a:gd name="T72" fmla="*/ 97 w 111"/>
              <a:gd name="T73" fmla="*/ 7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865">
                <a:moveTo>
                  <a:pt x="0" y="0"/>
                </a:moveTo>
                <a:cubicBezTo>
                  <a:pt x="0" y="865"/>
                  <a:pt x="0" y="865"/>
                  <a:pt x="0" y="865"/>
                </a:cubicBezTo>
                <a:cubicBezTo>
                  <a:pt x="111" y="839"/>
                  <a:pt x="111" y="839"/>
                  <a:pt x="111" y="839"/>
                </a:cubicBezTo>
                <a:cubicBezTo>
                  <a:pt x="111" y="36"/>
                  <a:pt x="111" y="36"/>
                  <a:pt x="111" y="36"/>
                </a:cubicBezTo>
                <a:lnTo>
                  <a:pt x="0" y="0"/>
                </a:lnTo>
                <a:close/>
                <a:moveTo>
                  <a:pt x="97" y="791"/>
                </a:moveTo>
                <a:cubicBezTo>
                  <a:pt x="16" y="813"/>
                  <a:pt x="16" y="813"/>
                  <a:pt x="16" y="813"/>
                </a:cubicBezTo>
                <a:cubicBezTo>
                  <a:pt x="16" y="791"/>
                  <a:pt x="16" y="791"/>
                  <a:pt x="16" y="791"/>
                </a:cubicBezTo>
                <a:cubicBezTo>
                  <a:pt x="97" y="773"/>
                  <a:pt x="97" y="773"/>
                  <a:pt x="97" y="773"/>
                </a:cubicBezTo>
                <a:lnTo>
                  <a:pt x="97" y="791"/>
                </a:lnTo>
                <a:close/>
                <a:moveTo>
                  <a:pt x="97" y="737"/>
                </a:moveTo>
                <a:cubicBezTo>
                  <a:pt x="70" y="743"/>
                  <a:pt x="43" y="750"/>
                  <a:pt x="16" y="756"/>
                </a:cubicBezTo>
                <a:cubicBezTo>
                  <a:pt x="16" y="748"/>
                  <a:pt x="16" y="741"/>
                  <a:pt x="16" y="734"/>
                </a:cubicBezTo>
                <a:cubicBezTo>
                  <a:pt x="43" y="729"/>
                  <a:pt x="70" y="724"/>
                  <a:pt x="97" y="719"/>
                </a:cubicBezTo>
                <a:cubicBezTo>
                  <a:pt x="97" y="725"/>
                  <a:pt x="97" y="731"/>
                  <a:pt x="97" y="737"/>
                </a:cubicBezTo>
                <a:close/>
                <a:moveTo>
                  <a:pt x="97" y="684"/>
                </a:moveTo>
                <a:cubicBezTo>
                  <a:pt x="70" y="689"/>
                  <a:pt x="43" y="694"/>
                  <a:pt x="16" y="699"/>
                </a:cubicBezTo>
                <a:cubicBezTo>
                  <a:pt x="16" y="691"/>
                  <a:pt x="16" y="684"/>
                  <a:pt x="16" y="677"/>
                </a:cubicBezTo>
                <a:cubicBezTo>
                  <a:pt x="43" y="673"/>
                  <a:pt x="70" y="669"/>
                  <a:pt x="97" y="666"/>
                </a:cubicBezTo>
                <a:cubicBezTo>
                  <a:pt x="97" y="672"/>
                  <a:pt x="97" y="678"/>
                  <a:pt x="97" y="684"/>
                </a:cubicBezTo>
                <a:close/>
                <a:moveTo>
                  <a:pt x="97" y="630"/>
                </a:moveTo>
                <a:cubicBezTo>
                  <a:pt x="70" y="634"/>
                  <a:pt x="43" y="638"/>
                  <a:pt x="16" y="642"/>
                </a:cubicBezTo>
                <a:cubicBezTo>
                  <a:pt x="16" y="635"/>
                  <a:pt x="16" y="627"/>
                  <a:pt x="16" y="620"/>
                </a:cubicBezTo>
                <a:cubicBezTo>
                  <a:pt x="43" y="617"/>
                  <a:pt x="70" y="615"/>
                  <a:pt x="97" y="612"/>
                </a:cubicBezTo>
                <a:cubicBezTo>
                  <a:pt x="97" y="618"/>
                  <a:pt x="97" y="624"/>
                  <a:pt x="97" y="630"/>
                </a:cubicBezTo>
                <a:close/>
                <a:moveTo>
                  <a:pt x="97" y="577"/>
                </a:moveTo>
                <a:cubicBezTo>
                  <a:pt x="70" y="580"/>
                  <a:pt x="43" y="582"/>
                  <a:pt x="16" y="585"/>
                </a:cubicBezTo>
                <a:cubicBezTo>
                  <a:pt x="16" y="578"/>
                  <a:pt x="16" y="570"/>
                  <a:pt x="16" y="563"/>
                </a:cubicBezTo>
                <a:cubicBezTo>
                  <a:pt x="43" y="561"/>
                  <a:pt x="70" y="560"/>
                  <a:pt x="97" y="558"/>
                </a:cubicBezTo>
                <a:cubicBezTo>
                  <a:pt x="97" y="564"/>
                  <a:pt x="97" y="571"/>
                  <a:pt x="97" y="577"/>
                </a:cubicBezTo>
                <a:close/>
                <a:moveTo>
                  <a:pt x="97" y="523"/>
                </a:moveTo>
                <a:cubicBezTo>
                  <a:pt x="70" y="525"/>
                  <a:pt x="43" y="526"/>
                  <a:pt x="16" y="528"/>
                </a:cubicBezTo>
                <a:cubicBezTo>
                  <a:pt x="16" y="521"/>
                  <a:pt x="16" y="513"/>
                  <a:pt x="16" y="506"/>
                </a:cubicBezTo>
                <a:cubicBezTo>
                  <a:pt x="43" y="505"/>
                  <a:pt x="70" y="505"/>
                  <a:pt x="97" y="505"/>
                </a:cubicBezTo>
                <a:cubicBezTo>
                  <a:pt x="97" y="511"/>
                  <a:pt x="97" y="517"/>
                  <a:pt x="97" y="523"/>
                </a:cubicBezTo>
                <a:close/>
                <a:moveTo>
                  <a:pt x="97" y="470"/>
                </a:moveTo>
                <a:cubicBezTo>
                  <a:pt x="70" y="470"/>
                  <a:pt x="43" y="471"/>
                  <a:pt x="16" y="471"/>
                </a:cubicBezTo>
                <a:cubicBezTo>
                  <a:pt x="16" y="464"/>
                  <a:pt x="16" y="456"/>
                  <a:pt x="16" y="449"/>
                </a:cubicBezTo>
                <a:cubicBezTo>
                  <a:pt x="43" y="450"/>
                  <a:pt x="70" y="450"/>
                  <a:pt x="97" y="451"/>
                </a:cubicBezTo>
                <a:cubicBezTo>
                  <a:pt x="97" y="457"/>
                  <a:pt x="97" y="464"/>
                  <a:pt x="97" y="470"/>
                </a:cubicBezTo>
                <a:close/>
                <a:moveTo>
                  <a:pt x="97" y="417"/>
                </a:moveTo>
                <a:cubicBezTo>
                  <a:pt x="70" y="416"/>
                  <a:pt x="43" y="415"/>
                  <a:pt x="16" y="414"/>
                </a:cubicBezTo>
                <a:cubicBezTo>
                  <a:pt x="16" y="407"/>
                  <a:pt x="16" y="399"/>
                  <a:pt x="16" y="392"/>
                </a:cubicBezTo>
                <a:cubicBezTo>
                  <a:pt x="43" y="394"/>
                  <a:pt x="70" y="396"/>
                  <a:pt x="97" y="397"/>
                </a:cubicBezTo>
                <a:cubicBezTo>
                  <a:pt x="97" y="404"/>
                  <a:pt x="97" y="410"/>
                  <a:pt x="97" y="417"/>
                </a:cubicBezTo>
                <a:close/>
                <a:moveTo>
                  <a:pt x="97" y="363"/>
                </a:moveTo>
                <a:cubicBezTo>
                  <a:pt x="70" y="361"/>
                  <a:pt x="43" y="359"/>
                  <a:pt x="16" y="357"/>
                </a:cubicBezTo>
                <a:cubicBezTo>
                  <a:pt x="16" y="350"/>
                  <a:pt x="16" y="342"/>
                  <a:pt x="16" y="335"/>
                </a:cubicBezTo>
                <a:cubicBezTo>
                  <a:pt x="43" y="338"/>
                  <a:pt x="70" y="341"/>
                  <a:pt x="97" y="344"/>
                </a:cubicBezTo>
                <a:cubicBezTo>
                  <a:pt x="97" y="350"/>
                  <a:pt x="97" y="357"/>
                  <a:pt x="97" y="363"/>
                </a:cubicBezTo>
                <a:close/>
                <a:moveTo>
                  <a:pt x="97" y="310"/>
                </a:moveTo>
                <a:cubicBezTo>
                  <a:pt x="70" y="307"/>
                  <a:pt x="43" y="303"/>
                  <a:pt x="16" y="300"/>
                </a:cubicBezTo>
                <a:cubicBezTo>
                  <a:pt x="16" y="293"/>
                  <a:pt x="16" y="286"/>
                  <a:pt x="16" y="278"/>
                </a:cubicBezTo>
                <a:cubicBezTo>
                  <a:pt x="43" y="282"/>
                  <a:pt x="70" y="286"/>
                  <a:pt x="97" y="290"/>
                </a:cubicBezTo>
                <a:cubicBezTo>
                  <a:pt x="97" y="297"/>
                  <a:pt x="97" y="303"/>
                  <a:pt x="97" y="310"/>
                </a:cubicBezTo>
                <a:close/>
                <a:moveTo>
                  <a:pt x="97" y="256"/>
                </a:moveTo>
                <a:cubicBezTo>
                  <a:pt x="70" y="252"/>
                  <a:pt x="43" y="248"/>
                  <a:pt x="16" y="243"/>
                </a:cubicBezTo>
                <a:cubicBezTo>
                  <a:pt x="16" y="236"/>
                  <a:pt x="16" y="229"/>
                  <a:pt x="16" y="221"/>
                </a:cubicBezTo>
                <a:cubicBezTo>
                  <a:pt x="43" y="226"/>
                  <a:pt x="70" y="231"/>
                  <a:pt x="97" y="237"/>
                </a:cubicBezTo>
                <a:cubicBezTo>
                  <a:pt x="97" y="243"/>
                  <a:pt x="97" y="250"/>
                  <a:pt x="97" y="256"/>
                </a:cubicBezTo>
                <a:close/>
                <a:moveTo>
                  <a:pt x="97" y="203"/>
                </a:moveTo>
                <a:cubicBezTo>
                  <a:pt x="70" y="197"/>
                  <a:pt x="43" y="192"/>
                  <a:pt x="16" y="186"/>
                </a:cubicBezTo>
                <a:cubicBezTo>
                  <a:pt x="16" y="179"/>
                  <a:pt x="16" y="172"/>
                  <a:pt x="16" y="164"/>
                </a:cubicBezTo>
                <a:cubicBezTo>
                  <a:pt x="43" y="171"/>
                  <a:pt x="70" y="177"/>
                  <a:pt x="97" y="183"/>
                </a:cubicBezTo>
                <a:cubicBezTo>
                  <a:pt x="97" y="190"/>
                  <a:pt x="97" y="196"/>
                  <a:pt x="97" y="203"/>
                </a:cubicBezTo>
                <a:close/>
                <a:moveTo>
                  <a:pt x="97" y="149"/>
                </a:moveTo>
                <a:cubicBezTo>
                  <a:pt x="70" y="143"/>
                  <a:pt x="43" y="136"/>
                  <a:pt x="16" y="129"/>
                </a:cubicBezTo>
                <a:cubicBezTo>
                  <a:pt x="16" y="122"/>
                  <a:pt x="16" y="115"/>
                  <a:pt x="16" y="107"/>
                </a:cubicBezTo>
                <a:cubicBezTo>
                  <a:pt x="43" y="115"/>
                  <a:pt x="70" y="122"/>
                  <a:pt x="97" y="129"/>
                </a:cubicBezTo>
                <a:cubicBezTo>
                  <a:pt x="97" y="136"/>
                  <a:pt x="97" y="143"/>
                  <a:pt x="97" y="149"/>
                </a:cubicBezTo>
                <a:close/>
                <a:moveTo>
                  <a:pt x="97" y="96"/>
                </a:moveTo>
                <a:cubicBezTo>
                  <a:pt x="16" y="73"/>
                  <a:pt x="16" y="73"/>
                  <a:pt x="16" y="73"/>
                </a:cubicBezTo>
                <a:cubicBezTo>
                  <a:pt x="16" y="50"/>
                  <a:pt x="16" y="50"/>
                  <a:pt x="16" y="50"/>
                </a:cubicBezTo>
                <a:cubicBezTo>
                  <a:pt x="97" y="76"/>
                  <a:pt x="97" y="76"/>
                  <a:pt x="97" y="76"/>
                </a:cubicBezTo>
                <a:lnTo>
                  <a:pt x="97" y="9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24"/>
          <p:cNvSpPr>
            <a:spLocks noEditPoints="1"/>
          </p:cNvSpPr>
          <p:nvPr/>
        </p:nvSpPr>
        <p:spPr bwMode="auto">
          <a:xfrm>
            <a:off x="7379898" y="3925797"/>
            <a:ext cx="483092" cy="1964752"/>
          </a:xfrm>
          <a:custGeom>
            <a:avLst/>
            <a:gdLst>
              <a:gd name="T0" fmla="*/ 176 w 213"/>
              <a:gd name="T1" fmla="*/ 810 h 866"/>
              <a:gd name="T2" fmla="*/ 141 w 213"/>
              <a:gd name="T3" fmla="*/ 763 h 866"/>
              <a:gd name="T4" fmla="*/ 141 w 213"/>
              <a:gd name="T5" fmla="*/ 697 h 866"/>
              <a:gd name="T6" fmla="*/ 176 w 213"/>
              <a:gd name="T7" fmla="*/ 655 h 866"/>
              <a:gd name="T8" fmla="*/ 176 w 213"/>
              <a:gd name="T9" fmla="*/ 638 h 866"/>
              <a:gd name="T10" fmla="*/ 176 w 213"/>
              <a:gd name="T11" fmla="*/ 552 h 866"/>
              <a:gd name="T12" fmla="*/ 141 w 213"/>
              <a:gd name="T13" fmla="*/ 510 h 866"/>
              <a:gd name="T14" fmla="*/ 141 w 213"/>
              <a:gd name="T15" fmla="*/ 444 h 866"/>
              <a:gd name="T16" fmla="*/ 176 w 213"/>
              <a:gd name="T17" fmla="*/ 397 h 866"/>
              <a:gd name="T18" fmla="*/ 176 w 213"/>
              <a:gd name="T19" fmla="*/ 379 h 866"/>
              <a:gd name="T20" fmla="*/ 176 w 213"/>
              <a:gd name="T21" fmla="*/ 336 h 866"/>
              <a:gd name="T22" fmla="*/ 141 w 213"/>
              <a:gd name="T23" fmla="*/ 256 h 866"/>
              <a:gd name="T24" fmla="*/ 141 w 213"/>
              <a:gd name="T25" fmla="*/ 190 h 866"/>
              <a:gd name="T26" fmla="*/ 176 w 213"/>
              <a:gd name="T27" fmla="*/ 138 h 866"/>
              <a:gd name="T28" fmla="*/ 176 w 213"/>
              <a:gd name="T29" fmla="*/ 121 h 866"/>
              <a:gd name="T30" fmla="*/ 94 w 213"/>
              <a:gd name="T31" fmla="*/ 78 h 866"/>
              <a:gd name="T32" fmla="*/ 117 w 213"/>
              <a:gd name="T33" fmla="*/ 112 h 866"/>
              <a:gd name="T34" fmla="*/ 117 w 213"/>
              <a:gd name="T35" fmla="*/ 177 h 866"/>
              <a:gd name="T36" fmla="*/ 94 w 213"/>
              <a:gd name="T37" fmla="*/ 223 h 866"/>
              <a:gd name="T38" fmla="*/ 94 w 213"/>
              <a:gd name="T39" fmla="*/ 242 h 866"/>
              <a:gd name="T40" fmla="*/ 94 w 213"/>
              <a:gd name="T41" fmla="*/ 324 h 866"/>
              <a:gd name="T42" fmla="*/ 116 w 213"/>
              <a:gd name="T43" fmla="*/ 362 h 866"/>
              <a:gd name="T44" fmla="*/ 116 w 213"/>
              <a:gd name="T45" fmla="*/ 427 h 866"/>
              <a:gd name="T46" fmla="*/ 94 w 213"/>
              <a:gd name="T47" fmla="*/ 469 h 866"/>
              <a:gd name="T48" fmla="*/ 94 w 213"/>
              <a:gd name="T49" fmla="*/ 489 h 866"/>
              <a:gd name="T50" fmla="*/ 93 w 213"/>
              <a:gd name="T51" fmla="*/ 571 h 866"/>
              <a:gd name="T52" fmla="*/ 116 w 213"/>
              <a:gd name="T53" fmla="*/ 612 h 866"/>
              <a:gd name="T54" fmla="*/ 116 w 213"/>
              <a:gd name="T55" fmla="*/ 676 h 866"/>
              <a:gd name="T56" fmla="*/ 93 w 213"/>
              <a:gd name="T57" fmla="*/ 716 h 866"/>
              <a:gd name="T58" fmla="*/ 93 w 213"/>
              <a:gd name="T59" fmla="*/ 735 h 866"/>
              <a:gd name="T60" fmla="*/ 74 w 213"/>
              <a:gd name="T61" fmla="*/ 796 h 866"/>
              <a:gd name="T62" fmla="*/ 58 w 213"/>
              <a:gd name="T63" fmla="*/ 754 h 866"/>
              <a:gd name="T64" fmla="*/ 74 w 213"/>
              <a:gd name="T65" fmla="*/ 694 h 866"/>
              <a:gd name="T66" fmla="*/ 74 w 213"/>
              <a:gd name="T67" fmla="*/ 653 h 866"/>
              <a:gd name="T68" fmla="*/ 58 w 213"/>
              <a:gd name="T69" fmla="*/ 633 h 866"/>
              <a:gd name="T70" fmla="*/ 58 w 213"/>
              <a:gd name="T71" fmla="*/ 552 h 866"/>
              <a:gd name="T72" fmla="*/ 58 w 213"/>
              <a:gd name="T73" fmla="*/ 512 h 866"/>
              <a:gd name="T74" fmla="*/ 58 w 213"/>
              <a:gd name="T75" fmla="*/ 452 h 866"/>
              <a:gd name="T76" fmla="*/ 74 w 213"/>
              <a:gd name="T77" fmla="*/ 409 h 866"/>
              <a:gd name="T78" fmla="*/ 74 w 213"/>
              <a:gd name="T79" fmla="*/ 390 h 866"/>
              <a:gd name="T80" fmla="*/ 74 w 213"/>
              <a:gd name="T81" fmla="*/ 308 h 866"/>
              <a:gd name="T82" fmla="*/ 58 w 213"/>
              <a:gd name="T83" fmla="*/ 271 h 866"/>
              <a:gd name="T84" fmla="*/ 58 w 213"/>
              <a:gd name="T85" fmla="*/ 210 h 866"/>
              <a:gd name="T86" fmla="*/ 74 w 213"/>
              <a:gd name="T87" fmla="*/ 186 h 866"/>
              <a:gd name="T88" fmla="*/ 74 w 213"/>
              <a:gd name="T89" fmla="*/ 146 h 866"/>
              <a:gd name="T90" fmla="*/ 43 w 213"/>
              <a:gd name="T91" fmla="*/ 793 h 866"/>
              <a:gd name="T92" fmla="*/ 28 w 213"/>
              <a:gd name="T93" fmla="*/ 751 h 866"/>
              <a:gd name="T94" fmla="*/ 28 w 213"/>
              <a:gd name="T95" fmla="*/ 692 h 866"/>
              <a:gd name="T96" fmla="*/ 43 w 213"/>
              <a:gd name="T97" fmla="*/ 653 h 866"/>
              <a:gd name="T98" fmla="*/ 42 w 213"/>
              <a:gd name="T99" fmla="*/ 633 h 866"/>
              <a:gd name="T100" fmla="*/ 42 w 213"/>
              <a:gd name="T101" fmla="*/ 553 h 866"/>
              <a:gd name="T102" fmla="*/ 28 w 213"/>
              <a:gd name="T103" fmla="*/ 514 h 866"/>
              <a:gd name="T104" fmla="*/ 28 w 213"/>
              <a:gd name="T105" fmla="*/ 455 h 866"/>
              <a:gd name="T106" fmla="*/ 42 w 213"/>
              <a:gd name="T107" fmla="*/ 414 h 866"/>
              <a:gd name="T108" fmla="*/ 42 w 213"/>
              <a:gd name="T109" fmla="*/ 393 h 866"/>
              <a:gd name="T110" fmla="*/ 42 w 213"/>
              <a:gd name="T111" fmla="*/ 314 h 866"/>
              <a:gd name="T112" fmla="*/ 27 w 213"/>
              <a:gd name="T113" fmla="*/ 276 h 866"/>
              <a:gd name="T114" fmla="*/ 27 w 213"/>
              <a:gd name="T115" fmla="*/ 218 h 866"/>
              <a:gd name="T116" fmla="*/ 41 w 213"/>
              <a:gd name="T117" fmla="*/ 174 h 866"/>
              <a:gd name="T118" fmla="*/ 41 w 213"/>
              <a:gd name="T119" fmla="*/ 15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3" h="866">
                <a:moveTo>
                  <a:pt x="0" y="833"/>
                </a:moveTo>
                <a:cubicBezTo>
                  <a:pt x="213" y="866"/>
                  <a:pt x="213" y="866"/>
                  <a:pt x="213" y="866"/>
                </a:cubicBezTo>
                <a:cubicBezTo>
                  <a:pt x="213" y="0"/>
                  <a:pt x="213" y="0"/>
                  <a:pt x="213" y="0"/>
                </a:cubicBezTo>
                <a:cubicBezTo>
                  <a:pt x="0" y="73"/>
                  <a:pt x="0" y="73"/>
                  <a:pt x="0" y="73"/>
                </a:cubicBezTo>
                <a:lnTo>
                  <a:pt x="0" y="833"/>
                </a:lnTo>
                <a:close/>
                <a:moveTo>
                  <a:pt x="176" y="810"/>
                </a:moveTo>
                <a:cubicBezTo>
                  <a:pt x="141" y="805"/>
                  <a:pt x="141" y="805"/>
                  <a:pt x="141" y="805"/>
                </a:cubicBezTo>
                <a:cubicBezTo>
                  <a:pt x="141" y="781"/>
                  <a:pt x="141" y="781"/>
                  <a:pt x="141" y="781"/>
                </a:cubicBezTo>
                <a:cubicBezTo>
                  <a:pt x="176" y="785"/>
                  <a:pt x="176" y="785"/>
                  <a:pt x="176" y="785"/>
                </a:cubicBezTo>
                <a:lnTo>
                  <a:pt x="176" y="810"/>
                </a:lnTo>
                <a:close/>
                <a:moveTo>
                  <a:pt x="176" y="767"/>
                </a:moveTo>
                <a:cubicBezTo>
                  <a:pt x="164" y="766"/>
                  <a:pt x="152" y="764"/>
                  <a:pt x="141" y="763"/>
                </a:cubicBezTo>
                <a:cubicBezTo>
                  <a:pt x="141" y="755"/>
                  <a:pt x="141" y="747"/>
                  <a:pt x="141" y="739"/>
                </a:cubicBezTo>
                <a:cubicBezTo>
                  <a:pt x="152" y="740"/>
                  <a:pt x="164" y="741"/>
                  <a:pt x="176" y="741"/>
                </a:cubicBezTo>
                <a:cubicBezTo>
                  <a:pt x="176" y="750"/>
                  <a:pt x="176" y="759"/>
                  <a:pt x="176" y="767"/>
                </a:cubicBezTo>
                <a:close/>
                <a:moveTo>
                  <a:pt x="176" y="724"/>
                </a:moveTo>
                <a:cubicBezTo>
                  <a:pt x="164" y="723"/>
                  <a:pt x="152" y="722"/>
                  <a:pt x="141" y="721"/>
                </a:cubicBezTo>
                <a:cubicBezTo>
                  <a:pt x="141" y="713"/>
                  <a:pt x="141" y="705"/>
                  <a:pt x="141" y="697"/>
                </a:cubicBezTo>
                <a:cubicBezTo>
                  <a:pt x="152" y="697"/>
                  <a:pt x="164" y="698"/>
                  <a:pt x="176" y="698"/>
                </a:cubicBezTo>
                <a:cubicBezTo>
                  <a:pt x="176" y="707"/>
                  <a:pt x="176" y="715"/>
                  <a:pt x="176" y="724"/>
                </a:cubicBezTo>
                <a:close/>
                <a:moveTo>
                  <a:pt x="176" y="681"/>
                </a:moveTo>
                <a:cubicBezTo>
                  <a:pt x="164" y="680"/>
                  <a:pt x="152" y="679"/>
                  <a:pt x="141" y="679"/>
                </a:cubicBezTo>
                <a:cubicBezTo>
                  <a:pt x="141" y="671"/>
                  <a:pt x="141" y="663"/>
                  <a:pt x="141" y="655"/>
                </a:cubicBezTo>
                <a:cubicBezTo>
                  <a:pt x="152" y="655"/>
                  <a:pt x="164" y="655"/>
                  <a:pt x="176" y="655"/>
                </a:cubicBezTo>
                <a:cubicBezTo>
                  <a:pt x="176" y="664"/>
                  <a:pt x="176" y="672"/>
                  <a:pt x="176" y="681"/>
                </a:cubicBezTo>
                <a:close/>
                <a:moveTo>
                  <a:pt x="176" y="638"/>
                </a:moveTo>
                <a:cubicBezTo>
                  <a:pt x="164" y="637"/>
                  <a:pt x="152" y="637"/>
                  <a:pt x="141" y="636"/>
                </a:cubicBezTo>
                <a:cubicBezTo>
                  <a:pt x="141" y="628"/>
                  <a:pt x="141" y="620"/>
                  <a:pt x="141" y="613"/>
                </a:cubicBezTo>
                <a:cubicBezTo>
                  <a:pt x="152" y="612"/>
                  <a:pt x="164" y="612"/>
                  <a:pt x="176" y="612"/>
                </a:cubicBezTo>
                <a:cubicBezTo>
                  <a:pt x="176" y="621"/>
                  <a:pt x="176" y="629"/>
                  <a:pt x="176" y="638"/>
                </a:cubicBezTo>
                <a:close/>
                <a:moveTo>
                  <a:pt x="176" y="595"/>
                </a:moveTo>
                <a:cubicBezTo>
                  <a:pt x="164" y="595"/>
                  <a:pt x="152" y="594"/>
                  <a:pt x="141" y="594"/>
                </a:cubicBezTo>
                <a:cubicBezTo>
                  <a:pt x="141" y="586"/>
                  <a:pt x="141" y="578"/>
                  <a:pt x="141" y="570"/>
                </a:cubicBezTo>
                <a:cubicBezTo>
                  <a:pt x="152" y="570"/>
                  <a:pt x="164" y="570"/>
                  <a:pt x="176" y="569"/>
                </a:cubicBezTo>
                <a:cubicBezTo>
                  <a:pt x="176" y="578"/>
                  <a:pt x="176" y="586"/>
                  <a:pt x="176" y="595"/>
                </a:cubicBezTo>
                <a:close/>
                <a:moveTo>
                  <a:pt x="176" y="552"/>
                </a:moveTo>
                <a:cubicBezTo>
                  <a:pt x="164" y="552"/>
                  <a:pt x="152" y="552"/>
                  <a:pt x="141" y="552"/>
                </a:cubicBezTo>
                <a:cubicBezTo>
                  <a:pt x="141" y="544"/>
                  <a:pt x="141" y="536"/>
                  <a:pt x="141" y="528"/>
                </a:cubicBezTo>
                <a:cubicBezTo>
                  <a:pt x="152" y="527"/>
                  <a:pt x="164" y="527"/>
                  <a:pt x="176" y="526"/>
                </a:cubicBezTo>
                <a:cubicBezTo>
                  <a:pt x="176" y="535"/>
                  <a:pt x="176" y="543"/>
                  <a:pt x="176" y="552"/>
                </a:cubicBezTo>
                <a:close/>
                <a:moveTo>
                  <a:pt x="176" y="509"/>
                </a:moveTo>
                <a:cubicBezTo>
                  <a:pt x="164" y="509"/>
                  <a:pt x="152" y="509"/>
                  <a:pt x="141" y="510"/>
                </a:cubicBezTo>
                <a:cubicBezTo>
                  <a:pt x="141" y="502"/>
                  <a:pt x="141" y="494"/>
                  <a:pt x="141" y="486"/>
                </a:cubicBezTo>
                <a:cubicBezTo>
                  <a:pt x="152" y="485"/>
                  <a:pt x="164" y="484"/>
                  <a:pt x="176" y="483"/>
                </a:cubicBezTo>
                <a:cubicBezTo>
                  <a:pt x="176" y="492"/>
                  <a:pt x="176" y="500"/>
                  <a:pt x="176" y="509"/>
                </a:cubicBezTo>
                <a:close/>
                <a:moveTo>
                  <a:pt x="176" y="466"/>
                </a:moveTo>
                <a:cubicBezTo>
                  <a:pt x="164" y="466"/>
                  <a:pt x="152" y="467"/>
                  <a:pt x="141" y="467"/>
                </a:cubicBezTo>
                <a:cubicBezTo>
                  <a:pt x="141" y="460"/>
                  <a:pt x="141" y="452"/>
                  <a:pt x="141" y="444"/>
                </a:cubicBezTo>
                <a:cubicBezTo>
                  <a:pt x="152" y="442"/>
                  <a:pt x="164" y="441"/>
                  <a:pt x="176" y="440"/>
                </a:cubicBezTo>
                <a:cubicBezTo>
                  <a:pt x="176" y="448"/>
                  <a:pt x="176" y="457"/>
                  <a:pt x="176" y="466"/>
                </a:cubicBezTo>
                <a:close/>
                <a:moveTo>
                  <a:pt x="176" y="422"/>
                </a:moveTo>
                <a:cubicBezTo>
                  <a:pt x="164" y="423"/>
                  <a:pt x="152" y="424"/>
                  <a:pt x="141" y="425"/>
                </a:cubicBezTo>
                <a:cubicBezTo>
                  <a:pt x="141" y="417"/>
                  <a:pt x="141" y="409"/>
                  <a:pt x="141" y="401"/>
                </a:cubicBezTo>
                <a:cubicBezTo>
                  <a:pt x="152" y="400"/>
                  <a:pt x="164" y="398"/>
                  <a:pt x="176" y="397"/>
                </a:cubicBezTo>
                <a:cubicBezTo>
                  <a:pt x="176" y="405"/>
                  <a:pt x="176" y="414"/>
                  <a:pt x="176" y="422"/>
                </a:cubicBezTo>
                <a:close/>
                <a:moveTo>
                  <a:pt x="176" y="379"/>
                </a:moveTo>
                <a:cubicBezTo>
                  <a:pt x="164" y="381"/>
                  <a:pt x="152" y="382"/>
                  <a:pt x="141" y="383"/>
                </a:cubicBezTo>
                <a:cubicBezTo>
                  <a:pt x="141" y="375"/>
                  <a:pt x="141" y="367"/>
                  <a:pt x="141" y="359"/>
                </a:cubicBezTo>
                <a:cubicBezTo>
                  <a:pt x="152" y="357"/>
                  <a:pt x="164" y="356"/>
                  <a:pt x="176" y="354"/>
                </a:cubicBezTo>
                <a:cubicBezTo>
                  <a:pt x="176" y="362"/>
                  <a:pt x="176" y="371"/>
                  <a:pt x="176" y="379"/>
                </a:cubicBezTo>
                <a:close/>
                <a:moveTo>
                  <a:pt x="141" y="299"/>
                </a:moveTo>
                <a:cubicBezTo>
                  <a:pt x="141" y="291"/>
                  <a:pt x="141" y="283"/>
                  <a:pt x="141" y="275"/>
                </a:cubicBezTo>
                <a:cubicBezTo>
                  <a:pt x="152" y="272"/>
                  <a:pt x="164" y="270"/>
                  <a:pt x="176" y="268"/>
                </a:cubicBezTo>
                <a:cubicBezTo>
                  <a:pt x="176" y="276"/>
                  <a:pt x="176" y="285"/>
                  <a:pt x="176" y="293"/>
                </a:cubicBezTo>
                <a:cubicBezTo>
                  <a:pt x="164" y="295"/>
                  <a:pt x="152" y="297"/>
                  <a:pt x="141" y="299"/>
                </a:cubicBezTo>
                <a:close/>
                <a:moveTo>
                  <a:pt x="176" y="336"/>
                </a:moveTo>
                <a:cubicBezTo>
                  <a:pt x="164" y="338"/>
                  <a:pt x="152" y="339"/>
                  <a:pt x="141" y="341"/>
                </a:cubicBezTo>
                <a:cubicBezTo>
                  <a:pt x="141" y="333"/>
                  <a:pt x="141" y="325"/>
                  <a:pt x="141" y="317"/>
                </a:cubicBezTo>
                <a:cubicBezTo>
                  <a:pt x="152" y="315"/>
                  <a:pt x="164" y="313"/>
                  <a:pt x="176" y="311"/>
                </a:cubicBezTo>
                <a:cubicBezTo>
                  <a:pt x="176" y="319"/>
                  <a:pt x="176" y="328"/>
                  <a:pt x="176" y="336"/>
                </a:cubicBezTo>
                <a:close/>
                <a:moveTo>
                  <a:pt x="176" y="250"/>
                </a:moveTo>
                <a:cubicBezTo>
                  <a:pt x="164" y="252"/>
                  <a:pt x="152" y="254"/>
                  <a:pt x="141" y="256"/>
                </a:cubicBezTo>
                <a:cubicBezTo>
                  <a:pt x="141" y="248"/>
                  <a:pt x="141" y="240"/>
                  <a:pt x="141" y="232"/>
                </a:cubicBezTo>
                <a:cubicBezTo>
                  <a:pt x="152" y="230"/>
                  <a:pt x="164" y="227"/>
                  <a:pt x="176" y="224"/>
                </a:cubicBezTo>
                <a:cubicBezTo>
                  <a:pt x="176" y="233"/>
                  <a:pt x="176" y="242"/>
                  <a:pt x="176" y="250"/>
                </a:cubicBezTo>
                <a:close/>
                <a:moveTo>
                  <a:pt x="176" y="207"/>
                </a:moveTo>
                <a:cubicBezTo>
                  <a:pt x="164" y="209"/>
                  <a:pt x="152" y="212"/>
                  <a:pt x="141" y="214"/>
                </a:cubicBezTo>
                <a:cubicBezTo>
                  <a:pt x="141" y="206"/>
                  <a:pt x="141" y="198"/>
                  <a:pt x="141" y="190"/>
                </a:cubicBezTo>
                <a:cubicBezTo>
                  <a:pt x="152" y="187"/>
                  <a:pt x="164" y="184"/>
                  <a:pt x="176" y="181"/>
                </a:cubicBezTo>
                <a:cubicBezTo>
                  <a:pt x="176" y="190"/>
                  <a:pt x="176" y="198"/>
                  <a:pt x="176" y="207"/>
                </a:cubicBezTo>
                <a:close/>
                <a:moveTo>
                  <a:pt x="176" y="164"/>
                </a:moveTo>
                <a:cubicBezTo>
                  <a:pt x="164" y="167"/>
                  <a:pt x="152" y="169"/>
                  <a:pt x="141" y="172"/>
                </a:cubicBezTo>
                <a:cubicBezTo>
                  <a:pt x="141" y="164"/>
                  <a:pt x="141" y="156"/>
                  <a:pt x="141" y="148"/>
                </a:cubicBezTo>
                <a:cubicBezTo>
                  <a:pt x="152" y="145"/>
                  <a:pt x="164" y="142"/>
                  <a:pt x="176" y="138"/>
                </a:cubicBezTo>
                <a:cubicBezTo>
                  <a:pt x="176" y="147"/>
                  <a:pt x="176" y="155"/>
                  <a:pt x="176" y="164"/>
                </a:cubicBezTo>
                <a:close/>
                <a:moveTo>
                  <a:pt x="176" y="121"/>
                </a:moveTo>
                <a:cubicBezTo>
                  <a:pt x="164" y="124"/>
                  <a:pt x="152" y="127"/>
                  <a:pt x="141" y="130"/>
                </a:cubicBezTo>
                <a:cubicBezTo>
                  <a:pt x="141" y="122"/>
                  <a:pt x="141" y="114"/>
                  <a:pt x="141" y="106"/>
                </a:cubicBezTo>
                <a:cubicBezTo>
                  <a:pt x="152" y="102"/>
                  <a:pt x="164" y="99"/>
                  <a:pt x="176" y="95"/>
                </a:cubicBezTo>
                <a:cubicBezTo>
                  <a:pt x="176" y="104"/>
                  <a:pt x="176" y="112"/>
                  <a:pt x="176" y="121"/>
                </a:cubicBezTo>
                <a:close/>
                <a:moveTo>
                  <a:pt x="141" y="64"/>
                </a:moveTo>
                <a:cubicBezTo>
                  <a:pt x="176" y="52"/>
                  <a:pt x="176" y="52"/>
                  <a:pt x="176" y="5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41" y="87"/>
                  <a:pt x="141" y="87"/>
                  <a:pt x="141" y="87"/>
                </a:cubicBezTo>
                <a:lnTo>
                  <a:pt x="141" y="64"/>
                </a:lnTo>
                <a:close/>
                <a:moveTo>
                  <a:pt x="94" y="78"/>
                </a:moveTo>
                <a:cubicBezTo>
                  <a:pt x="117" y="71"/>
                  <a:pt x="117" y="71"/>
                  <a:pt x="117" y="71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94" y="100"/>
                  <a:pt x="94" y="100"/>
                  <a:pt x="94" y="100"/>
                </a:cubicBezTo>
                <a:lnTo>
                  <a:pt x="94" y="78"/>
                </a:lnTo>
                <a:close/>
                <a:moveTo>
                  <a:pt x="94" y="119"/>
                </a:moveTo>
                <a:cubicBezTo>
                  <a:pt x="102" y="117"/>
                  <a:pt x="109" y="114"/>
                  <a:pt x="117" y="112"/>
                </a:cubicBezTo>
                <a:cubicBezTo>
                  <a:pt x="117" y="120"/>
                  <a:pt x="117" y="127"/>
                  <a:pt x="117" y="135"/>
                </a:cubicBezTo>
                <a:cubicBezTo>
                  <a:pt x="109" y="137"/>
                  <a:pt x="102" y="139"/>
                  <a:pt x="94" y="141"/>
                </a:cubicBezTo>
                <a:cubicBezTo>
                  <a:pt x="94" y="133"/>
                  <a:pt x="94" y="126"/>
                  <a:pt x="94" y="119"/>
                </a:cubicBezTo>
                <a:close/>
                <a:moveTo>
                  <a:pt x="94" y="160"/>
                </a:moveTo>
                <a:cubicBezTo>
                  <a:pt x="102" y="158"/>
                  <a:pt x="109" y="156"/>
                  <a:pt x="117" y="154"/>
                </a:cubicBezTo>
                <a:cubicBezTo>
                  <a:pt x="117" y="161"/>
                  <a:pt x="117" y="169"/>
                  <a:pt x="117" y="177"/>
                </a:cubicBezTo>
                <a:cubicBezTo>
                  <a:pt x="109" y="178"/>
                  <a:pt x="102" y="180"/>
                  <a:pt x="94" y="182"/>
                </a:cubicBezTo>
                <a:cubicBezTo>
                  <a:pt x="94" y="175"/>
                  <a:pt x="94" y="167"/>
                  <a:pt x="94" y="160"/>
                </a:cubicBezTo>
                <a:close/>
                <a:moveTo>
                  <a:pt x="94" y="201"/>
                </a:moveTo>
                <a:cubicBezTo>
                  <a:pt x="102" y="199"/>
                  <a:pt x="109" y="197"/>
                  <a:pt x="117" y="195"/>
                </a:cubicBezTo>
                <a:cubicBezTo>
                  <a:pt x="117" y="203"/>
                  <a:pt x="117" y="211"/>
                  <a:pt x="117" y="218"/>
                </a:cubicBezTo>
                <a:cubicBezTo>
                  <a:pt x="109" y="220"/>
                  <a:pt x="102" y="221"/>
                  <a:pt x="94" y="223"/>
                </a:cubicBezTo>
                <a:cubicBezTo>
                  <a:pt x="94" y="216"/>
                  <a:pt x="94" y="208"/>
                  <a:pt x="94" y="201"/>
                </a:cubicBezTo>
                <a:close/>
                <a:moveTo>
                  <a:pt x="94" y="242"/>
                </a:moveTo>
                <a:cubicBezTo>
                  <a:pt x="102" y="241"/>
                  <a:pt x="109" y="239"/>
                  <a:pt x="117" y="237"/>
                </a:cubicBezTo>
                <a:cubicBezTo>
                  <a:pt x="117" y="245"/>
                  <a:pt x="117" y="252"/>
                  <a:pt x="117" y="260"/>
                </a:cubicBezTo>
                <a:cubicBezTo>
                  <a:pt x="109" y="261"/>
                  <a:pt x="102" y="263"/>
                  <a:pt x="94" y="264"/>
                </a:cubicBezTo>
                <a:cubicBezTo>
                  <a:pt x="94" y="257"/>
                  <a:pt x="94" y="249"/>
                  <a:pt x="94" y="242"/>
                </a:cubicBezTo>
                <a:close/>
                <a:moveTo>
                  <a:pt x="94" y="283"/>
                </a:moveTo>
                <a:cubicBezTo>
                  <a:pt x="101" y="282"/>
                  <a:pt x="109" y="280"/>
                  <a:pt x="117" y="279"/>
                </a:cubicBezTo>
                <a:cubicBezTo>
                  <a:pt x="117" y="286"/>
                  <a:pt x="117" y="294"/>
                  <a:pt x="117" y="302"/>
                </a:cubicBezTo>
                <a:cubicBezTo>
                  <a:pt x="109" y="303"/>
                  <a:pt x="101" y="304"/>
                  <a:pt x="94" y="305"/>
                </a:cubicBezTo>
                <a:cubicBezTo>
                  <a:pt x="94" y="298"/>
                  <a:pt x="94" y="291"/>
                  <a:pt x="94" y="283"/>
                </a:cubicBezTo>
                <a:close/>
                <a:moveTo>
                  <a:pt x="94" y="324"/>
                </a:moveTo>
                <a:cubicBezTo>
                  <a:pt x="101" y="323"/>
                  <a:pt x="109" y="322"/>
                  <a:pt x="117" y="320"/>
                </a:cubicBezTo>
                <a:cubicBezTo>
                  <a:pt x="117" y="328"/>
                  <a:pt x="117" y="336"/>
                  <a:pt x="117" y="343"/>
                </a:cubicBezTo>
                <a:cubicBezTo>
                  <a:pt x="109" y="344"/>
                  <a:pt x="101" y="345"/>
                  <a:pt x="94" y="346"/>
                </a:cubicBezTo>
                <a:cubicBezTo>
                  <a:pt x="94" y="339"/>
                  <a:pt x="94" y="332"/>
                  <a:pt x="94" y="324"/>
                </a:cubicBezTo>
                <a:close/>
                <a:moveTo>
                  <a:pt x="94" y="365"/>
                </a:moveTo>
                <a:cubicBezTo>
                  <a:pt x="101" y="364"/>
                  <a:pt x="109" y="363"/>
                  <a:pt x="116" y="362"/>
                </a:cubicBezTo>
                <a:cubicBezTo>
                  <a:pt x="116" y="370"/>
                  <a:pt x="116" y="377"/>
                  <a:pt x="116" y="385"/>
                </a:cubicBezTo>
                <a:cubicBezTo>
                  <a:pt x="109" y="386"/>
                  <a:pt x="101" y="387"/>
                  <a:pt x="94" y="387"/>
                </a:cubicBezTo>
                <a:cubicBezTo>
                  <a:pt x="94" y="380"/>
                  <a:pt x="94" y="373"/>
                  <a:pt x="94" y="365"/>
                </a:cubicBezTo>
                <a:close/>
                <a:moveTo>
                  <a:pt x="94" y="407"/>
                </a:moveTo>
                <a:cubicBezTo>
                  <a:pt x="101" y="406"/>
                  <a:pt x="109" y="405"/>
                  <a:pt x="116" y="404"/>
                </a:cubicBezTo>
                <a:cubicBezTo>
                  <a:pt x="116" y="411"/>
                  <a:pt x="116" y="419"/>
                  <a:pt x="116" y="427"/>
                </a:cubicBezTo>
                <a:cubicBezTo>
                  <a:pt x="109" y="427"/>
                  <a:pt x="101" y="428"/>
                  <a:pt x="94" y="428"/>
                </a:cubicBezTo>
                <a:cubicBezTo>
                  <a:pt x="94" y="421"/>
                  <a:pt x="94" y="414"/>
                  <a:pt x="94" y="407"/>
                </a:cubicBezTo>
                <a:close/>
                <a:moveTo>
                  <a:pt x="94" y="448"/>
                </a:moveTo>
                <a:cubicBezTo>
                  <a:pt x="101" y="447"/>
                  <a:pt x="109" y="446"/>
                  <a:pt x="116" y="445"/>
                </a:cubicBezTo>
                <a:cubicBezTo>
                  <a:pt x="116" y="453"/>
                  <a:pt x="116" y="461"/>
                  <a:pt x="116" y="468"/>
                </a:cubicBezTo>
                <a:cubicBezTo>
                  <a:pt x="109" y="469"/>
                  <a:pt x="101" y="469"/>
                  <a:pt x="94" y="469"/>
                </a:cubicBezTo>
                <a:cubicBezTo>
                  <a:pt x="94" y="462"/>
                  <a:pt x="94" y="455"/>
                  <a:pt x="94" y="448"/>
                </a:cubicBezTo>
                <a:close/>
                <a:moveTo>
                  <a:pt x="94" y="489"/>
                </a:moveTo>
                <a:cubicBezTo>
                  <a:pt x="101" y="488"/>
                  <a:pt x="109" y="488"/>
                  <a:pt x="116" y="487"/>
                </a:cubicBezTo>
                <a:cubicBezTo>
                  <a:pt x="116" y="495"/>
                  <a:pt x="116" y="502"/>
                  <a:pt x="116" y="510"/>
                </a:cubicBezTo>
                <a:cubicBezTo>
                  <a:pt x="109" y="510"/>
                  <a:pt x="101" y="510"/>
                  <a:pt x="94" y="511"/>
                </a:cubicBezTo>
                <a:cubicBezTo>
                  <a:pt x="94" y="503"/>
                  <a:pt x="94" y="496"/>
                  <a:pt x="94" y="489"/>
                </a:cubicBezTo>
                <a:close/>
                <a:moveTo>
                  <a:pt x="93" y="530"/>
                </a:moveTo>
                <a:cubicBezTo>
                  <a:pt x="101" y="529"/>
                  <a:pt x="109" y="529"/>
                  <a:pt x="116" y="529"/>
                </a:cubicBezTo>
                <a:cubicBezTo>
                  <a:pt x="116" y="536"/>
                  <a:pt x="116" y="544"/>
                  <a:pt x="116" y="552"/>
                </a:cubicBezTo>
                <a:cubicBezTo>
                  <a:pt x="109" y="552"/>
                  <a:pt x="101" y="552"/>
                  <a:pt x="93" y="552"/>
                </a:cubicBezTo>
                <a:cubicBezTo>
                  <a:pt x="93" y="544"/>
                  <a:pt x="93" y="537"/>
                  <a:pt x="93" y="530"/>
                </a:cubicBezTo>
                <a:close/>
                <a:moveTo>
                  <a:pt x="93" y="571"/>
                </a:moveTo>
                <a:cubicBezTo>
                  <a:pt x="101" y="571"/>
                  <a:pt x="109" y="570"/>
                  <a:pt x="116" y="570"/>
                </a:cubicBezTo>
                <a:cubicBezTo>
                  <a:pt x="116" y="578"/>
                  <a:pt x="116" y="586"/>
                  <a:pt x="116" y="593"/>
                </a:cubicBezTo>
                <a:cubicBezTo>
                  <a:pt x="109" y="593"/>
                  <a:pt x="101" y="593"/>
                  <a:pt x="93" y="593"/>
                </a:cubicBezTo>
                <a:cubicBezTo>
                  <a:pt x="93" y="585"/>
                  <a:pt x="93" y="578"/>
                  <a:pt x="93" y="571"/>
                </a:cubicBezTo>
                <a:close/>
                <a:moveTo>
                  <a:pt x="93" y="612"/>
                </a:moveTo>
                <a:cubicBezTo>
                  <a:pt x="101" y="612"/>
                  <a:pt x="108" y="612"/>
                  <a:pt x="116" y="612"/>
                </a:cubicBezTo>
                <a:cubicBezTo>
                  <a:pt x="116" y="620"/>
                  <a:pt x="116" y="627"/>
                  <a:pt x="116" y="635"/>
                </a:cubicBezTo>
                <a:cubicBezTo>
                  <a:pt x="108" y="635"/>
                  <a:pt x="101" y="634"/>
                  <a:pt x="93" y="634"/>
                </a:cubicBezTo>
                <a:cubicBezTo>
                  <a:pt x="93" y="627"/>
                  <a:pt x="93" y="619"/>
                  <a:pt x="93" y="612"/>
                </a:cubicBezTo>
                <a:close/>
                <a:moveTo>
                  <a:pt x="93" y="653"/>
                </a:moveTo>
                <a:cubicBezTo>
                  <a:pt x="101" y="653"/>
                  <a:pt x="108" y="653"/>
                  <a:pt x="116" y="654"/>
                </a:cubicBezTo>
                <a:cubicBezTo>
                  <a:pt x="116" y="661"/>
                  <a:pt x="116" y="669"/>
                  <a:pt x="116" y="676"/>
                </a:cubicBezTo>
                <a:cubicBezTo>
                  <a:pt x="108" y="676"/>
                  <a:pt x="101" y="675"/>
                  <a:pt x="93" y="675"/>
                </a:cubicBezTo>
                <a:cubicBezTo>
                  <a:pt x="93" y="668"/>
                  <a:pt x="93" y="660"/>
                  <a:pt x="93" y="653"/>
                </a:cubicBezTo>
                <a:close/>
                <a:moveTo>
                  <a:pt x="93" y="694"/>
                </a:moveTo>
                <a:cubicBezTo>
                  <a:pt x="101" y="695"/>
                  <a:pt x="108" y="695"/>
                  <a:pt x="116" y="695"/>
                </a:cubicBezTo>
                <a:cubicBezTo>
                  <a:pt x="116" y="703"/>
                  <a:pt x="116" y="710"/>
                  <a:pt x="116" y="718"/>
                </a:cubicBezTo>
                <a:cubicBezTo>
                  <a:pt x="108" y="717"/>
                  <a:pt x="101" y="717"/>
                  <a:pt x="93" y="716"/>
                </a:cubicBezTo>
                <a:cubicBezTo>
                  <a:pt x="93" y="709"/>
                  <a:pt x="93" y="702"/>
                  <a:pt x="93" y="694"/>
                </a:cubicBezTo>
                <a:close/>
                <a:moveTo>
                  <a:pt x="93" y="735"/>
                </a:moveTo>
                <a:cubicBezTo>
                  <a:pt x="101" y="736"/>
                  <a:pt x="108" y="736"/>
                  <a:pt x="116" y="737"/>
                </a:cubicBezTo>
                <a:cubicBezTo>
                  <a:pt x="116" y="744"/>
                  <a:pt x="116" y="752"/>
                  <a:pt x="116" y="760"/>
                </a:cubicBezTo>
                <a:cubicBezTo>
                  <a:pt x="108" y="759"/>
                  <a:pt x="101" y="758"/>
                  <a:pt x="93" y="757"/>
                </a:cubicBezTo>
                <a:cubicBezTo>
                  <a:pt x="93" y="750"/>
                  <a:pt x="93" y="743"/>
                  <a:pt x="93" y="735"/>
                </a:cubicBezTo>
                <a:close/>
                <a:moveTo>
                  <a:pt x="93" y="776"/>
                </a:moveTo>
                <a:cubicBezTo>
                  <a:pt x="116" y="778"/>
                  <a:pt x="116" y="778"/>
                  <a:pt x="116" y="778"/>
                </a:cubicBezTo>
                <a:cubicBezTo>
                  <a:pt x="116" y="801"/>
                  <a:pt x="116" y="801"/>
                  <a:pt x="116" y="801"/>
                </a:cubicBezTo>
                <a:cubicBezTo>
                  <a:pt x="93" y="798"/>
                  <a:pt x="93" y="798"/>
                  <a:pt x="93" y="798"/>
                </a:cubicBezTo>
                <a:lnTo>
                  <a:pt x="93" y="776"/>
                </a:lnTo>
                <a:close/>
                <a:moveTo>
                  <a:pt x="74" y="796"/>
                </a:moveTo>
                <a:cubicBezTo>
                  <a:pt x="58" y="794"/>
                  <a:pt x="58" y="794"/>
                  <a:pt x="58" y="794"/>
                </a:cubicBezTo>
                <a:cubicBezTo>
                  <a:pt x="58" y="774"/>
                  <a:pt x="58" y="774"/>
                  <a:pt x="58" y="774"/>
                </a:cubicBezTo>
                <a:cubicBezTo>
                  <a:pt x="74" y="775"/>
                  <a:pt x="74" y="775"/>
                  <a:pt x="74" y="775"/>
                </a:cubicBezTo>
                <a:lnTo>
                  <a:pt x="74" y="796"/>
                </a:lnTo>
                <a:close/>
                <a:moveTo>
                  <a:pt x="74" y="756"/>
                </a:moveTo>
                <a:cubicBezTo>
                  <a:pt x="69" y="755"/>
                  <a:pt x="63" y="754"/>
                  <a:pt x="58" y="754"/>
                </a:cubicBezTo>
                <a:cubicBezTo>
                  <a:pt x="58" y="747"/>
                  <a:pt x="58" y="740"/>
                  <a:pt x="58" y="733"/>
                </a:cubicBezTo>
                <a:cubicBezTo>
                  <a:pt x="63" y="734"/>
                  <a:pt x="69" y="734"/>
                  <a:pt x="74" y="735"/>
                </a:cubicBezTo>
                <a:cubicBezTo>
                  <a:pt x="74" y="742"/>
                  <a:pt x="74" y="749"/>
                  <a:pt x="74" y="756"/>
                </a:cubicBezTo>
                <a:close/>
                <a:moveTo>
                  <a:pt x="58" y="713"/>
                </a:moveTo>
                <a:cubicBezTo>
                  <a:pt x="58" y="707"/>
                  <a:pt x="58" y="700"/>
                  <a:pt x="58" y="693"/>
                </a:cubicBezTo>
                <a:cubicBezTo>
                  <a:pt x="63" y="693"/>
                  <a:pt x="69" y="694"/>
                  <a:pt x="74" y="694"/>
                </a:cubicBezTo>
                <a:cubicBezTo>
                  <a:pt x="74" y="701"/>
                  <a:pt x="74" y="708"/>
                  <a:pt x="74" y="715"/>
                </a:cubicBezTo>
                <a:cubicBezTo>
                  <a:pt x="69" y="714"/>
                  <a:pt x="63" y="714"/>
                  <a:pt x="58" y="713"/>
                </a:cubicBezTo>
                <a:close/>
                <a:moveTo>
                  <a:pt x="74" y="674"/>
                </a:moveTo>
                <a:cubicBezTo>
                  <a:pt x="69" y="674"/>
                  <a:pt x="63" y="674"/>
                  <a:pt x="58" y="673"/>
                </a:cubicBezTo>
                <a:cubicBezTo>
                  <a:pt x="58" y="666"/>
                  <a:pt x="58" y="660"/>
                  <a:pt x="58" y="653"/>
                </a:cubicBezTo>
                <a:cubicBezTo>
                  <a:pt x="63" y="653"/>
                  <a:pt x="69" y="653"/>
                  <a:pt x="74" y="653"/>
                </a:cubicBezTo>
                <a:cubicBezTo>
                  <a:pt x="74" y="660"/>
                  <a:pt x="74" y="667"/>
                  <a:pt x="74" y="674"/>
                </a:cubicBezTo>
                <a:close/>
                <a:moveTo>
                  <a:pt x="58" y="633"/>
                </a:moveTo>
                <a:cubicBezTo>
                  <a:pt x="58" y="626"/>
                  <a:pt x="58" y="619"/>
                  <a:pt x="58" y="613"/>
                </a:cubicBezTo>
                <a:cubicBezTo>
                  <a:pt x="63" y="613"/>
                  <a:pt x="69" y="613"/>
                  <a:pt x="74" y="613"/>
                </a:cubicBezTo>
                <a:cubicBezTo>
                  <a:pt x="74" y="620"/>
                  <a:pt x="74" y="627"/>
                  <a:pt x="74" y="634"/>
                </a:cubicBezTo>
                <a:cubicBezTo>
                  <a:pt x="69" y="633"/>
                  <a:pt x="63" y="633"/>
                  <a:pt x="58" y="633"/>
                </a:cubicBezTo>
                <a:close/>
                <a:moveTo>
                  <a:pt x="74" y="593"/>
                </a:moveTo>
                <a:cubicBezTo>
                  <a:pt x="69" y="593"/>
                  <a:pt x="63" y="593"/>
                  <a:pt x="58" y="593"/>
                </a:cubicBezTo>
                <a:cubicBezTo>
                  <a:pt x="58" y="586"/>
                  <a:pt x="58" y="579"/>
                  <a:pt x="58" y="572"/>
                </a:cubicBezTo>
                <a:cubicBezTo>
                  <a:pt x="63" y="572"/>
                  <a:pt x="69" y="572"/>
                  <a:pt x="74" y="572"/>
                </a:cubicBezTo>
                <a:cubicBezTo>
                  <a:pt x="74" y="579"/>
                  <a:pt x="74" y="586"/>
                  <a:pt x="74" y="593"/>
                </a:cubicBezTo>
                <a:close/>
                <a:moveTo>
                  <a:pt x="58" y="552"/>
                </a:moveTo>
                <a:cubicBezTo>
                  <a:pt x="58" y="546"/>
                  <a:pt x="58" y="539"/>
                  <a:pt x="58" y="532"/>
                </a:cubicBezTo>
                <a:cubicBezTo>
                  <a:pt x="63" y="532"/>
                  <a:pt x="69" y="532"/>
                  <a:pt x="74" y="531"/>
                </a:cubicBezTo>
                <a:cubicBezTo>
                  <a:pt x="74" y="538"/>
                  <a:pt x="74" y="545"/>
                  <a:pt x="74" y="552"/>
                </a:cubicBezTo>
                <a:cubicBezTo>
                  <a:pt x="69" y="552"/>
                  <a:pt x="63" y="552"/>
                  <a:pt x="58" y="552"/>
                </a:cubicBezTo>
                <a:close/>
                <a:moveTo>
                  <a:pt x="74" y="512"/>
                </a:moveTo>
                <a:cubicBezTo>
                  <a:pt x="69" y="512"/>
                  <a:pt x="63" y="512"/>
                  <a:pt x="58" y="512"/>
                </a:cubicBezTo>
                <a:cubicBezTo>
                  <a:pt x="58" y="505"/>
                  <a:pt x="58" y="499"/>
                  <a:pt x="58" y="492"/>
                </a:cubicBezTo>
                <a:cubicBezTo>
                  <a:pt x="63" y="491"/>
                  <a:pt x="69" y="491"/>
                  <a:pt x="74" y="491"/>
                </a:cubicBezTo>
                <a:cubicBezTo>
                  <a:pt x="74" y="498"/>
                  <a:pt x="74" y="505"/>
                  <a:pt x="74" y="512"/>
                </a:cubicBezTo>
                <a:close/>
                <a:moveTo>
                  <a:pt x="74" y="471"/>
                </a:moveTo>
                <a:cubicBezTo>
                  <a:pt x="69" y="471"/>
                  <a:pt x="63" y="472"/>
                  <a:pt x="58" y="472"/>
                </a:cubicBezTo>
                <a:cubicBezTo>
                  <a:pt x="58" y="465"/>
                  <a:pt x="58" y="458"/>
                  <a:pt x="58" y="452"/>
                </a:cubicBezTo>
                <a:cubicBezTo>
                  <a:pt x="63" y="451"/>
                  <a:pt x="69" y="450"/>
                  <a:pt x="74" y="450"/>
                </a:cubicBezTo>
                <a:cubicBezTo>
                  <a:pt x="74" y="457"/>
                  <a:pt x="74" y="464"/>
                  <a:pt x="74" y="471"/>
                </a:cubicBezTo>
                <a:close/>
                <a:moveTo>
                  <a:pt x="74" y="430"/>
                </a:moveTo>
                <a:cubicBezTo>
                  <a:pt x="69" y="431"/>
                  <a:pt x="63" y="431"/>
                  <a:pt x="58" y="432"/>
                </a:cubicBezTo>
                <a:cubicBezTo>
                  <a:pt x="58" y="425"/>
                  <a:pt x="58" y="418"/>
                  <a:pt x="58" y="411"/>
                </a:cubicBezTo>
                <a:cubicBezTo>
                  <a:pt x="63" y="411"/>
                  <a:pt x="69" y="410"/>
                  <a:pt x="74" y="409"/>
                </a:cubicBezTo>
                <a:cubicBezTo>
                  <a:pt x="74" y="416"/>
                  <a:pt x="74" y="423"/>
                  <a:pt x="74" y="430"/>
                </a:cubicBezTo>
                <a:close/>
                <a:moveTo>
                  <a:pt x="74" y="390"/>
                </a:moveTo>
                <a:cubicBezTo>
                  <a:pt x="69" y="390"/>
                  <a:pt x="63" y="391"/>
                  <a:pt x="58" y="391"/>
                </a:cubicBezTo>
                <a:cubicBezTo>
                  <a:pt x="58" y="385"/>
                  <a:pt x="58" y="378"/>
                  <a:pt x="58" y="371"/>
                </a:cubicBezTo>
                <a:cubicBezTo>
                  <a:pt x="63" y="370"/>
                  <a:pt x="69" y="369"/>
                  <a:pt x="74" y="369"/>
                </a:cubicBezTo>
                <a:cubicBezTo>
                  <a:pt x="74" y="376"/>
                  <a:pt x="74" y="383"/>
                  <a:pt x="74" y="390"/>
                </a:cubicBezTo>
                <a:close/>
                <a:moveTo>
                  <a:pt x="74" y="349"/>
                </a:moveTo>
                <a:cubicBezTo>
                  <a:pt x="69" y="350"/>
                  <a:pt x="63" y="350"/>
                  <a:pt x="58" y="351"/>
                </a:cubicBezTo>
                <a:cubicBezTo>
                  <a:pt x="58" y="344"/>
                  <a:pt x="58" y="338"/>
                  <a:pt x="58" y="331"/>
                </a:cubicBezTo>
                <a:cubicBezTo>
                  <a:pt x="63" y="330"/>
                  <a:pt x="69" y="329"/>
                  <a:pt x="74" y="328"/>
                </a:cubicBezTo>
                <a:cubicBezTo>
                  <a:pt x="74" y="335"/>
                  <a:pt x="74" y="342"/>
                  <a:pt x="74" y="349"/>
                </a:cubicBezTo>
                <a:close/>
                <a:moveTo>
                  <a:pt x="74" y="308"/>
                </a:moveTo>
                <a:cubicBezTo>
                  <a:pt x="69" y="309"/>
                  <a:pt x="63" y="310"/>
                  <a:pt x="58" y="311"/>
                </a:cubicBezTo>
                <a:cubicBezTo>
                  <a:pt x="58" y="304"/>
                  <a:pt x="58" y="297"/>
                  <a:pt x="58" y="291"/>
                </a:cubicBezTo>
                <a:cubicBezTo>
                  <a:pt x="63" y="289"/>
                  <a:pt x="69" y="288"/>
                  <a:pt x="74" y="287"/>
                </a:cubicBezTo>
                <a:cubicBezTo>
                  <a:pt x="74" y="294"/>
                  <a:pt x="74" y="301"/>
                  <a:pt x="74" y="308"/>
                </a:cubicBezTo>
                <a:close/>
                <a:moveTo>
                  <a:pt x="74" y="268"/>
                </a:moveTo>
                <a:cubicBezTo>
                  <a:pt x="69" y="269"/>
                  <a:pt x="63" y="270"/>
                  <a:pt x="58" y="271"/>
                </a:cubicBezTo>
                <a:cubicBezTo>
                  <a:pt x="58" y="264"/>
                  <a:pt x="58" y="257"/>
                  <a:pt x="58" y="250"/>
                </a:cubicBezTo>
                <a:cubicBezTo>
                  <a:pt x="63" y="249"/>
                  <a:pt x="69" y="248"/>
                  <a:pt x="74" y="247"/>
                </a:cubicBezTo>
                <a:cubicBezTo>
                  <a:pt x="74" y="254"/>
                  <a:pt x="74" y="261"/>
                  <a:pt x="74" y="268"/>
                </a:cubicBezTo>
                <a:close/>
                <a:moveTo>
                  <a:pt x="74" y="227"/>
                </a:moveTo>
                <a:cubicBezTo>
                  <a:pt x="69" y="228"/>
                  <a:pt x="63" y="229"/>
                  <a:pt x="58" y="230"/>
                </a:cubicBezTo>
                <a:cubicBezTo>
                  <a:pt x="58" y="224"/>
                  <a:pt x="58" y="217"/>
                  <a:pt x="58" y="210"/>
                </a:cubicBezTo>
                <a:cubicBezTo>
                  <a:pt x="63" y="209"/>
                  <a:pt x="69" y="207"/>
                  <a:pt x="74" y="206"/>
                </a:cubicBezTo>
                <a:cubicBezTo>
                  <a:pt x="74" y="213"/>
                  <a:pt x="74" y="220"/>
                  <a:pt x="74" y="227"/>
                </a:cubicBezTo>
                <a:close/>
                <a:moveTo>
                  <a:pt x="58" y="190"/>
                </a:moveTo>
                <a:cubicBezTo>
                  <a:pt x="58" y="183"/>
                  <a:pt x="58" y="177"/>
                  <a:pt x="58" y="170"/>
                </a:cubicBezTo>
                <a:cubicBezTo>
                  <a:pt x="63" y="168"/>
                  <a:pt x="69" y="167"/>
                  <a:pt x="74" y="165"/>
                </a:cubicBezTo>
                <a:cubicBezTo>
                  <a:pt x="74" y="172"/>
                  <a:pt x="74" y="179"/>
                  <a:pt x="74" y="186"/>
                </a:cubicBezTo>
                <a:cubicBezTo>
                  <a:pt x="69" y="188"/>
                  <a:pt x="63" y="189"/>
                  <a:pt x="58" y="190"/>
                </a:cubicBezTo>
                <a:close/>
                <a:moveTo>
                  <a:pt x="74" y="146"/>
                </a:moveTo>
                <a:cubicBezTo>
                  <a:pt x="69" y="147"/>
                  <a:pt x="63" y="148"/>
                  <a:pt x="58" y="150"/>
                </a:cubicBezTo>
                <a:cubicBezTo>
                  <a:pt x="58" y="143"/>
                  <a:pt x="58" y="136"/>
                  <a:pt x="58" y="130"/>
                </a:cubicBezTo>
                <a:cubicBezTo>
                  <a:pt x="63" y="128"/>
                  <a:pt x="69" y="126"/>
                  <a:pt x="74" y="125"/>
                </a:cubicBezTo>
                <a:cubicBezTo>
                  <a:pt x="74" y="132"/>
                  <a:pt x="74" y="139"/>
                  <a:pt x="74" y="146"/>
                </a:cubicBezTo>
                <a:close/>
                <a:moveTo>
                  <a:pt x="58" y="89"/>
                </a:moveTo>
                <a:cubicBezTo>
                  <a:pt x="74" y="84"/>
                  <a:pt x="74" y="84"/>
                  <a:pt x="74" y="84"/>
                </a:cubicBezTo>
                <a:cubicBezTo>
                  <a:pt x="74" y="105"/>
                  <a:pt x="74" y="105"/>
                  <a:pt x="74" y="105"/>
                </a:cubicBezTo>
                <a:cubicBezTo>
                  <a:pt x="58" y="110"/>
                  <a:pt x="58" y="110"/>
                  <a:pt x="58" y="110"/>
                </a:cubicBezTo>
                <a:lnTo>
                  <a:pt x="58" y="89"/>
                </a:lnTo>
                <a:close/>
                <a:moveTo>
                  <a:pt x="43" y="793"/>
                </a:moveTo>
                <a:cubicBezTo>
                  <a:pt x="29" y="791"/>
                  <a:pt x="29" y="791"/>
                  <a:pt x="29" y="791"/>
                </a:cubicBezTo>
                <a:cubicBezTo>
                  <a:pt x="29" y="772"/>
                  <a:pt x="29" y="772"/>
                  <a:pt x="29" y="772"/>
                </a:cubicBezTo>
                <a:cubicBezTo>
                  <a:pt x="43" y="773"/>
                  <a:pt x="43" y="773"/>
                  <a:pt x="43" y="773"/>
                </a:cubicBezTo>
                <a:lnTo>
                  <a:pt x="43" y="793"/>
                </a:lnTo>
                <a:close/>
                <a:moveTo>
                  <a:pt x="43" y="753"/>
                </a:moveTo>
                <a:cubicBezTo>
                  <a:pt x="38" y="752"/>
                  <a:pt x="33" y="752"/>
                  <a:pt x="28" y="751"/>
                </a:cubicBezTo>
                <a:cubicBezTo>
                  <a:pt x="28" y="745"/>
                  <a:pt x="28" y="738"/>
                  <a:pt x="28" y="732"/>
                </a:cubicBezTo>
                <a:cubicBezTo>
                  <a:pt x="33" y="732"/>
                  <a:pt x="38" y="733"/>
                  <a:pt x="43" y="733"/>
                </a:cubicBezTo>
                <a:cubicBezTo>
                  <a:pt x="43" y="739"/>
                  <a:pt x="43" y="746"/>
                  <a:pt x="43" y="753"/>
                </a:cubicBezTo>
                <a:close/>
                <a:moveTo>
                  <a:pt x="43" y="713"/>
                </a:moveTo>
                <a:cubicBezTo>
                  <a:pt x="38" y="712"/>
                  <a:pt x="33" y="712"/>
                  <a:pt x="28" y="711"/>
                </a:cubicBezTo>
                <a:cubicBezTo>
                  <a:pt x="28" y="705"/>
                  <a:pt x="28" y="699"/>
                  <a:pt x="28" y="692"/>
                </a:cubicBezTo>
                <a:cubicBezTo>
                  <a:pt x="33" y="693"/>
                  <a:pt x="38" y="693"/>
                  <a:pt x="43" y="693"/>
                </a:cubicBezTo>
                <a:cubicBezTo>
                  <a:pt x="43" y="700"/>
                  <a:pt x="43" y="706"/>
                  <a:pt x="43" y="713"/>
                </a:cubicBezTo>
                <a:close/>
                <a:moveTo>
                  <a:pt x="43" y="673"/>
                </a:moveTo>
                <a:cubicBezTo>
                  <a:pt x="38" y="673"/>
                  <a:pt x="33" y="672"/>
                  <a:pt x="28" y="672"/>
                </a:cubicBezTo>
                <a:cubicBezTo>
                  <a:pt x="28" y="666"/>
                  <a:pt x="28" y="659"/>
                  <a:pt x="28" y="653"/>
                </a:cubicBezTo>
                <a:cubicBezTo>
                  <a:pt x="33" y="653"/>
                  <a:pt x="38" y="653"/>
                  <a:pt x="43" y="653"/>
                </a:cubicBezTo>
                <a:cubicBezTo>
                  <a:pt x="43" y="660"/>
                  <a:pt x="43" y="666"/>
                  <a:pt x="43" y="673"/>
                </a:cubicBezTo>
                <a:close/>
                <a:moveTo>
                  <a:pt x="42" y="633"/>
                </a:moveTo>
                <a:cubicBezTo>
                  <a:pt x="38" y="633"/>
                  <a:pt x="33" y="633"/>
                  <a:pt x="28" y="632"/>
                </a:cubicBezTo>
                <a:cubicBezTo>
                  <a:pt x="28" y="626"/>
                  <a:pt x="28" y="620"/>
                  <a:pt x="28" y="613"/>
                </a:cubicBezTo>
                <a:cubicBezTo>
                  <a:pt x="33" y="613"/>
                  <a:pt x="38" y="613"/>
                  <a:pt x="42" y="613"/>
                </a:cubicBezTo>
                <a:cubicBezTo>
                  <a:pt x="42" y="620"/>
                  <a:pt x="42" y="626"/>
                  <a:pt x="42" y="633"/>
                </a:cubicBezTo>
                <a:close/>
                <a:moveTo>
                  <a:pt x="42" y="593"/>
                </a:moveTo>
                <a:cubicBezTo>
                  <a:pt x="38" y="593"/>
                  <a:pt x="33" y="593"/>
                  <a:pt x="28" y="593"/>
                </a:cubicBezTo>
                <a:cubicBezTo>
                  <a:pt x="28" y="586"/>
                  <a:pt x="28" y="580"/>
                  <a:pt x="28" y="574"/>
                </a:cubicBezTo>
                <a:cubicBezTo>
                  <a:pt x="33" y="574"/>
                  <a:pt x="38" y="573"/>
                  <a:pt x="42" y="573"/>
                </a:cubicBezTo>
                <a:cubicBezTo>
                  <a:pt x="42" y="580"/>
                  <a:pt x="42" y="586"/>
                  <a:pt x="42" y="593"/>
                </a:cubicBezTo>
                <a:close/>
                <a:moveTo>
                  <a:pt x="42" y="553"/>
                </a:moveTo>
                <a:cubicBezTo>
                  <a:pt x="37" y="553"/>
                  <a:pt x="33" y="553"/>
                  <a:pt x="28" y="553"/>
                </a:cubicBezTo>
                <a:cubicBezTo>
                  <a:pt x="28" y="547"/>
                  <a:pt x="28" y="540"/>
                  <a:pt x="28" y="534"/>
                </a:cubicBezTo>
                <a:cubicBezTo>
                  <a:pt x="33" y="534"/>
                  <a:pt x="37" y="534"/>
                  <a:pt x="42" y="533"/>
                </a:cubicBezTo>
                <a:cubicBezTo>
                  <a:pt x="42" y="540"/>
                  <a:pt x="42" y="546"/>
                  <a:pt x="42" y="553"/>
                </a:cubicBezTo>
                <a:close/>
                <a:moveTo>
                  <a:pt x="42" y="513"/>
                </a:moveTo>
                <a:cubicBezTo>
                  <a:pt x="37" y="513"/>
                  <a:pt x="33" y="513"/>
                  <a:pt x="28" y="514"/>
                </a:cubicBezTo>
                <a:cubicBezTo>
                  <a:pt x="28" y="507"/>
                  <a:pt x="28" y="501"/>
                  <a:pt x="28" y="495"/>
                </a:cubicBezTo>
                <a:cubicBezTo>
                  <a:pt x="33" y="494"/>
                  <a:pt x="37" y="494"/>
                  <a:pt x="42" y="493"/>
                </a:cubicBezTo>
                <a:cubicBezTo>
                  <a:pt x="42" y="500"/>
                  <a:pt x="42" y="507"/>
                  <a:pt x="42" y="513"/>
                </a:cubicBezTo>
                <a:close/>
                <a:moveTo>
                  <a:pt x="42" y="473"/>
                </a:moveTo>
                <a:cubicBezTo>
                  <a:pt x="37" y="474"/>
                  <a:pt x="32" y="474"/>
                  <a:pt x="28" y="474"/>
                </a:cubicBezTo>
                <a:cubicBezTo>
                  <a:pt x="28" y="468"/>
                  <a:pt x="28" y="461"/>
                  <a:pt x="28" y="455"/>
                </a:cubicBezTo>
                <a:cubicBezTo>
                  <a:pt x="32" y="454"/>
                  <a:pt x="37" y="454"/>
                  <a:pt x="42" y="454"/>
                </a:cubicBezTo>
                <a:cubicBezTo>
                  <a:pt x="42" y="460"/>
                  <a:pt x="42" y="467"/>
                  <a:pt x="42" y="473"/>
                </a:cubicBezTo>
                <a:close/>
                <a:moveTo>
                  <a:pt x="42" y="433"/>
                </a:moveTo>
                <a:cubicBezTo>
                  <a:pt x="37" y="434"/>
                  <a:pt x="32" y="434"/>
                  <a:pt x="28" y="434"/>
                </a:cubicBezTo>
                <a:cubicBezTo>
                  <a:pt x="28" y="428"/>
                  <a:pt x="28" y="422"/>
                  <a:pt x="28" y="415"/>
                </a:cubicBezTo>
                <a:cubicBezTo>
                  <a:pt x="32" y="415"/>
                  <a:pt x="37" y="414"/>
                  <a:pt x="42" y="414"/>
                </a:cubicBezTo>
                <a:cubicBezTo>
                  <a:pt x="42" y="420"/>
                  <a:pt x="42" y="427"/>
                  <a:pt x="42" y="433"/>
                </a:cubicBezTo>
                <a:close/>
                <a:moveTo>
                  <a:pt x="42" y="393"/>
                </a:moveTo>
                <a:cubicBezTo>
                  <a:pt x="37" y="394"/>
                  <a:pt x="32" y="394"/>
                  <a:pt x="28" y="395"/>
                </a:cubicBezTo>
                <a:cubicBezTo>
                  <a:pt x="28" y="389"/>
                  <a:pt x="28" y="382"/>
                  <a:pt x="28" y="376"/>
                </a:cubicBezTo>
                <a:cubicBezTo>
                  <a:pt x="32" y="375"/>
                  <a:pt x="37" y="374"/>
                  <a:pt x="42" y="374"/>
                </a:cubicBezTo>
                <a:cubicBezTo>
                  <a:pt x="42" y="380"/>
                  <a:pt x="42" y="387"/>
                  <a:pt x="42" y="393"/>
                </a:cubicBezTo>
                <a:close/>
                <a:moveTo>
                  <a:pt x="42" y="354"/>
                </a:moveTo>
                <a:cubicBezTo>
                  <a:pt x="37" y="354"/>
                  <a:pt x="32" y="355"/>
                  <a:pt x="27" y="355"/>
                </a:cubicBezTo>
                <a:cubicBezTo>
                  <a:pt x="27" y="349"/>
                  <a:pt x="27" y="343"/>
                  <a:pt x="27" y="336"/>
                </a:cubicBezTo>
                <a:cubicBezTo>
                  <a:pt x="32" y="335"/>
                  <a:pt x="37" y="335"/>
                  <a:pt x="42" y="334"/>
                </a:cubicBezTo>
                <a:cubicBezTo>
                  <a:pt x="42" y="340"/>
                  <a:pt x="42" y="347"/>
                  <a:pt x="42" y="354"/>
                </a:cubicBezTo>
                <a:close/>
                <a:moveTo>
                  <a:pt x="42" y="314"/>
                </a:moveTo>
                <a:cubicBezTo>
                  <a:pt x="37" y="314"/>
                  <a:pt x="32" y="315"/>
                  <a:pt x="27" y="316"/>
                </a:cubicBezTo>
                <a:cubicBezTo>
                  <a:pt x="27" y="309"/>
                  <a:pt x="27" y="303"/>
                  <a:pt x="27" y="297"/>
                </a:cubicBezTo>
                <a:cubicBezTo>
                  <a:pt x="32" y="296"/>
                  <a:pt x="37" y="295"/>
                  <a:pt x="42" y="294"/>
                </a:cubicBezTo>
                <a:cubicBezTo>
                  <a:pt x="42" y="300"/>
                  <a:pt x="42" y="307"/>
                  <a:pt x="42" y="314"/>
                </a:cubicBezTo>
                <a:close/>
                <a:moveTo>
                  <a:pt x="41" y="274"/>
                </a:moveTo>
                <a:cubicBezTo>
                  <a:pt x="37" y="275"/>
                  <a:pt x="32" y="275"/>
                  <a:pt x="27" y="276"/>
                </a:cubicBezTo>
                <a:cubicBezTo>
                  <a:pt x="27" y="270"/>
                  <a:pt x="27" y="263"/>
                  <a:pt x="27" y="257"/>
                </a:cubicBezTo>
                <a:cubicBezTo>
                  <a:pt x="32" y="256"/>
                  <a:pt x="37" y="255"/>
                  <a:pt x="41" y="254"/>
                </a:cubicBezTo>
                <a:cubicBezTo>
                  <a:pt x="41" y="261"/>
                  <a:pt x="41" y="267"/>
                  <a:pt x="41" y="274"/>
                </a:cubicBezTo>
                <a:close/>
                <a:moveTo>
                  <a:pt x="41" y="234"/>
                </a:moveTo>
                <a:cubicBezTo>
                  <a:pt x="37" y="235"/>
                  <a:pt x="32" y="236"/>
                  <a:pt x="27" y="237"/>
                </a:cubicBezTo>
                <a:cubicBezTo>
                  <a:pt x="27" y="230"/>
                  <a:pt x="27" y="224"/>
                  <a:pt x="27" y="218"/>
                </a:cubicBezTo>
                <a:cubicBezTo>
                  <a:pt x="32" y="216"/>
                  <a:pt x="37" y="215"/>
                  <a:pt x="41" y="214"/>
                </a:cubicBezTo>
                <a:cubicBezTo>
                  <a:pt x="41" y="221"/>
                  <a:pt x="41" y="227"/>
                  <a:pt x="41" y="234"/>
                </a:cubicBezTo>
                <a:close/>
                <a:moveTo>
                  <a:pt x="41" y="194"/>
                </a:moveTo>
                <a:cubicBezTo>
                  <a:pt x="36" y="195"/>
                  <a:pt x="32" y="196"/>
                  <a:pt x="27" y="197"/>
                </a:cubicBezTo>
                <a:cubicBezTo>
                  <a:pt x="27" y="191"/>
                  <a:pt x="27" y="184"/>
                  <a:pt x="27" y="178"/>
                </a:cubicBezTo>
                <a:cubicBezTo>
                  <a:pt x="32" y="177"/>
                  <a:pt x="36" y="175"/>
                  <a:pt x="41" y="174"/>
                </a:cubicBezTo>
                <a:cubicBezTo>
                  <a:pt x="41" y="181"/>
                  <a:pt x="41" y="187"/>
                  <a:pt x="41" y="194"/>
                </a:cubicBezTo>
                <a:close/>
                <a:moveTo>
                  <a:pt x="41" y="154"/>
                </a:moveTo>
                <a:cubicBezTo>
                  <a:pt x="36" y="155"/>
                  <a:pt x="32" y="156"/>
                  <a:pt x="27" y="157"/>
                </a:cubicBezTo>
                <a:cubicBezTo>
                  <a:pt x="27" y="151"/>
                  <a:pt x="27" y="145"/>
                  <a:pt x="27" y="138"/>
                </a:cubicBezTo>
                <a:cubicBezTo>
                  <a:pt x="32" y="137"/>
                  <a:pt x="36" y="136"/>
                  <a:pt x="41" y="134"/>
                </a:cubicBezTo>
                <a:cubicBezTo>
                  <a:pt x="41" y="141"/>
                  <a:pt x="41" y="147"/>
                  <a:pt x="41" y="154"/>
                </a:cubicBezTo>
                <a:close/>
                <a:moveTo>
                  <a:pt x="27" y="99"/>
                </a:moveTo>
                <a:cubicBezTo>
                  <a:pt x="41" y="94"/>
                  <a:pt x="41" y="94"/>
                  <a:pt x="41" y="9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27" y="118"/>
                  <a:pt x="27" y="118"/>
                  <a:pt x="27" y="118"/>
                </a:cubicBezTo>
                <a:lnTo>
                  <a:pt x="27" y="9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25"/>
          <p:cNvSpPr/>
          <p:nvPr/>
        </p:nvSpPr>
        <p:spPr bwMode="auto">
          <a:xfrm>
            <a:off x="3079985" y="5768803"/>
            <a:ext cx="6054849" cy="1029649"/>
          </a:xfrm>
          <a:custGeom>
            <a:avLst/>
            <a:gdLst>
              <a:gd name="T0" fmla="*/ 0 w 4675"/>
              <a:gd name="T1" fmla="*/ 108 h 795"/>
              <a:gd name="T2" fmla="*/ 2698 w 4675"/>
              <a:gd name="T3" fmla="*/ 795 h 795"/>
              <a:gd name="T4" fmla="*/ 4675 w 4675"/>
              <a:gd name="T5" fmla="*/ 3 h 795"/>
              <a:gd name="T6" fmla="*/ 4200 w 4675"/>
              <a:gd name="T7" fmla="*/ 0 h 795"/>
              <a:gd name="T8" fmla="*/ 3704 w 4675"/>
              <a:gd name="T9" fmla="*/ 128 h 795"/>
              <a:gd name="T10" fmla="*/ 3308 w 4675"/>
              <a:gd name="T11" fmla="*/ 70 h 795"/>
              <a:gd name="T12" fmla="*/ 2903 w 4675"/>
              <a:gd name="T13" fmla="*/ 187 h 795"/>
              <a:gd name="T14" fmla="*/ 2640 w 4675"/>
              <a:gd name="T15" fmla="*/ 150 h 795"/>
              <a:gd name="T16" fmla="*/ 2258 w 4675"/>
              <a:gd name="T17" fmla="*/ 249 h 795"/>
              <a:gd name="T18" fmla="*/ 1531 w 4675"/>
              <a:gd name="T19" fmla="*/ 131 h 795"/>
              <a:gd name="T20" fmla="*/ 1016 w 4675"/>
              <a:gd name="T21" fmla="*/ 207 h 795"/>
              <a:gd name="T22" fmla="*/ 634 w 4675"/>
              <a:gd name="T23" fmla="*/ 108 h 795"/>
              <a:gd name="T24" fmla="*/ 0 w 4675"/>
              <a:gd name="T25" fmla="*/ 108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5" h="795">
                <a:moveTo>
                  <a:pt x="0" y="108"/>
                </a:moveTo>
                <a:lnTo>
                  <a:pt x="2698" y="795"/>
                </a:lnTo>
                <a:lnTo>
                  <a:pt x="4675" y="3"/>
                </a:lnTo>
                <a:lnTo>
                  <a:pt x="4200" y="0"/>
                </a:lnTo>
                <a:lnTo>
                  <a:pt x="3704" y="128"/>
                </a:lnTo>
                <a:lnTo>
                  <a:pt x="3308" y="70"/>
                </a:lnTo>
                <a:lnTo>
                  <a:pt x="2903" y="187"/>
                </a:lnTo>
                <a:lnTo>
                  <a:pt x="2640" y="150"/>
                </a:lnTo>
                <a:lnTo>
                  <a:pt x="2258" y="249"/>
                </a:lnTo>
                <a:lnTo>
                  <a:pt x="1531" y="131"/>
                </a:lnTo>
                <a:lnTo>
                  <a:pt x="1016" y="207"/>
                </a:lnTo>
                <a:lnTo>
                  <a:pt x="634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28"/>
          <p:cNvSpPr/>
          <p:nvPr/>
        </p:nvSpPr>
        <p:spPr bwMode="auto">
          <a:xfrm>
            <a:off x="3108478" y="4381692"/>
            <a:ext cx="964890" cy="349692"/>
          </a:xfrm>
          <a:custGeom>
            <a:avLst/>
            <a:gdLst>
              <a:gd name="T0" fmla="*/ 731 w 745"/>
              <a:gd name="T1" fmla="*/ 270 h 270"/>
              <a:gd name="T2" fmla="*/ 482 w 745"/>
              <a:gd name="T3" fmla="*/ 21 h 270"/>
              <a:gd name="T4" fmla="*/ 0 w 745"/>
              <a:gd name="T5" fmla="*/ 21 h 270"/>
              <a:gd name="T6" fmla="*/ 0 w 745"/>
              <a:gd name="T7" fmla="*/ 0 h 270"/>
              <a:gd name="T8" fmla="*/ 491 w 745"/>
              <a:gd name="T9" fmla="*/ 0 h 270"/>
              <a:gd name="T10" fmla="*/ 745 w 745"/>
              <a:gd name="T11" fmla="*/ 254 h 270"/>
              <a:gd name="T12" fmla="*/ 731 w 74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5" h="270">
                <a:moveTo>
                  <a:pt x="731" y="270"/>
                </a:moveTo>
                <a:lnTo>
                  <a:pt x="482" y="21"/>
                </a:lnTo>
                <a:lnTo>
                  <a:pt x="0" y="21"/>
                </a:lnTo>
                <a:lnTo>
                  <a:pt x="0" y="0"/>
                </a:lnTo>
                <a:lnTo>
                  <a:pt x="491" y="0"/>
                </a:lnTo>
                <a:lnTo>
                  <a:pt x="745" y="254"/>
                </a:lnTo>
                <a:lnTo>
                  <a:pt x="731" y="27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29"/>
          <p:cNvSpPr/>
          <p:nvPr/>
        </p:nvSpPr>
        <p:spPr bwMode="auto">
          <a:xfrm>
            <a:off x="4262461" y="2242096"/>
            <a:ext cx="1460935" cy="349692"/>
          </a:xfrm>
          <a:custGeom>
            <a:avLst/>
            <a:gdLst>
              <a:gd name="T0" fmla="*/ 1114 w 1128"/>
              <a:gd name="T1" fmla="*/ 270 h 270"/>
              <a:gd name="T2" fmla="*/ 865 w 1128"/>
              <a:gd name="T3" fmla="*/ 21 h 270"/>
              <a:gd name="T4" fmla="*/ 0 w 1128"/>
              <a:gd name="T5" fmla="*/ 21 h 270"/>
              <a:gd name="T6" fmla="*/ 0 w 1128"/>
              <a:gd name="T7" fmla="*/ 0 h 270"/>
              <a:gd name="T8" fmla="*/ 874 w 1128"/>
              <a:gd name="T9" fmla="*/ 0 h 270"/>
              <a:gd name="T10" fmla="*/ 1128 w 1128"/>
              <a:gd name="T11" fmla="*/ 256 h 270"/>
              <a:gd name="T12" fmla="*/ 1114 w 1128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8" h="270">
                <a:moveTo>
                  <a:pt x="1114" y="270"/>
                </a:moveTo>
                <a:lnTo>
                  <a:pt x="865" y="21"/>
                </a:lnTo>
                <a:lnTo>
                  <a:pt x="0" y="21"/>
                </a:lnTo>
                <a:lnTo>
                  <a:pt x="0" y="0"/>
                </a:lnTo>
                <a:lnTo>
                  <a:pt x="874" y="0"/>
                </a:lnTo>
                <a:lnTo>
                  <a:pt x="1128" y="256"/>
                </a:lnTo>
                <a:lnTo>
                  <a:pt x="1114" y="27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30"/>
          <p:cNvSpPr/>
          <p:nvPr/>
        </p:nvSpPr>
        <p:spPr bwMode="auto">
          <a:xfrm>
            <a:off x="7032797" y="1536234"/>
            <a:ext cx="1379340" cy="349692"/>
          </a:xfrm>
          <a:custGeom>
            <a:avLst/>
            <a:gdLst>
              <a:gd name="T0" fmla="*/ 14 w 1065"/>
              <a:gd name="T1" fmla="*/ 270 h 270"/>
              <a:gd name="T2" fmla="*/ 0 w 1065"/>
              <a:gd name="T3" fmla="*/ 254 h 270"/>
              <a:gd name="T4" fmla="*/ 254 w 1065"/>
              <a:gd name="T5" fmla="*/ 0 h 270"/>
              <a:gd name="T6" fmla="*/ 1065 w 1065"/>
              <a:gd name="T7" fmla="*/ 0 h 270"/>
              <a:gd name="T8" fmla="*/ 1065 w 1065"/>
              <a:gd name="T9" fmla="*/ 21 h 270"/>
              <a:gd name="T10" fmla="*/ 263 w 1065"/>
              <a:gd name="T11" fmla="*/ 21 h 270"/>
              <a:gd name="T12" fmla="*/ 14 w 106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5" h="270">
                <a:moveTo>
                  <a:pt x="14" y="270"/>
                </a:moveTo>
                <a:lnTo>
                  <a:pt x="0" y="254"/>
                </a:lnTo>
                <a:lnTo>
                  <a:pt x="254" y="0"/>
                </a:lnTo>
                <a:lnTo>
                  <a:pt x="1065" y="0"/>
                </a:lnTo>
                <a:lnTo>
                  <a:pt x="1065" y="21"/>
                </a:lnTo>
                <a:lnTo>
                  <a:pt x="263" y="21"/>
                </a:lnTo>
                <a:lnTo>
                  <a:pt x="14" y="27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Freeform 31"/>
          <p:cNvSpPr/>
          <p:nvPr/>
        </p:nvSpPr>
        <p:spPr bwMode="auto">
          <a:xfrm>
            <a:off x="8052084" y="4429612"/>
            <a:ext cx="836670" cy="253850"/>
          </a:xfrm>
          <a:custGeom>
            <a:avLst/>
            <a:gdLst>
              <a:gd name="T0" fmla="*/ 14 w 646"/>
              <a:gd name="T1" fmla="*/ 196 h 196"/>
              <a:gd name="T2" fmla="*/ 0 w 646"/>
              <a:gd name="T3" fmla="*/ 182 h 196"/>
              <a:gd name="T4" fmla="*/ 170 w 646"/>
              <a:gd name="T5" fmla="*/ 0 h 196"/>
              <a:gd name="T6" fmla="*/ 646 w 646"/>
              <a:gd name="T7" fmla="*/ 0 h 196"/>
              <a:gd name="T8" fmla="*/ 646 w 646"/>
              <a:gd name="T9" fmla="*/ 21 h 196"/>
              <a:gd name="T10" fmla="*/ 179 w 646"/>
              <a:gd name="T11" fmla="*/ 21 h 196"/>
              <a:gd name="T12" fmla="*/ 14 w 646"/>
              <a:gd name="T13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6" h="196">
                <a:moveTo>
                  <a:pt x="14" y="196"/>
                </a:moveTo>
                <a:lnTo>
                  <a:pt x="0" y="182"/>
                </a:lnTo>
                <a:lnTo>
                  <a:pt x="170" y="0"/>
                </a:lnTo>
                <a:lnTo>
                  <a:pt x="646" y="0"/>
                </a:lnTo>
                <a:lnTo>
                  <a:pt x="646" y="21"/>
                </a:lnTo>
                <a:lnTo>
                  <a:pt x="179" y="21"/>
                </a:lnTo>
                <a:lnTo>
                  <a:pt x="14" y="19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3510893" y="7029355"/>
            <a:ext cx="876935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延时符</a:t>
            </a:r>
          </a:p>
        </p:txBody>
      </p:sp>
      <p:sp>
        <p:nvSpPr>
          <p:cNvPr id="38" name="Rectangle 71"/>
          <p:cNvSpPr/>
          <p:nvPr/>
        </p:nvSpPr>
        <p:spPr>
          <a:xfrm>
            <a:off x="2049118" y="2393617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72"/>
          <p:cNvSpPr txBox="1"/>
          <p:nvPr/>
        </p:nvSpPr>
        <p:spPr>
          <a:xfrm>
            <a:off x="2444420" y="2112363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1"/>
          <p:cNvSpPr txBox="1"/>
          <p:nvPr/>
        </p:nvSpPr>
        <p:spPr>
          <a:xfrm>
            <a:off x="8508421" y="1529987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8412137" y="1332053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1"/>
          <p:cNvSpPr txBox="1"/>
          <p:nvPr/>
        </p:nvSpPr>
        <p:spPr>
          <a:xfrm>
            <a:off x="8985038" y="4443508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8888754" y="4245574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71"/>
          <p:cNvSpPr/>
          <p:nvPr/>
        </p:nvSpPr>
        <p:spPr>
          <a:xfrm>
            <a:off x="865809" y="4487547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72"/>
          <p:cNvSpPr txBox="1"/>
          <p:nvPr/>
        </p:nvSpPr>
        <p:spPr>
          <a:xfrm>
            <a:off x="1261111" y="4206293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Freeform 6"/>
          <p:cNvSpPr>
            <a:spLocks noEditPoints="1"/>
          </p:cNvSpPr>
          <p:nvPr/>
        </p:nvSpPr>
        <p:spPr bwMode="auto">
          <a:xfrm>
            <a:off x="7531101" y="942977"/>
            <a:ext cx="4660900" cy="2569633"/>
          </a:xfrm>
          <a:custGeom>
            <a:avLst/>
            <a:gdLst>
              <a:gd name="T0" fmla="*/ 2828538 w 1158"/>
              <a:gd name="T1" fmla="*/ 0 h 637"/>
              <a:gd name="T2" fmla="*/ 2342525 w 1158"/>
              <a:gd name="T3" fmla="*/ 1830410 h 637"/>
              <a:gd name="T4" fmla="*/ 787885 w 1158"/>
              <a:gd name="T5" fmla="*/ 1830410 h 637"/>
              <a:gd name="T6" fmla="*/ 555444 w 1158"/>
              <a:gd name="T7" fmla="*/ 1830410 h 637"/>
              <a:gd name="T8" fmla="*/ 326022 w 1158"/>
              <a:gd name="T9" fmla="*/ 1600474 h 637"/>
              <a:gd name="T10" fmla="*/ 323003 w 1158"/>
              <a:gd name="T11" fmla="*/ 1600474 h 637"/>
              <a:gd name="T12" fmla="*/ 323003 w 1158"/>
              <a:gd name="T13" fmla="*/ 1370538 h 637"/>
              <a:gd name="T14" fmla="*/ 323003 w 1158"/>
              <a:gd name="T15" fmla="*/ 901590 h 637"/>
              <a:gd name="T16" fmla="*/ 552425 w 1158"/>
              <a:gd name="T17" fmla="*/ 629298 h 637"/>
              <a:gd name="T18" fmla="*/ 277722 w 1158"/>
              <a:gd name="T19" fmla="*/ 350955 h 637"/>
              <a:gd name="T20" fmla="*/ 0 w 1158"/>
              <a:gd name="T21" fmla="*/ 629298 h 637"/>
              <a:gd name="T22" fmla="*/ 229423 w 1158"/>
              <a:gd name="T23" fmla="*/ 901590 h 637"/>
              <a:gd name="T24" fmla="*/ 229423 w 1158"/>
              <a:gd name="T25" fmla="*/ 1600474 h 637"/>
              <a:gd name="T26" fmla="*/ 229423 w 1158"/>
              <a:gd name="T27" fmla="*/ 1600474 h 637"/>
              <a:gd name="T28" fmla="*/ 555444 w 1158"/>
              <a:gd name="T29" fmla="*/ 1927225 h 637"/>
              <a:gd name="T30" fmla="*/ 579594 w 1158"/>
              <a:gd name="T31" fmla="*/ 1924200 h 637"/>
              <a:gd name="T32" fmla="*/ 2342525 w 1158"/>
              <a:gd name="T33" fmla="*/ 1924200 h 637"/>
              <a:gd name="T34" fmla="*/ 2828538 w 1158"/>
              <a:gd name="T35" fmla="*/ 562738 h 637"/>
              <a:gd name="T36" fmla="*/ 3495675 w 1158"/>
              <a:gd name="T37" fmla="*/ 562738 h 637"/>
              <a:gd name="T38" fmla="*/ 3495675 w 1158"/>
              <a:gd name="T39" fmla="*/ 0 h 637"/>
              <a:gd name="T40" fmla="*/ 2828538 w 1158"/>
              <a:gd name="T41" fmla="*/ 0 h 637"/>
              <a:gd name="T42" fmla="*/ 96599 w 1158"/>
              <a:gd name="T43" fmla="*/ 629298 h 637"/>
              <a:gd name="T44" fmla="*/ 277722 w 1158"/>
              <a:gd name="T45" fmla="*/ 447770 h 637"/>
              <a:gd name="T46" fmla="*/ 458845 w 1158"/>
              <a:gd name="T47" fmla="*/ 629298 h 637"/>
              <a:gd name="T48" fmla="*/ 277722 w 1158"/>
              <a:gd name="T49" fmla="*/ 810826 h 637"/>
              <a:gd name="T50" fmla="*/ 96599 w 1158"/>
              <a:gd name="T51" fmla="*/ 629298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58" h="637">
                <a:moveTo>
                  <a:pt x="937" y="0"/>
                </a:moveTo>
                <a:cubicBezTo>
                  <a:pt x="776" y="605"/>
                  <a:pt x="776" y="605"/>
                  <a:pt x="776" y="605"/>
                </a:cubicBezTo>
                <a:cubicBezTo>
                  <a:pt x="261" y="605"/>
                  <a:pt x="261" y="605"/>
                  <a:pt x="261" y="605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142" y="605"/>
                  <a:pt x="108" y="571"/>
                  <a:pt x="108" y="529"/>
                </a:cubicBezTo>
                <a:cubicBezTo>
                  <a:pt x="107" y="529"/>
                  <a:pt x="107" y="529"/>
                  <a:pt x="107" y="529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298"/>
                  <a:pt x="107" y="298"/>
                  <a:pt x="107" y="298"/>
                </a:cubicBezTo>
                <a:cubicBezTo>
                  <a:pt x="150" y="290"/>
                  <a:pt x="183" y="253"/>
                  <a:pt x="183" y="208"/>
                </a:cubicBezTo>
                <a:cubicBezTo>
                  <a:pt x="183" y="157"/>
                  <a:pt x="142" y="116"/>
                  <a:pt x="92" y="116"/>
                </a:cubicBezTo>
                <a:cubicBezTo>
                  <a:pt x="41" y="116"/>
                  <a:pt x="0" y="157"/>
                  <a:pt x="0" y="208"/>
                </a:cubicBezTo>
                <a:cubicBezTo>
                  <a:pt x="0" y="253"/>
                  <a:pt x="33" y="290"/>
                  <a:pt x="76" y="298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88"/>
                  <a:pt x="125" y="637"/>
                  <a:pt x="184" y="637"/>
                </a:cubicBezTo>
                <a:cubicBezTo>
                  <a:pt x="187" y="637"/>
                  <a:pt x="190" y="637"/>
                  <a:pt x="192" y="636"/>
                </a:cubicBezTo>
                <a:cubicBezTo>
                  <a:pt x="776" y="636"/>
                  <a:pt x="776" y="636"/>
                  <a:pt x="776" y="636"/>
                </a:cubicBezTo>
                <a:cubicBezTo>
                  <a:pt x="937" y="186"/>
                  <a:pt x="937" y="186"/>
                  <a:pt x="937" y="186"/>
                </a:cubicBezTo>
                <a:cubicBezTo>
                  <a:pt x="1158" y="186"/>
                  <a:pt x="1158" y="186"/>
                  <a:pt x="1158" y="186"/>
                </a:cubicBezTo>
                <a:cubicBezTo>
                  <a:pt x="1158" y="0"/>
                  <a:pt x="1158" y="0"/>
                  <a:pt x="1158" y="0"/>
                </a:cubicBezTo>
                <a:lnTo>
                  <a:pt x="937" y="0"/>
                </a:lnTo>
                <a:close/>
                <a:moveTo>
                  <a:pt x="32" y="208"/>
                </a:moveTo>
                <a:cubicBezTo>
                  <a:pt x="32" y="175"/>
                  <a:pt x="59" y="148"/>
                  <a:pt x="92" y="148"/>
                </a:cubicBezTo>
                <a:cubicBezTo>
                  <a:pt x="125" y="148"/>
                  <a:pt x="152" y="175"/>
                  <a:pt x="152" y="208"/>
                </a:cubicBezTo>
                <a:cubicBezTo>
                  <a:pt x="152" y="241"/>
                  <a:pt x="125" y="268"/>
                  <a:pt x="92" y="268"/>
                </a:cubicBezTo>
                <a:cubicBezTo>
                  <a:pt x="59" y="268"/>
                  <a:pt x="32" y="241"/>
                  <a:pt x="32" y="208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9" name="Freeform 7"/>
          <p:cNvSpPr>
            <a:spLocks noEditPoints="1"/>
          </p:cNvSpPr>
          <p:nvPr/>
        </p:nvSpPr>
        <p:spPr bwMode="auto">
          <a:xfrm>
            <a:off x="4550834" y="1637243"/>
            <a:ext cx="7641167" cy="2097616"/>
          </a:xfrm>
          <a:custGeom>
            <a:avLst/>
            <a:gdLst>
              <a:gd name="T0" fmla="*/ 5063933 w 1899"/>
              <a:gd name="T1" fmla="*/ 447760 h 520"/>
              <a:gd name="T2" fmla="*/ 4578061 w 1899"/>
              <a:gd name="T3" fmla="*/ 1479424 h 520"/>
              <a:gd name="T4" fmla="*/ 784638 w 1899"/>
              <a:gd name="T5" fmla="*/ 1479424 h 520"/>
              <a:gd name="T6" fmla="*/ 787656 w 1899"/>
              <a:gd name="T7" fmla="*/ 1479424 h 520"/>
              <a:gd name="T8" fmla="*/ 555282 w 1899"/>
              <a:gd name="T9" fmla="*/ 1479424 h 520"/>
              <a:gd name="T10" fmla="*/ 325927 w 1899"/>
              <a:gd name="T11" fmla="*/ 1246468 h 520"/>
              <a:gd name="T12" fmla="*/ 322909 w 1899"/>
              <a:gd name="T13" fmla="*/ 1246468 h 520"/>
              <a:gd name="T14" fmla="*/ 322909 w 1899"/>
              <a:gd name="T15" fmla="*/ 1016537 h 520"/>
              <a:gd name="T16" fmla="*/ 322909 w 1899"/>
              <a:gd name="T17" fmla="*/ 1016537 h 520"/>
              <a:gd name="T18" fmla="*/ 322909 w 1899"/>
              <a:gd name="T19" fmla="*/ 547599 h 520"/>
              <a:gd name="T20" fmla="*/ 552264 w 1899"/>
              <a:gd name="T21" fmla="*/ 275312 h 520"/>
              <a:gd name="T22" fmla="*/ 277641 w 1899"/>
              <a:gd name="T23" fmla="*/ 0 h 520"/>
              <a:gd name="T24" fmla="*/ 0 w 1899"/>
              <a:gd name="T25" fmla="*/ 275312 h 520"/>
              <a:gd name="T26" fmla="*/ 229356 w 1899"/>
              <a:gd name="T27" fmla="*/ 547599 h 520"/>
              <a:gd name="T28" fmla="*/ 229356 w 1899"/>
              <a:gd name="T29" fmla="*/ 1246468 h 520"/>
              <a:gd name="T30" fmla="*/ 229356 w 1899"/>
              <a:gd name="T31" fmla="*/ 1246468 h 520"/>
              <a:gd name="T32" fmla="*/ 555282 w 1899"/>
              <a:gd name="T33" fmla="*/ 1573212 h 520"/>
              <a:gd name="T34" fmla="*/ 4578061 w 1899"/>
              <a:gd name="T35" fmla="*/ 1573212 h 520"/>
              <a:gd name="T36" fmla="*/ 5063933 w 1899"/>
              <a:gd name="T37" fmla="*/ 1010486 h 520"/>
              <a:gd name="T38" fmla="*/ 5730875 w 1899"/>
              <a:gd name="T39" fmla="*/ 1010486 h 520"/>
              <a:gd name="T40" fmla="*/ 5730875 w 1899"/>
              <a:gd name="T41" fmla="*/ 447760 h 520"/>
              <a:gd name="T42" fmla="*/ 5063933 w 1899"/>
              <a:gd name="T43" fmla="*/ 447760 h 520"/>
              <a:gd name="T44" fmla="*/ 96571 w 1899"/>
              <a:gd name="T45" fmla="*/ 275312 h 520"/>
              <a:gd name="T46" fmla="*/ 277641 w 1899"/>
              <a:gd name="T47" fmla="*/ 93788 h 520"/>
              <a:gd name="T48" fmla="*/ 458711 w 1899"/>
              <a:gd name="T49" fmla="*/ 275312 h 520"/>
              <a:gd name="T50" fmla="*/ 277641 w 1899"/>
              <a:gd name="T51" fmla="*/ 456837 h 520"/>
              <a:gd name="T52" fmla="*/ 96571 w 1899"/>
              <a:gd name="T53" fmla="*/ 275312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899" h="520">
                <a:moveTo>
                  <a:pt x="1678" y="148"/>
                </a:moveTo>
                <a:cubicBezTo>
                  <a:pt x="1517" y="489"/>
                  <a:pt x="1517" y="489"/>
                  <a:pt x="1517" y="489"/>
                </a:cubicBezTo>
                <a:cubicBezTo>
                  <a:pt x="260" y="489"/>
                  <a:pt x="260" y="489"/>
                  <a:pt x="260" y="489"/>
                </a:cubicBezTo>
                <a:cubicBezTo>
                  <a:pt x="260" y="489"/>
                  <a:pt x="261" y="489"/>
                  <a:pt x="261" y="489"/>
                </a:cubicBezTo>
                <a:cubicBezTo>
                  <a:pt x="184" y="489"/>
                  <a:pt x="184" y="489"/>
                  <a:pt x="184" y="489"/>
                </a:cubicBezTo>
                <a:cubicBezTo>
                  <a:pt x="142" y="489"/>
                  <a:pt x="108" y="455"/>
                  <a:pt x="108" y="412"/>
                </a:cubicBezTo>
                <a:cubicBezTo>
                  <a:pt x="107" y="412"/>
                  <a:pt x="107" y="412"/>
                  <a:pt x="107" y="412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50" y="174"/>
                  <a:pt x="183" y="136"/>
                  <a:pt x="183" y="91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1"/>
                </a:cubicBezTo>
                <a:cubicBezTo>
                  <a:pt x="0" y="136"/>
                  <a:pt x="33" y="174"/>
                  <a:pt x="76" y="181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72"/>
                  <a:pt x="125" y="520"/>
                  <a:pt x="184" y="520"/>
                </a:cubicBezTo>
                <a:cubicBezTo>
                  <a:pt x="1517" y="520"/>
                  <a:pt x="1517" y="520"/>
                  <a:pt x="1517" y="520"/>
                </a:cubicBezTo>
                <a:cubicBezTo>
                  <a:pt x="1678" y="334"/>
                  <a:pt x="1678" y="334"/>
                  <a:pt x="1678" y="334"/>
                </a:cubicBezTo>
                <a:cubicBezTo>
                  <a:pt x="1899" y="334"/>
                  <a:pt x="1899" y="334"/>
                  <a:pt x="1899" y="334"/>
                </a:cubicBezTo>
                <a:cubicBezTo>
                  <a:pt x="1899" y="148"/>
                  <a:pt x="1899" y="148"/>
                  <a:pt x="1899" y="148"/>
                </a:cubicBezTo>
                <a:lnTo>
                  <a:pt x="1678" y="148"/>
                </a:lnTo>
                <a:close/>
                <a:moveTo>
                  <a:pt x="32" y="91"/>
                </a:moveTo>
                <a:cubicBezTo>
                  <a:pt x="32" y="58"/>
                  <a:pt x="59" y="31"/>
                  <a:pt x="92" y="31"/>
                </a:cubicBezTo>
                <a:cubicBezTo>
                  <a:pt x="125" y="31"/>
                  <a:pt x="152" y="58"/>
                  <a:pt x="152" y="91"/>
                </a:cubicBezTo>
                <a:cubicBezTo>
                  <a:pt x="152" y="125"/>
                  <a:pt x="125" y="151"/>
                  <a:pt x="92" y="151"/>
                </a:cubicBezTo>
                <a:cubicBezTo>
                  <a:pt x="59" y="151"/>
                  <a:pt x="32" y="125"/>
                  <a:pt x="32" y="9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0" name="Freeform 8"/>
          <p:cNvSpPr>
            <a:spLocks noEditPoints="1"/>
          </p:cNvSpPr>
          <p:nvPr/>
        </p:nvSpPr>
        <p:spPr bwMode="auto">
          <a:xfrm>
            <a:off x="3073400" y="3525310"/>
            <a:ext cx="9118600" cy="749300"/>
          </a:xfrm>
          <a:custGeom>
            <a:avLst/>
            <a:gdLst>
              <a:gd name="T0" fmla="*/ 6171956 w 2266"/>
              <a:gd name="T1" fmla="*/ 0 h 186"/>
              <a:gd name="T2" fmla="*/ 5686047 w 2266"/>
              <a:gd name="T3" fmla="*/ 232646 h 186"/>
              <a:gd name="T4" fmla="*/ 546271 w 2266"/>
              <a:gd name="T5" fmla="*/ 232646 h 186"/>
              <a:gd name="T6" fmla="*/ 274645 w 2266"/>
              <a:gd name="T7" fmla="*/ 6043 h 186"/>
              <a:gd name="T8" fmla="*/ 0 w 2266"/>
              <a:gd name="T9" fmla="*/ 280988 h 186"/>
              <a:gd name="T10" fmla="*/ 274645 w 2266"/>
              <a:gd name="T11" fmla="*/ 555932 h 186"/>
              <a:gd name="T12" fmla="*/ 546271 w 2266"/>
              <a:gd name="T13" fmla="*/ 326308 h 186"/>
              <a:gd name="T14" fmla="*/ 5686047 w 2266"/>
              <a:gd name="T15" fmla="*/ 326308 h 186"/>
              <a:gd name="T16" fmla="*/ 6171956 w 2266"/>
              <a:gd name="T17" fmla="*/ 561975 h 186"/>
              <a:gd name="T18" fmla="*/ 6838950 w 2266"/>
              <a:gd name="T19" fmla="*/ 561975 h 186"/>
              <a:gd name="T20" fmla="*/ 6838950 w 2266"/>
              <a:gd name="T21" fmla="*/ 0 h 186"/>
              <a:gd name="T22" fmla="*/ 6171956 w 2266"/>
              <a:gd name="T23" fmla="*/ 0 h 186"/>
              <a:gd name="T24" fmla="*/ 274645 w 2266"/>
              <a:gd name="T25" fmla="*/ 462270 h 186"/>
              <a:gd name="T26" fmla="*/ 93560 w 2266"/>
              <a:gd name="T27" fmla="*/ 280988 h 186"/>
              <a:gd name="T28" fmla="*/ 274645 w 2266"/>
              <a:gd name="T29" fmla="*/ 99705 h 186"/>
              <a:gd name="T30" fmla="*/ 455729 w 2266"/>
              <a:gd name="T31" fmla="*/ 280988 h 186"/>
              <a:gd name="T32" fmla="*/ 274645 w 2266"/>
              <a:gd name="T33" fmla="*/ 462270 h 18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266" h="186">
                <a:moveTo>
                  <a:pt x="2045" y="0"/>
                </a:moveTo>
                <a:cubicBezTo>
                  <a:pt x="1884" y="77"/>
                  <a:pt x="1884" y="77"/>
                  <a:pt x="1884" y="77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74" y="34"/>
                  <a:pt x="136" y="2"/>
                  <a:pt x="91" y="2"/>
                </a:cubicBezTo>
                <a:cubicBezTo>
                  <a:pt x="41" y="2"/>
                  <a:pt x="0" y="43"/>
                  <a:pt x="0" y="93"/>
                </a:cubicBezTo>
                <a:cubicBezTo>
                  <a:pt x="0" y="143"/>
                  <a:pt x="41" y="184"/>
                  <a:pt x="91" y="184"/>
                </a:cubicBezTo>
                <a:cubicBezTo>
                  <a:pt x="136" y="184"/>
                  <a:pt x="174" y="152"/>
                  <a:pt x="181" y="108"/>
                </a:cubicBezTo>
                <a:cubicBezTo>
                  <a:pt x="1884" y="108"/>
                  <a:pt x="1884" y="108"/>
                  <a:pt x="1884" y="108"/>
                </a:cubicBezTo>
                <a:cubicBezTo>
                  <a:pt x="2045" y="186"/>
                  <a:pt x="2045" y="186"/>
                  <a:pt x="2045" y="186"/>
                </a:cubicBezTo>
                <a:cubicBezTo>
                  <a:pt x="2266" y="186"/>
                  <a:pt x="2266" y="186"/>
                  <a:pt x="2266" y="186"/>
                </a:cubicBezTo>
                <a:cubicBezTo>
                  <a:pt x="2266" y="0"/>
                  <a:pt x="2266" y="0"/>
                  <a:pt x="2266" y="0"/>
                </a:cubicBezTo>
                <a:lnTo>
                  <a:pt x="2045" y="0"/>
                </a:lnTo>
                <a:close/>
                <a:moveTo>
                  <a:pt x="91" y="153"/>
                </a:moveTo>
                <a:cubicBezTo>
                  <a:pt x="58" y="153"/>
                  <a:pt x="31" y="126"/>
                  <a:pt x="31" y="93"/>
                </a:cubicBezTo>
                <a:cubicBezTo>
                  <a:pt x="31" y="60"/>
                  <a:pt x="58" y="33"/>
                  <a:pt x="91" y="33"/>
                </a:cubicBezTo>
                <a:cubicBezTo>
                  <a:pt x="124" y="33"/>
                  <a:pt x="151" y="60"/>
                  <a:pt x="151" y="93"/>
                </a:cubicBezTo>
                <a:cubicBezTo>
                  <a:pt x="151" y="126"/>
                  <a:pt x="124" y="153"/>
                  <a:pt x="91" y="15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1" name="Freeform 9"/>
          <p:cNvSpPr>
            <a:spLocks noEditPoints="1"/>
          </p:cNvSpPr>
          <p:nvPr/>
        </p:nvSpPr>
        <p:spPr bwMode="auto">
          <a:xfrm>
            <a:off x="4550834" y="4060826"/>
            <a:ext cx="7641167" cy="2097617"/>
          </a:xfrm>
          <a:custGeom>
            <a:avLst/>
            <a:gdLst>
              <a:gd name="T0" fmla="*/ 5063933 w 1899"/>
              <a:gd name="T1" fmla="*/ 565752 h 520"/>
              <a:gd name="T2" fmla="*/ 4578061 w 1899"/>
              <a:gd name="T3" fmla="*/ 0 h 520"/>
              <a:gd name="T4" fmla="*/ 555282 w 1899"/>
              <a:gd name="T5" fmla="*/ 0 h 520"/>
              <a:gd name="T6" fmla="*/ 229356 w 1899"/>
              <a:gd name="T7" fmla="*/ 326744 h 520"/>
              <a:gd name="T8" fmla="*/ 229356 w 1899"/>
              <a:gd name="T9" fmla="*/ 326744 h 520"/>
              <a:gd name="T10" fmla="*/ 229356 w 1899"/>
              <a:gd name="T11" fmla="*/ 1025614 h 520"/>
              <a:gd name="T12" fmla="*/ 0 w 1899"/>
              <a:gd name="T13" fmla="*/ 1297901 h 520"/>
              <a:gd name="T14" fmla="*/ 277641 w 1899"/>
              <a:gd name="T15" fmla="*/ 1573213 h 520"/>
              <a:gd name="T16" fmla="*/ 552264 w 1899"/>
              <a:gd name="T17" fmla="*/ 1297901 h 520"/>
              <a:gd name="T18" fmla="*/ 322909 w 1899"/>
              <a:gd name="T19" fmla="*/ 1025614 h 520"/>
              <a:gd name="T20" fmla="*/ 322909 w 1899"/>
              <a:gd name="T21" fmla="*/ 556675 h 520"/>
              <a:gd name="T22" fmla="*/ 322909 w 1899"/>
              <a:gd name="T23" fmla="*/ 556675 h 520"/>
              <a:gd name="T24" fmla="*/ 322909 w 1899"/>
              <a:gd name="T25" fmla="*/ 326744 h 520"/>
              <a:gd name="T26" fmla="*/ 325927 w 1899"/>
              <a:gd name="T27" fmla="*/ 326744 h 520"/>
              <a:gd name="T28" fmla="*/ 555282 w 1899"/>
              <a:gd name="T29" fmla="*/ 96813 h 520"/>
              <a:gd name="T30" fmla="*/ 787656 w 1899"/>
              <a:gd name="T31" fmla="*/ 96813 h 520"/>
              <a:gd name="T32" fmla="*/ 784638 w 1899"/>
              <a:gd name="T33" fmla="*/ 93788 h 520"/>
              <a:gd name="T34" fmla="*/ 4578061 w 1899"/>
              <a:gd name="T35" fmla="*/ 93788 h 520"/>
              <a:gd name="T36" fmla="*/ 5063933 w 1899"/>
              <a:gd name="T37" fmla="*/ 1128478 h 520"/>
              <a:gd name="T38" fmla="*/ 5730875 w 1899"/>
              <a:gd name="T39" fmla="*/ 1128478 h 520"/>
              <a:gd name="T40" fmla="*/ 5730875 w 1899"/>
              <a:gd name="T41" fmla="*/ 565752 h 520"/>
              <a:gd name="T42" fmla="*/ 5063933 w 1899"/>
              <a:gd name="T43" fmla="*/ 565752 h 520"/>
              <a:gd name="T44" fmla="*/ 458711 w 1899"/>
              <a:gd name="T45" fmla="*/ 1297901 h 520"/>
              <a:gd name="T46" fmla="*/ 277641 w 1899"/>
              <a:gd name="T47" fmla="*/ 1479425 h 520"/>
              <a:gd name="T48" fmla="*/ 96571 w 1899"/>
              <a:gd name="T49" fmla="*/ 1297901 h 520"/>
              <a:gd name="T50" fmla="*/ 277641 w 1899"/>
              <a:gd name="T51" fmla="*/ 1116376 h 520"/>
              <a:gd name="T52" fmla="*/ 458711 w 1899"/>
              <a:gd name="T53" fmla="*/ 1297901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899" h="520">
                <a:moveTo>
                  <a:pt x="1678" y="187"/>
                </a:moveTo>
                <a:cubicBezTo>
                  <a:pt x="1517" y="0"/>
                  <a:pt x="1517" y="0"/>
                  <a:pt x="1517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1517" y="31"/>
                  <a:pt x="1517" y="31"/>
                  <a:pt x="1517" y="31"/>
                </a:cubicBezTo>
                <a:cubicBezTo>
                  <a:pt x="1678" y="373"/>
                  <a:pt x="1678" y="373"/>
                  <a:pt x="1678" y="373"/>
                </a:cubicBezTo>
                <a:cubicBezTo>
                  <a:pt x="1899" y="373"/>
                  <a:pt x="1899" y="373"/>
                  <a:pt x="1899" y="373"/>
                </a:cubicBezTo>
                <a:cubicBezTo>
                  <a:pt x="1899" y="187"/>
                  <a:pt x="1899" y="187"/>
                  <a:pt x="1899" y="187"/>
                </a:cubicBezTo>
                <a:lnTo>
                  <a:pt x="1678" y="187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2" name="Freeform 10"/>
          <p:cNvSpPr>
            <a:spLocks noEditPoints="1"/>
          </p:cNvSpPr>
          <p:nvPr/>
        </p:nvSpPr>
        <p:spPr bwMode="auto">
          <a:xfrm>
            <a:off x="7531101" y="4287310"/>
            <a:ext cx="4660900" cy="2569633"/>
          </a:xfrm>
          <a:custGeom>
            <a:avLst/>
            <a:gdLst>
              <a:gd name="T0" fmla="*/ 2828538 w 1158"/>
              <a:gd name="T1" fmla="*/ 1364487 h 637"/>
              <a:gd name="T2" fmla="*/ 2342525 w 1158"/>
              <a:gd name="T3" fmla="*/ 0 h 637"/>
              <a:gd name="T4" fmla="*/ 555444 w 1158"/>
              <a:gd name="T5" fmla="*/ 0 h 637"/>
              <a:gd name="T6" fmla="*/ 229423 w 1158"/>
              <a:gd name="T7" fmla="*/ 326751 h 637"/>
              <a:gd name="T8" fmla="*/ 229423 w 1158"/>
              <a:gd name="T9" fmla="*/ 326751 h 637"/>
              <a:gd name="T10" fmla="*/ 229423 w 1158"/>
              <a:gd name="T11" fmla="*/ 1025635 h 637"/>
              <a:gd name="T12" fmla="*/ 0 w 1158"/>
              <a:gd name="T13" fmla="*/ 1297927 h 637"/>
              <a:gd name="T14" fmla="*/ 277722 w 1158"/>
              <a:gd name="T15" fmla="*/ 1573245 h 637"/>
              <a:gd name="T16" fmla="*/ 552425 w 1158"/>
              <a:gd name="T17" fmla="*/ 1297927 h 637"/>
              <a:gd name="T18" fmla="*/ 323003 w 1158"/>
              <a:gd name="T19" fmla="*/ 1025635 h 637"/>
              <a:gd name="T20" fmla="*/ 323003 w 1158"/>
              <a:gd name="T21" fmla="*/ 556687 h 637"/>
              <a:gd name="T22" fmla="*/ 323003 w 1158"/>
              <a:gd name="T23" fmla="*/ 326751 h 637"/>
              <a:gd name="T24" fmla="*/ 326022 w 1158"/>
              <a:gd name="T25" fmla="*/ 326751 h 637"/>
              <a:gd name="T26" fmla="*/ 555444 w 1158"/>
              <a:gd name="T27" fmla="*/ 96815 h 637"/>
              <a:gd name="T28" fmla="*/ 787885 w 1158"/>
              <a:gd name="T29" fmla="*/ 96815 h 637"/>
              <a:gd name="T30" fmla="*/ 784867 w 1158"/>
              <a:gd name="T31" fmla="*/ 93790 h 637"/>
              <a:gd name="T32" fmla="*/ 2342525 w 1158"/>
              <a:gd name="T33" fmla="*/ 93790 h 637"/>
              <a:gd name="T34" fmla="*/ 2828538 w 1158"/>
              <a:gd name="T35" fmla="*/ 1927225 h 637"/>
              <a:gd name="T36" fmla="*/ 3495675 w 1158"/>
              <a:gd name="T37" fmla="*/ 1927225 h 637"/>
              <a:gd name="T38" fmla="*/ 3495675 w 1158"/>
              <a:gd name="T39" fmla="*/ 1364487 h 637"/>
              <a:gd name="T40" fmla="*/ 2828538 w 1158"/>
              <a:gd name="T41" fmla="*/ 1364487 h 637"/>
              <a:gd name="T42" fmla="*/ 458845 w 1158"/>
              <a:gd name="T43" fmla="*/ 1297927 h 637"/>
              <a:gd name="T44" fmla="*/ 277722 w 1158"/>
              <a:gd name="T45" fmla="*/ 1479455 h 637"/>
              <a:gd name="T46" fmla="*/ 96599 w 1158"/>
              <a:gd name="T47" fmla="*/ 1297927 h 637"/>
              <a:gd name="T48" fmla="*/ 277722 w 1158"/>
              <a:gd name="T49" fmla="*/ 1116399 h 637"/>
              <a:gd name="T50" fmla="*/ 458845 w 1158"/>
              <a:gd name="T51" fmla="*/ 1297927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58" h="637">
                <a:moveTo>
                  <a:pt x="937" y="451"/>
                </a:moveTo>
                <a:cubicBezTo>
                  <a:pt x="776" y="0"/>
                  <a:pt x="776" y="0"/>
                  <a:pt x="776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776" y="31"/>
                  <a:pt x="776" y="31"/>
                  <a:pt x="776" y="31"/>
                </a:cubicBezTo>
                <a:cubicBezTo>
                  <a:pt x="937" y="637"/>
                  <a:pt x="937" y="637"/>
                  <a:pt x="937" y="637"/>
                </a:cubicBezTo>
                <a:cubicBezTo>
                  <a:pt x="1158" y="637"/>
                  <a:pt x="1158" y="637"/>
                  <a:pt x="1158" y="637"/>
                </a:cubicBezTo>
                <a:cubicBezTo>
                  <a:pt x="1158" y="451"/>
                  <a:pt x="1158" y="451"/>
                  <a:pt x="1158" y="451"/>
                </a:cubicBezTo>
                <a:lnTo>
                  <a:pt x="937" y="451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4707467" y="1755777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40404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4707467" y="5540377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40404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7696200" y="1537760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40404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7696200" y="5777444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40404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3225800" y="3654426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40404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3" name="Rectangle 71"/>
          <p:cNvSpPr/>
          <p:nvPr/>
        </p:nvSpPr>
        <p:spPr>
          <a:xfrm>
            <a:off x="851454" y="3846836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72"/>
          <p:cNvSpPr txBox="1"/>
          <p:nvPr/>
        </p:nvSpPr>
        <p:spPr>
          <a:xfrm>
            <a:off x="1246756" y="3565582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85989" y="2172454"/>
            <a:ext cx="1460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28" name="Text Placeholder 1"/>
          <p:cNvSpPr txBox="1"/>
          <p:nvPr/>
        </p:nvSpPr>
        <p:spPr>
          <a:xfrm>
            <a:off x="5630067" y="2488623"/>
            <a:ext cx="1372535" cy="50147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73972" y="2172454"/>
            <a:ext cx="1460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30" name="Text Placeholder 1"/>
          <p:cNvSpPr txBox="1"/>
          <p:nvPr/>
        </p:nvSpPr>
        <p:spPr>
          <a:xfrm>
            <a:off x="8618050" y="2488623"/>
            <a:ext cx="1372535" cy="50147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85989" y="4740983"/>
            <a:ext cx="1460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32" name="Text Placeholder 1"/>
          <p:cNvSpPr txBox="1"/>
          <p:nvPr/>
        </p:nvSpPr>
        <p:spPr>
          <a:xfrm>
            <a:off x="5630067" y="5057152"/>
            <a:ext cx="1372535" cy="50147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73972" y="4740983"/>
            <a:ext cx="1460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34" name="Text Placeholder 1"/>
          <p:cNvSpPr txBox="1"/>
          <p:nvPr/>
        </p:nvSpPr>
        <p:spPr>
          <a:xfrm>
            <a:off x="8618050" y="5057152"/>
            <a:ext cx="1372535" cy="50147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080457" y="-245954"/>
            <a:ext cx="774495" cy="774495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8350" y="1801055"/>
            <a:ext cx="6207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359893" y="2715572"/>
            <a:ext cx="5624803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371434" y="808930"/>
            <a:ext cx="360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第四部分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47081" y="2789371"/>
            <a:ext cx="545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BUSINESS POWERPOINT REPORT TEMPLATE</a:t>
            </a:r>
            <a:endParaRPr lang="zh-CN" altLang="en-US" sz="1600" spc="150" dirty="0">
              <a:solidFill>
                <a:srgbClr val="1B222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08774" y="3357850"/>
            <a:ext cx="5527040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15151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" t="892" r="5581" b="3857"/>
          <a:stretch>
            <a:fillRect/>
          </a:stretch>
        </p:blipFill>
        <p:spPr>
          <a:xfrm>
            <a:off x="6706996" y="2538518"/>
            <a:ext cx="4309350" cy="3182886"/>
          </a:xfrm>
          <a:custGeom>
            <a:avLst/>
            <a:gdLst>
              <a:gd name="connsiteX0" fmla="*/ 0 w 4309350"/>
              <a:gd name="connsiteY0" fmla="*/ 0 h 3182886"/>
              <a:gd name="connsiteX1" fmla="*/ 4309350 w 4309350"/>
              <a:gd name="connsiteY1" fmla="*/ 0 h 3182886"/>
              <a:gd name="connsiteX2" fmla="*/ 4309350 w 4309350"/>
              <a:gd name="connsiteY2" fmla="*/ 3182886 h 3182886"/>
              <a:gd name="connsiteX3" fmla="*/ 0 w 4309350"/>
              <a:gd name="connsiteY3" fmla="*/ 3182886 h 318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9350" h="3182886">
                <a:moveTo>
                  <a:pt x="0" y="0"/>
                </a:moveTo>
                <a:lnTo>
                  <a:pt x="4309350" y="0"/>
                </a:lnTo>
                <a:lnTo>
                  <a:pt x="4309350" y="3182886"/>
                </a:lnTo>
                <a:lnTo>
                  <a:pt x="0" y="3182886"/>
                </a:lnTo>
                <a:close/>
              </a:path>
            </a:pathLst>
          </a:custGeom>
        </p:spPr>
      </p:pic>
      <p:grpSp>
        <p:nvGrpSpPr>
          <p:cNvPr id="40" name="Group 1"/>
          <p:cNvGrpSpPr/>
          <p:nvPr/>
        </p:nvGrpSpPr>
        <p:grpSpPr>
          <a:xfrm>
            <a:off x="1347014" y="3626361"/>
            <a:ext cx="284798" cy="284798"/>
            <a:chOff x="5528303" y="3044312"/>
            <a:chExt cx="262890" cy="262890"/>
          </a:xfrm>
        </p:grpSpPr>
        <p:sp>
          <p:nvSpPr>
            <p:cNvPr id="41" name="Oval 15"/>
            <p:cNvSpPr/>
            <p:nvPr/>
          </p:nvSpPr>
          <p:spPr>
            <a:xfrm>
              <a:off x="5528303" y="3044312"/>
              <a:ext cx="262890" cy="26289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5584628" y="3106976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3"/>
          <p:cNvGrpSpPr/>
          <p:nvPr/>
        </p:nvGrpSpPr>
        <p:grpSpPr>
          <a:xfrm>
            <a:off x="1347015" y="4297119"/>
            <a:ext cx="284798" cy="284798"/>
            <a:chOff x="5528325" y="3511961"/>
            <a:chExt cx="262891" cy="262891"/>
          </a:xfrm>
        </p:grpSpPr>
        <p:sp>
          <p:nvSpPr>
            <p:cNvPr id="55" name="Oval 17"/>
            <p:cNvSpPr/>
            <p:nvPr/>
          </p:nvSpPr>
          <p:spPr>
            <a:xfrm>
              <a:off x="5528325" y="3511961"/>
              <a:ext cx="262891" cy="262891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5"/>
            <p:cNvSpPr>
              <a:spLocks noEditPoints="1"/>
            </p:cNvSpPr>
            <p:nvPr/>
          </p:nvSpPr>
          <p:spPr bwMode="auto">
            <a:xfrm>
              <a:off x="5605011" y="3575424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4"/>
          <p:cNvGrpSpPr/>
          <p:nvPr/>
        </p:nvGrpSpPr>
        <p:grpSpPr>
          <a:xfrm>
            <a:off x="1355075" y="4986820"/>
            <a:ext cx="284798" cy="284798"/>
            <a:chOff x="5528314" y="3976762"/>
            <a:chExt cx="262890" cy="262891"/>
          </a:xfrm>
        </p:grpSpPr>
        <p:sp>
          <p:nvSpPr>
            <p:cNvPr id="59" name="Oval 19"/>
            <p:cNvSpPr/>
            <p:nvPr/>
          </p:nvSpPr>
          <p:spPr>
            <a:xfrm>
              <a:off x="5528314" y="3976762"/>
              <a:ext cx="262890" cy="262891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5584628" y="4055680"/>
              <a:ext cx="145762" cy="132602"/>
            </a:xfrm>
            <a:custGeom>
              <a:avLst/>
              <a:gdLst>
                <a:gd name="T0" fmla="*/ 170 w 265"/>
                <a:gd name="T1" fmla="*/ 149 h 239"/>
                <a:gd name="T2" fmla="*/ 172 w 265"/>
                <a:gd name="T3" fmla="*/ 149 h 239"/>
                <a:gd name="T4" fmla="*/ 172 w 265"/>
                <a:gd name="T5" fmla="*/ 173 h 239"/>
                <a:gd name="T6" fmla="*/ 146 w 265"/>
                <a:gd name="T7" fmla="*/ 199 h 239"/>
                <a:gd name="T8" fmla="*/ 79 w 265"/>
                <a:gd name="T9" fmla="*/ 199 h 239"/>
                <a:gd name="T10" fmla="*/ 39 w 265"/>
                <a:gd name="T11" fmla="*/ 239 h 239"/>
                <a:gd name="T12" fmla="*/ 39 w 265"/>
                <a:gd name="T13" fmla="*/ 199 h 239"/>
                <a:gd name="T14" fmla="*/ 26 w 265"/>
                <a:gd name="T15" fmla="*/ 199 h 239"/>
                <a:gd name="T16" fmla="*/ 0 w 265"/>
                <a:gd name="T17" fmla="*/ 173 h 239"/>
                <a:gd name="T18" fmla="*/ 0 w 265"/>
                <a:gd name="T19" fmla="*/ 93 h 239"/>
                <a:gd name="T20" fmla="*/ 26 w 265"/>
                <a:gd name="T21" fmla="*/ 66 h 239"/>
                <a:gd name="T22" fmla="*/ 77 w 265"/>
                <a:gd name="T23" fmla="*/ 66 h 239"/>
                <a:gd name="T24" fmla="*/ 77 w 265"/>
                <a:gd name="T25" fmla="*/ 149 h 239"/>
                <a:gd name="T26" fmla="*/ 170 w 265"/>
                <a:gd name="T27" fmla="*/ 149 h 239"/>
                <a:gd name="T28" fmla="*/ 265 w 265"/>
                <a:gd name="T29" fmla="*/ 27 h 239"/>
                <a:gd name="T30" fmla="*/ 265 w 265"/>
                <a:gd name="T31" fmla="*/ 106 h 239"/>
                <a:gd name="T32" fmla="*/ 239 w 265"/>
                <a:gd name="T33" fmla="*/ 133 h 239"/>
                <a:gd name="T34" fmla="*/ 225 w 265"/>
                <a:gd name="T35" fmla="*/ 133 h 239"/>
                <a:gd name="T36" fmla="*/ 225 w 265"/>
                <a:gd name="T37" fmla="*/ 173 h 239"/>
                <a:gd name="T38" fmla="*/ 186 w 265"/>
                <a:gd name="T39" fmla="*/ 133 h 239"/>
                <a:gd name="T40" fmla="*/ 93 w 265"/>
                <a:gd name="T41" fmla="*/ 133 h 239"/>
                <a:gd name="T42" fmla="*/ 93 w 265"/>
                <a:gd name="T43" fmla="*/ 27 h 239"/>
                <a:gd name="T44" fmla="*/ 119 w 265"/>
                <a:gd name="T45" fmla="*/ 0 h 239"/>
                <a:gd name="T46" fmla="*/ 239 w 265"/>
                <a:gd name="T47" fmla="*/ 0 h 239"/>
                <a:gd name="T48" fmla="*/ 265 w 265"/>
                <a:gd name="T49" fmla="*/ 2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" h="239">
                  <a:moveTo>
                    <a:pt x="170" y="149"/>
                  </a:moveTo>
                  <a:cubicBezTo>
                    <a:pt x="171" y="149"/>
                    <a:pt x="172" y="149"/>
                    <a:pt x="172" y="149"/>
                  </a:cubicBezTo>
                  <a:cubicBezTo>
                    <a:pt x="172" y="173"/>
                    <a:pt x="172" y="173"/>
                    <a:pt x="172" y="173"/>
                  </a:cubicBezTo>
                  <a:cubicBezTo>
                    <a:pt x="172" y="188"/>
                    <a:pt x="161" y="199"/>
                    <a:pt x="146" y="199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199"/>
                    <a:pt x="39" y="199"/>
                    <a:pt x="39" y="19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12" y="199"/>
                    <a:pt x="0" y="188"/>
                    <a:pt x="0" y="17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79"/>
                    <a:pt x="12" y="66"/>
                    <a:pt x="26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149"/>
                    <a:pt x="77" y="149"/>
                    <a:pt x="77" y="149"/>
                  </a:cubicBezTo>
                  <a:lnTo>
                    <a:pt x="170" y="149"/>
                  </a:lnTo>
                  <a:close/>
                  <a:moveTo>
                    <a:pt x="265" y="27"/>
                  </a:moveTo>
                  <a:cubicBezTo>
                    <a:pt x="265" y="106"/>
                    <a:pt x="265" y="106"/>
                    <a:pt x="265" y="106"/>
                  </a:cubicBezTo>
                  <a:cubicBezTo>
                    <a:pt x="265" y="121"/>
                    <a:pt x="253" y="133"/>
                    <a:pt x="239" y="133"/>
                  </a:cubicBezTo>
                  <a:cubicBezTo>
                    <a:pt x="225" y="133"/>
                    <a:pt x="225" y="133"/>
                    <a:pt x="225" y="133"/>
                  </a:cubicBezTo>
                  <a:cubicBezTo>
                    <a:pt x="225" y="173"/>
                    <a:pt x="225" y="173"/>
                    <a:pt x="225" y="17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12"/>
                    <a:pt x="105" y="0"/>
                    <a:pt x="119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3" y="0"/>
                    <a:pt x="265" y="12"/>
                    <a:pt x="26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Box 51"/>
          <p:cNvSpPr txBox="1"/>
          <p:nvPr/>
        </p:nvSpPr>
        <p:spPr>
          <a:xfrm>
            <a:off x="1265077" y="2727269"/>
            <a:ext cx="41215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62" name="Text Placeholder 2"/>
          <p:cNvSpPr txBox="1"/>
          <p:nvPr/>
        </p:nvSpPr>
        <p:spPr>
          <a:xfrm>
            <a:off x="1714912" y="3586451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1"/>
          <p:cNvSpPr txBox="1"/>
          <p:nvPr/>
        </p:nvSpPr>
        <p:spPr>
          <a:xfrm>
            <a:off x="1807015" y="3911161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1714912" y="4292782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1"/>
          <p:cNvSpPr txBox="1"/>
          <p:nvPr/>
        </p:nvSpPr>
        <p:spPr>
          <a:xfrm>
            <a:off x="1807015" y="4617492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1700880" y="4986824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1"/>
          <p:cNvSpPr txBox="1"/>
          <p:nvPr/>
        </p:nvSpPr>
        <p:spPr>
          <a:xfrm>
            <a:off x="1792983" y="5311534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1203452" y="1186849"/>
            <a:ext cx="4411110" cy="72655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3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TITTLE </a:t>
            </a:r>
            <a:endParaRPr lang="en-US" altLang="zh-CN" sz="40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1"/>
          <p:cNvSpPr txBox="1"/>
          <p:nvPr/>
        </p:nvSpPr>
        <p:spPr>
          <a:xfrm>
            <a:off x="1265077" y="1861573"/>
            <a:ext cx="9751269" cy="4739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cxnSp>
        <p:nvCxnSpPr>
          <p:cNvPr id="70" name="Straight Connector 4"/>
          <p:cNvCxnSpPr/>
          <p:nvPr/>
        </p:nvCxnSpPr>
        <p:spPr>
          <a:xfrm>
            <a:off x="1285396" y="1186848"/>
            <a:ext cx="990600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48480" y="1685765"/>
            <a:ext cx="730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感谢您的耐心聆听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17280" y="485436"/>
            <a:ext cx="2936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b="1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zh-CN" altLang="en-US" sz="7200" b="1" dirty="0">
              <a:solidFill>
                <a:srgbClr val="1B222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261600" y="2680215"/>
            <a:ext cx="1320800" cy="0"/>
          </a:xfrm>
          <a:prstGeom prst="line">
            <a:avLst/>
          </a:prstGeom>
          <a:ln w="28575">
            <a:solidFill>
              <a:srgbClr val="1B2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03094" y="2789613"/>
            <a:ext cx="545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en-US" altLang="zh-CN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共有</a:t>
            </a:r>
            <a:r>
              <a:rPr lang="en-US" altLang="zh-CN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</a:t>
            </a:r>
            <a:r>
              <a:rPr lang="zh-CN" altLang="en-US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页，剩余模板素材均可自主编辑使用</a:t>
            </a:r>
          </a:p>
        </p:txBody>
      </p:sp>
    </p:spTree>
    <p:extLst>
      <p:ext uri="{BB962C8B-B14F-4D97-AF65-F5344CB8AC3E}">
        <p14:creationId xmlns:p14="http://schemas.microsoft.com/office/powerpoint/2010/main" val="3222695071"/>
      </p:ext>
    </p:extLst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78"/>
          <p:cNvSpPr/>
          <p:nvPr/>
        </p:nvSpPr>
        <p:spPr>
          <a:xfrm rot="10800000" flipH="1" flipV="1">
            <a:off x="1172775" y="3678599"/>
            <a:ext cx="1020327" cy="994529"/>
          </a:xfrm>
          <a:prstGeom prst="teardrop">
            <a:avLst/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 Diagonal Corner Rectangle 79"/>
          <p:cNvSpPr/>
          <p:nvPr/>
        </p:nvSpPr>
        <p:spPr>
          <a:xfrm rot="10800000" flipH="1" flipV="1">
            <a:off x="1170682" y="3644736"/>
            <a:ext cx="1020327" cy="994529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 Diagonal Corner Rectangle 81"/>
          <p:cNvSpPr/>
          <p:nvPr/>
        </p:nvSpPr>
        <p:spPr>
          <a:xfrm rot="10800000" flipV="1">
            <a:off x="2412154" y="3694233"/>
            <a:ext cx="1216427" cy="1219500"/>
          </a:xfrm>
          <a:prstGeom prst="teardrop">
            <a:avLst/>
          </a:prstGeom>
          <a:solidFill>
            <a:srgbClr val="59595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ound Diagonal Corner Rectangle 82"/>
          <p:cNvSpPr/>
          <p:nvPr/>
        </p:nvSpPr>
        <p:spPr>
          <a:xfrm rot="10800000" flipV="1">
            <a:off x="2412158" y="3661064"/>
            <a:ext cx="1216427" cy="1219500"/>
          </a:xfrm>
          <a:prstGeom prst="teardrop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ound Diagonal Corner Rectangle 84"/>
          <p:cNvSpPr/>
          <p:nvPr/>
        </p:nvSpPr>
        <p:spPr>
          <a:xfrm rot="10800000">
            <a:off x="2294707" y="2300326"/>
            <a:ext cx="1333868" cy="1301240"/>
          </a:xfrm>
          <a:prstGeom prst="teardrop">
            <a:avLst/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 Diagonal Corner Rectangle 85"/>
          <p:cNvSpPr/>
          <p:nvPr/>
        </p:nvSpPr>
        <p:spPr>
          <a:xfrm rot="10800000">
            <a:off x="2294711" y="2274919"/>
            <a:ext cx="1333868" cy="1301240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 Diagonal Corner Rectangle 87"/>
          <p:cNvSpPr/>
          <p:nvPr/>
        </p:nvSpPr>
        <p:spPr>
          <a:xfrm rot="10800000" flipH="1">
            <a:off x="252265" y="1701819"/>
            <a:ext cx="1906052" cy="1783913"/>
          </a:xfrm>
          <a:prstGeom prst="teardrop">
            <a:avLst/>
          </a:prstGeom>
          <a:solidFill>
            <a:srgbClr val="59595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ound Diagonal Corner Rectangle 88"/>
          <p:cNvSpPr/>
          <p:nvPr/>
        </p:nvSpPr>
        <p:spPr>
          <a:xfrm rot="10800000" flipH="1">
            <a:off x="250620" y="1672596"/>
            <a:ext cx="1906052" cy="1783913"/>
          </a:xfrm>
          <a:prstGeom prst="teardrop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712033" y="3004661"/>
            <a:ext cx="1165355" cy="1165347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1768254" y="3576156"/>
            <a:ext cx="1109133" cy="2686901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113870" y="3384135"/>
            <a:ext cx="384047" cy="38404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263061"/>
            <a:ext cx="12192000" cy="11234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ound Diagonal Corner Rectangle 90"/>
          <p:cNvSpPr/>
          <p:nvPr/>
        </p:nvSpPr>
        <p:spPr>
          <a:xfrm rot="10800000" flipH="1" flipV="1">
            <a:off x="1401113" y="4868589"/>
            <a:ext cx="800136" cy="756867"/>
          </a:xfrm>
          <a:prstGeom prst="teardrop">
            <a:avLst/>
          </a:prstGeom>
          <a:solidFill>
            <a:srgbClr val="40404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ound Diagonal Corner Rectangle 91"/>
          <p:cNvSpPr/>
          <p:nvPr/>
        </p:nvSpPr>
        <p:spPr>
          <a:xfrm rot="10800000" flipH="1" flipV="1">
            <a:off x="1402564" y="4839217"/>
            <a:ext cx="800137" cy="756866"/>
          </a:xfrm>
          <a:prstGeom prst="teardrop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2185676" y="4751876"/>
            <a:ext cx="240424" cy="24042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10977365" y="3182264"/>
            <a:ext cx="625361" cy="607457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3"/>
          <p:cNvSpPr>
            <a:spLocks noEditPoints="1"/>
          </p:cNvSpPr>
          <p:nvPr/>
        </p:nvSpPr>
        <p:spPr bwMode="auto">
          <a:xfrm>
            <a:off x="11124730" y="3334508"/>
            <a:ext cx="334433" cy="25188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9316205" y="3182264"/>
            <a:ext cx="625361" cy="607457"/>
          </a:xfrm>
          <a:prstGeom prst="ellipse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03"/>
          <p:cNvSpPr>
            <a:spLocks noEditPoints="1"/>
          </p:cNvSpPr>
          <p:nvPr/>
        </p:nvSpPr>
        <p:spPr bwMode="auto">
          <a:xfrm>
            <a:off x="9502237" y="3273860"/>
            <a:ext cx="262179" cy="38606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5993885" y="3182264"/>
            <a:ext cx="625361" cy="607457"/>
          </a:xfrm>
          <a:prstGeom prst="ellipse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6162288" y="3329585"/>
            <a:ext cx="314581" cy="31458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7655045" y="3182264"/>
            <a:ext cx="625361" cy="607457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36"/>
          <p:cNvSpPr>
            <a:spLocks noEditPoints="1"/>
          </p:cNvSpPr>
          <p:nvPr/>
        </p:nvSpPr>
        <p:spPr bwMode="auto">
          <a:xfrm>
            <a:off x="7848164" y="3329585"/>
            <a:ext cx="270933" cy="294217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4332725" y="3182264"/>
            <a:ext cx="625361" cy="607457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117"/>
          <p:cNvSpPr/>
          <p:nvPr/>
        </p:nvSpPr>
        <p:spPr bwMode="auto">
          <a:xfrm>
            <a:off x="4533330" y="3363452"/>
            <a:ext cx="260351" cy="260351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2640939" y="2573544"/>
            <a:ext cx="664189" cy="66418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EditPoints="1"/>
          </p:cNvSpPr>
          <p:nvPr/>
        </p:nvSpPr>
        <p:spPr bwMode="auto">
          <a:xfrm>
            <a:off x="2788487" y="4037824"/>
            <a:ext cx="427741" cy="464501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103"/>
          <p:cNvSpPr>
            <a:spLocks noEditPoints="1"/>
          </p:cNvSpPr>
          <p:nvPr/>
        </p:nvSpPr>
        <p:spPr bwMode="auto">
          <a:xfrm>
            <a:off x="1500156" y="3930205"/>
            <a:ext cx="324745" cy="47819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13"/>
          <p:cNvSpPr>
            <a:spLocks noEditPoints="1"/>
          </p:cNvSpPr>
          <p:nvPr/>
        </p:nvSpPr>
        <p:spPr bwMode="auto">
          <a:xfrm>
            <a:off x="1626312" y="5079803"/>
            <a:ext cx="334433" cy="25188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145"/>
          <p:cNvSpPr/>
          <p:nvPr/>
        </p:nvSpPr>
        <p:spPr bwMode="auto">
          <a:xfrm>
            <a:off x="931526" y="2313016"/>
            <a:ext cx="668017" cy="576045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矩形 27"/>
          <p:cNvSpPr>
            <a:spLocks noChangeArrowheads="1"/>
          </p:cNvSpPr>
          <p:nvPr/>
        </p:nvSpPr>
        <p:spPr bwMode="auto">
          <a:xfrm>
            <a:off x="4332724" y="2099798"/>
            <a:ext cx="727000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54" name="TextBox 87"/>
          <p:cNvSpPr txBox="1"/>
          <p:nvPr/>
        </p:nvSpPr>
        <p:spPr>
          <a:xfrm>
            <a:off x="4003312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8"/>
          <p:cNvSpPr txBox="1"/>
          <p:nvPr/>
        </p:nvSpPr>
        <p:spPr>
          <a:xfrm>
            <a:off x="3838033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7"/>
          <p:cNvSpPr txBox="1"/>
          <p:nvPr/>
        </p:nvSpPr>
        <p:spPr>
          <a:xfrm>
            <a:off x="577442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8"/>
          <p:cNvSpPr txBox="1"/>
          <p:nvPr/>
        </p:nvSpPr>
        <p:spPr>
          <a:xfrm>
            <a:off x="560914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87"/>
          <p:cNvSpPr txBox="1"/>
          <p:nvPr/>
        </p:nvSpPr>
        <p:spPr>
          <a:xfrm>
            <a:off x="741018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8"/>
          <p:cNvSpPr txBox="1"/>
          <p:nvPr/>
        </p:nvSpPr>
        <p:spPr>
          <a:xfrm>
            <a:off x="724490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7"/>
          <p:cNvSpPr txBox="1"/>
          <p:nvPr/>
        </p:nvSpPr>
        <p:spPr>
          <a:xfrm>
            <a:off x="904594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8"/>
          <p:cNvSpPr txBox="1"/>
          <p:nvPr/>
        </p:nvSpPr>
        <p:spPr>
          <a:xfrm>
            <a:off x="888066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7"/>
          <p:cNvSpPr txBox="1"/>
          <p:nvPr/>
        </p:nvSpPr>
        <p:spPr>
          <a:xfrm>
            <a:off x="10681703" y="4020845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88"/>
          <p:cNvSpPr txBox="1"/>
          <p:nvPr/>
        </p:nvSpPr>
        <p:spPr>
          <a:xfrm>
            <a:off x="10516424" y="4317595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7"/>
          <p:cNvSpPr txBox="1"/>
          <p:nvPr/>
        </p:nvSpPr>
        <p:spPr>
          <a:xfrm>
            <a:off x="4408519" y="1825733"/>
            <a:ext cx="286686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8078963">
            <a:off x="2235813" y="2310821"/>
            <a:ext cx="1123724" cy="286987"/>
          </a:xfrm>
          <a:custGeom>
            <a:avLst/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 rot="13436727">
            <a:off x="2261172" y="2773479"/>
            <a:ext cx="154689" cy="28967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0985882" flipH="1">
            <a:off x="2531571" y="2163162"/>
            <a:ext cx="483403" cy="522076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同心圆 7"/>
          <p:cNvSpPr/>
          <p:nvPr/>
        </p:nvSpPr>
        <p:spPr>
          <a:xfrm>
            <a:off x="1102260" y="2798701"/>
            <a:ext cx="1462980" cy="1462980"/>
          </a:xfrm>
          <a:prstGeom prst="donut">
            <a:avLst>
              <a:gd name="adj" fmla="val 7715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1938" y="295487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13</a:t>
            </a:r>
            <a:endParaRPr lang="zh-CN" altLang="en-US" sz="3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15341" y="3562615"/>
            <a:ext cx="1283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SOMETHING</a:t>
            </a:r>
            <a:endParaRPr lang="zh-CN" altLang="en-US" sz="14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1163297">
            <a:off x="5729488" y="1252718"/>
            <a:ext cx="920620" cy="1444536"/>
            <a:chOff x="1335314" y="4786756"/>
            <a:chExt cx="1122806" cy="1761783"/>
          </a:xfrm>
        </p:grpSpPr>
        <p:grpSp>
          <p:nvGrpSpPr>
            <p:cNvPr id="14" name="组合 13"/>
            <p:cNvGrpSpPr/>
            <p:nvPr/>
          </p:nvGrpSpPr>
          <p:grpSpPr>
            <a:xfrm rot="21435440">
              <a:off x="1441601" y="4786756"/>
              <a:ext cx="1016519" cy="1761783"/>
              <a:chOff x="4376256" y="4808160"/>
              <a:chExt cx="1016519" cy="1761783"/>
            </a:xfrm>
          </p:grpSpPr>
          <p:sp>
            <p:nvSpPr>
              <p:cNvPr id="16" name="任意多边形 15"/>
              <p:cNvSpPr/>
              <p:nvPr/>
            </p:nvSpPr>
            <p:spPr>
              <a:xfrm rot="18857641">
                <a:off x="3748177" y="5511021"/>
                <a:ext cx="1687001" cy="430843"/>
              </a:xfrm>
              <a:custGeom>
                <a:avLst/>
                <a:gdLst>
                  <a:gd name="connsiteX0" fmla="*/ 1540473 w 1550160"/>
                  <a:gd name="connsiteY0" fmla="*/ 0 h 430842"/>
                  <a:gd name="connsiteX1" fmla="*/ 1550160 w 1550160"/>
                  <a:gd name="connsiteY1" fmla="*/ 430842 h 430842"/>
                  <a:gd name="connsiteX2" fmla="*/ 208312 w 1550160"/>
                  <a:gd name="connsiteY2" fmla="*/ 430842 h 430842"/>
                  <a:gd name="connsiteX3" fmla="*/ 0 w 1550160"/>
                  <a:gd name="connsiteY3" fmla="*/ 222530 h 430842"/>
                  <a:gd name="connsiteX4" fmla="*/ 0 w 1550160"/>
                  <a:gd name="connsiteY4" fmla="*/ 208312 h 430842"/>
                  <a:gd name="connsiteX5" fmla="*/ 208312 w 1550160"/>
                  <a:gd name="connsiteY5" fmla="*/ 0 h 430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160" h="430842">
                    <a:moveTo>
                      <a:pt x="1540473" y="0"/>
                    </a:moveTo>
                    <a:lnTo>
                      <a:pt x="1550160" y="430842"/>
                    </a:lnTo>
                    <a:lnTo>
                      <a:pt x="208312" y="430842"/>
                    </a:lnTo>
                    <a:cubicBezTo>
                      <a:pt x="93264" y="430842"/>
                      <a:pt x="0" y="337578"/>
                      <a:pt x="0" y="222530"/>
                    </a:cubicBezTo>
                    <a:lnTo>
                      <a:pt x="0" y="208312"/>
                    </a:lnTo>
                    <a:cubicBezTo>
                      <a:pt x="0" y="93264"/>
                      <a:pt x="93264" y="0"/>
                      <a:pt x="208312" y="0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2615405">
                <a:off x="5160547" y="4808160"/>
                <a:ext cx="232228" cy="434872"/>
              </a:xfrm>
              <a:prstGeom prst="rect">
                <a:avLst/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 flipH="1">
              <a:off x="1335314" y="5370285"/>
              <a:ext cx="725714" cy="783772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同心圆 19"/>
          <p:cNvSpPr/>
          <p:nvPr/>
        </p:nvSpPr>
        <p:spPr>
          <a:xfrm>
            <a:off x="4108314" y="2326385"/>
            <a:ext cx="1935296" cy="1935296"/>
          </a:xfrm>
          <a:prstGeom prst="donut">
            <a:avLst>
              <a:gd name="adj" fmla="val 7715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03642" y="2647702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</a:t>
            </a:r>
            <a:endParaRPr lang="zh-CN" altLang="en-US" sz="44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21987" y="3392606"/>
            <a:ext cx="14385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SOMETHING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34011" y="2344385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88</a:t>
            </a:r>
            <a:endParaRPr lang="zh-CN" altLang="en-US" sz="54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42802" y="3273878"/>
            <a:ext cx="1595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SOMETHING</a:t>
            </a:r>
            <a:endParaRPr lang="zh-CN" altLang="en-US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949858" y="703538"/>
            <a:ext cx="3255021" cy="3558143"/>
            <a:chOff x="6928897" y="501066"/>
            <a:chExt cx="3255021" cy="3558143"/>
          </a:xfrm>
        </p:grpSpPr>
        <p:sp>
          <p:nvSpPr>
            <p:cNvPr id="23" name="同心圆 22"/>
            <p:cNvSpPr/>
            <p:nvPr/>
          </p:nvSpPr>
          <p:spPr>
            <a:xfrm>
              <a:off x="6928897" y="1695115"/>
              <a:ext cx="2364094" cy="2364094"/>
            </a:xfrm>
            <a:prstGeom prst="donut">
              <a:avLst>
                <a:gd name="adj" fmla="val 7715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 rot="11228489">
              <a:off x="9086218" y="501066"/>
              <a:ext cx="1097700" cy="1722391"/>
              <a:chOff x="1335314" y="4786756"/>
              <a:chExt cx="1122806" cy="1761783"/>
            </a:xfrm>
          </p:grpSpPr>
          <p:grpSp>
            <p:nvGrpSpPr>
              <p:cNvPr id="27" name="组合 26"/>
              <p:cNvGrpSpPr/>
              <p:nvPr/>
            </p:nvGrpSpPr>
            <p:grpSpPr>
              <a:xfrm rot="21435440">
                <a:off x="1441603" y="4786756"/>
                <a:ext cx="1016517" cy="1761783"/>
                <a:chOff x="4376258" y="4808160"/>
                <a:chExt cx="1016517" cy="1761783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 rot="18857641">
                  <a:off x="3748178" y="5511022"/>
                  <a:ext cx="1687001" cy="430842"/>
                </a:xfrm>
                <a:custGeom>
                  <a:avLst/>
                  <a:gdLst>
                    <a:gd name="connsiteX0" fmla="*/ 1540473 w 1550160"/>
                    <a:gd name="connsiteY0" fmla="*/ 0 h 430842"/>
                    <a:gd name="connsiteX1" fmla="*/ 1550160 w 1550160"/>
                    <a:gd name="connsiteY1" fmla="*/ 430842 h 430842"/>
                    <a:gd name="connsiteX2" fmla="*/ 208312 w 1550160"/>
                    <a:gd name="connsiteY2" fmla="*/ 430842 h 430842"/>
                    <a:gd name="connsiteX3" fmla="*/ 0 w 1550160"/>
                    <a:gd name="connsiteY3" fmla="*/ 222530 h 430842"/>
                    <a:gd name="connsiteX4" fmla="*/ 0 w 1550160"/>
                    <a:gd name="connsiteY4" fmla="*/ 208312 h 430842"/>
                    <a:gd name="connsiteX5" fmla="*/ 208312 w 1550160"/>
                    <a:gd name="connsiteY5" fmla="*/ 0 h 430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0160" h="430842">
                      <a:moveTo>
                        <a:pt x="1540473" y="0"/>
                      </a:moveTo>
                      <a:lnTo>
                        <a:pt x="1550160" y="430842"/>
                      </a:lnTo>
                      <a:lnTo>
                        <a:pt x="208312" y="430842"/>
                      </a:lnTo>
                      <a:cubicBezTo>
                        <a:pt x="93264" y="430842"/>
                        <a:pt x="0" y="337578"/>
                        <a:pt x="0" y="222530"/>
                      </a:cubicBezTo>
                      <a:lnTo>
                        <a:pt x="0" y="208312"/>
                      </a:lnTo>
                      <a:cubicBezTo>
                        <a:pt x="0" y="93264"/>
                        <a:pt x="93264" y="0"/>
                        <a:pt x="208312" y="0"/>
                      </a:cubicBez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rot="2615405">
                  <a:off x="5160547" y="4808160"/>
                  <a:ext cx="232228" cy="434872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28" name="直接连接符 27"/>
              <p:cNvCxnSpPr/>
              <p:nvPr/>
            </p:nvCxnSpPr>
            <p:spPr>
              <a:xfrm flipH="1">
                <a:off x="1335314" y="5370285"/>
                <a:ext cx="725714" cy="783772"/>
              </a:xfrm>
              <a:prstGeom prst="line">
                <a:avLst/>
              </a:prstGeom>
              <a:ln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0" name="直接连接符 39"/>
          <p:cNvCxnSpPr/>
          <p:nvPr/>
        </p:nvCxnSpPr>
        <p:spPr>
          <a:xfrm>
            <a:off x="464234" y="5284095"/>
            <a:ext cx="11113477" cy="0"/>
          </a:xfrm>
          <a:prstGeom prst="line">
            <a:avLst/>
          </a:prstGeom>
          <a:ln w="38100">
            <a:solidFill>
              <a:srgbClr val="59595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5"/>
          <p:cNvSpPr>
            <a:spLocks noEditPoints="1"/>
          </p:cNvSpPr>
          <p:nvPr/>
        </p:nvSpPr>
        <p:spPr bwMode="auto">
          <a:xfrm rot="16200000">
            <a:off x="10576223" y="4971224"/>
            <a:ext cx="515592" cy="625742"/>
          </a:xfrm>
          <a:custGeom>
            <a:avLst/>
            <a:gdLst>
              <a:gd name="T0" fmla="*/ 85 w 90"/>
              <a:gd name="T1" fmla="*/ 84 h 110"/>
              <a:gd name="T2" fmla="*/ 72 w 90"/>
              <a:gd name="T3" fmla="*/ 74 h 110"/>
              <a:gd name="T4" fmla="*/ 61 w 90"/>
              <a:gd name="T5" fmla="*/ 75 h 110"/>
              <a:gd name="T6" fmla="*/ 51 w 90"/>
              <a:gd name="T7" fmla="*/ 57 h 110"/>
              <a:gd name="T8" fmla="*/ 74 w 90"/>
              <a:gd name="T9" fmla="*/ 13 h 110"/>
              <a:gd name="T10" fmla="*/ 71 w 90"/>
              <a:gd name="T11" fmla="*/ 0 h 110"/>
              <a:gd name="T12" fmla="*/ 45 w 90"/>
              <a:gd name="T13" fmla="*/ 46 h 110"/>
              <a:gd name="T14" fmla="*/ 18 w 90"/>
              <a:gd name="T15" fmla="*/ 0 h 110"/>
              <a:gd name="T16" fmla="*/ 16 w 90"/>
              <a:gd name="T17" fmla="*/ 13 h 110"/>
              <a:gd name="T18" fmla="*/ 39 w 90"/>
              <a:gd name="T19" fmla="*/ 57 h 110"/>
              <a:gd name="T20" fmla="*/ 29 w 90"/>
              <a:gd name="T21" fmla="*/ 75 h 110"/>
              <a:gd name="T22" fmla="*/ 18 w 90"/>
              <a:gd name="T23" fmla="*/ 74 h 110"/>
              <a:gd name="T24" fmla="*/ 5 w 90"/>
              <a:gd name="T25" fmla="*/ 84 h 110"/>
              <a:gd name="T26" fmla="*/ 10 w 90"/>
              <a:gd name="T27" fmla="*/ 108 h 110"/>
              <a:gd name="T28" fmla="*/ 21 w 90"/>
              <a:gd name="T29" fmla="*/ 109 h 110"/>
              <a:gd name="T30" fmla="*/ 33 w 90"/>
              <a:gd name="T31" fmla="*/ 100 h 110"/>
              <a:gd name="T32" fmla="*/ 36 w 90"/>
              <a:gd name="T33" fmla="*/ 93 h 110"/>
              <a:gd name="T34" fmla="*/ 36 w 90"/>
              <a:gd name="T35" fmla="*/ 93 h 110"/>
              <a:gd name="T36" fmla="*/ 36 w 90"/>
              <a:gd name="T37" fmla="*/ 92 h 110"/>
              <a:gd name="T38" fmla="*/ 45 w 90"/>
              <a:gd name="T39" fmla="*/ 67 h 110"/>
              <a:gd name="T40" fmla="*/ 54 w 90"/>
              <a:gd name="T41" fmla="*/ 92 h 110"/>
              <a:gd name="T42" fmla="*/ 54 w 90"/>
              <a:gd name="T43" fmla="*/ 93 h 110"/>
              <a:gd name="T44" fmla="*/ 54 w 90"/>
              <a:gd name="T45" fmla="*/ 93 h 110"/>
              <a:gd name="T46" fmla="*/ 57 w 90"/>
              <a:gd name="T47" fmla="*/ 100 h 110"/>
              <a:gd name="T48" fmla="*/ 69 w 90"/>
              <a:gd name="T49" fmla="*/ 109 h 110"/>
              <a:gd name="T50" fmla="*/ 80 w 90"/>
              <a:gd name="T51" fmla="*/ 108 h 110"/>
              <a:gd name="T52" fmla="*/ 85 w 90"/>
              <a:gd name="T53" fmla="*/ 84 h 110"/>
              <a:gd name="T54" fmla="*/ 26 w 90"/>
              <a:gd name="T55" fmla="*/ 95 h 110"/>
              <a:gd name="T56" fmla="*/ 19 w 90"/>
              <a:gd name="T57" fmla="*/ 101 h 110"/>
              <a:gd name="T58" fmla="*/ 14 w 90"/>
              <a:gd name="T59" fmla="*/ 101 h 110"/>
              <a:gd name="T60" fmla="*/ 13 w 90"/>
              <a:gd name="T61" fmla="*/ 88 h 110"/>
              <a:gd name="T62" fmla="*/ 20 w 90"/>
              <a:gd name="T63" fmla="*/ 82 h 110"/>
              <a:gd name="T64" fmla="*/ 24 w 90"/>
              <a:gd name="T65" fmla="*/ 83 h 110"/>
              <a:gd name="T66" fmla="*/ 26 w 90"/>
              <a:gd name="T67" fmla="*/ 95 h 110"/>
              <a:gd name="T68" fmla="*/ 45 w 90"/>
              <a:gd name="T69" fmla="*/ 58 h 110"/>
              <a:gd name="T70" fmla="*/ 42 w 90"/>
              <a:gd name="T71" fmla="*/ 55 h 110"/>
              <a:gd name="T72" fmla="*/ 45 w 90"/>
              <a:gd name="T73" fmla="*/ 52 h 110"/>
              <a:gd name="T74" fmla="*/ 48 w 90"/>
              <a:gd name="T75" fmla="*/ 55 h 110"/>
              <a:gd name="T76" fmla="*/ 45 w 90"/>
              <a:gd name="T77" fmla="*/ 58 h 110"/>
              <a:gd name="T78" fmla="*/ 76 w 90"/>
              <a:gd name="T79" fmla="*/ 101 h 110"/>
              <a:gd name="T80" fmla="*/ 71 w 90"/>
              <a:gd name="T81" fmla="*/ 101 h 110"/>
              <a:gd name="T82" fmla="*/ 64 w 90"/>
              <a:gd name="T83" fmla="*/ 95 h 110"/>
              <a:gd name="T84" fmla="*/ 65 w 90"/>
              <a:gd name="T85" fmla="*/ 83 h 110"/>
              <a:gd name="T86" fmla="*/ 70 w 90"/>
              <a:gd name="T87" fmla="*/ 82 h 110"/>
              <a:gd name="T88" fmla="*/ 77 w 90"/>
              <a:gd name="T89" fmla="*/ 88 h 110"/>
              <a:gd name="T90" fmla="*/ 76 w 90"/>
              <a:gd name="T91" fmla="*/ 10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0" h="110">
                <a:moveTo>
                  <a:pt x="85" y="84"/>
                </a:moveTo>
                <a:cubicBezTo>
                  <a:pt x="82" y="79"/>
                  <a:pt x="77" y="75"/>
                  <a:pt x="72" y="74"/>
                </a:cubicBezTo>
                <a:cubicBezTo>
                  <a:pt x="69" y="73"/>
                  <a:pt x="65" y="73"/>
                  <a:pt x="61" y="75"/>
                </a:cubicBezTo>
                <a:cubicBezTo>
                  <a:pt x="51" y="57"/>
                  <a:pt x="51" y="57"/>
                  <a:pt x="51" y="57"/>
                </a:cubicBezTo>
                <a:cubicBezTo>
                  <a:pt x="57" y="45"/>
                  <a:pt x="71" y="17"/>
                  <a:pt x="74" y="13"/>
                </a:cubicBezTo>
                <a:cubicBezTo>
                  <a:pt x="77" y="7"/>
                  <a:pt x="71" y="0"/>
                  <a:pt x="71" y="0"/>
                </a:cubicBezTo>
                <a:cubicBezTo>
                  <a:pt x="45" y="46"/>
                  <a:pt x="45" y="46"/>
                  <a:pt x="45" y="46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3" y="7"/>
                  <a:pt x="16" y="13"/>
                </a:cubicBezTo>
                <a:cubicBezTo>
                  <a:pt x="18" y="17"/>
                  <a:pt x="32" y="45"/>
                  <a:pt x="39" y="57"/>
                </a:cubicBezTo>
                <a:cubicBezTo>
                  <a:pt x="29" y="75"/>
                  <a:pt x="29" y="75"/>
                  <a:pt x="29" y="75"/>
                </a:cubicBezTo>
                <a:cubicBezTo>
                  <a:pt x="25" y="73"/>
                  <a:pt x="21" y="73"/>
                  <a:pt x="18" y="74"/>
                </a:cubicBezTo>
                <a:cubicBezTo>
                  <a:pt x="13" y="75"/>
                  <a:pt x="8" y="79"/>
                  <a:pt x="5" y="84"/>
                </a:cubicBezTo>
                <a:cubicBezTo>
                  <a:pt x="0" y="93"/>
                  <a:pt x="2" y="104"/>
                  <a:pt x="10" y="108"/>
                </a:cubicBezTo>
                <a:cubicBezTo>
                  <a:pt x="13" y="110"/>
                  <a:pt x="17" y="110"/>
                  <a:pt x="21" y="109"/>
                </a:cubicBezTo>
                <a:cubicBezTo>
                  <a:pt x="26" y="108"/>
                  <a:pt x="30" y="105"/>
                  <a:pt x="33" y="100"/>
                </a:cubicBezTo>
                <a:cubicBezTo>
                  <a:pt x="34" y="97"/>
                  <a:pt x="35" y="95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2"/>
                  <a:pt x="36" y="92"/>
                  <a:pt x="36" y="92"/>
                </a:cubicBezTo>
                <a:cubicBezTo>
                  <a:pt x="38" y="78"/>
                  <a:pt x="42" y="70"/>
                  <a:pt x="45" y="67"/>
                </a:cubicBezTo>
                <a:cubicBezTo>
                  <a:pt x="48" y="70"/>
                  <a:pt x="52" y="78"/>
                  <a:pt x="54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5"/>
                  <a:pt x="55" y="97"/>
                  <a:pt x="57" y="100"/>
                </a:cubicBezTo>
                <a:cubicBezTo>
                  <a:pt x="60" y="105"/>
                  <a:pt x="64" y="108"/>
                  <a:pt x="69" y="109"/>
                </a:cubicBezTo>
                <a:cubicBezTo>
                  <a:pt x="73" y="110"/>
                  <a:pt x="77" y="110"/>
                  <a:pt x="80" y="108"/>
                </a:cubicBezTo>
                <a:cubicBezTo>
                  <a:pt x="88" y="104"/>
                  <a:pt x="90" y="93"/>
                  <a:pt x="85" y="84"/>
                </a:cubicBezTo>
                <a:moveTo>
                  <a:pt x="26" y="95"/>
                </a:moveTo>
                <a:cubicBezTo>
                  <a:pt x="24" y="98"/>
                  <a:pt x="21" y="100"/>
                  <a:pt x="19" y="101"/>
                </a:cubicBezTo>
                <a:cubicBezTo>
                  <a:pt x="17" y="101"/>
                  <a:pt x="16" y="102"/>
                  <a:pt x="14" y="101"/>
                </a:cubicBezTo>
                <a:cubicBezTo>
                  <a:pt x="11" y="99"/>
                  <a:pt x="10" y="93"/>
                  <a:pt x="13" y="88"/>
                </a:cubicBezTo>
                <a:cubicBezTo>
                  <a:pt x="14" y="85"/>
                  <a:pt x="17" y="83"/>
                  <a:pt x="20" y="82"/>
                </a:cubicBezTo>
                <a:cubicBezTo>
                  <a:pt x="21" y="82"/>
                  <a:pt x="23" y="82"/>
                  <a:pt x="24" y="83"/>
                </a:cubicBezTo>
                <a:cubicBezTo>
                  <a:pt x="28" y="85"/>
                  <a:pt x="28" y="90"/>
                  <a:pt x="26" y="95"/>
                </a:cubicBezTo>
                <a:moveTo>
                  <a:pt x="45" y="58"/>
                </a:moveTo>
                <a:cubicBezTo>
                  <a:pt x="43" y="58"/>
                  <a:pt x="42" y="57"/>
                  <a:pt x="42" y="55"/>
                </a:cubicBezTo>
                <a:cubicBezTo>
                  <a:pt x="42" y="53"/>
                  <a:pt x="43" y="52"/>
                  <a:pt x="45" y="52"/>
                </a:cubicBezTo>
                <a:cubicBezTo>
                  <a:pt x="47" y="52"/>
                  <a:pt x="48" y="53"/>
                  <a:pt x="48" y="55"/>
                </a:cubicBezTo>
                <a:cubicBezTo>
                  <a:pt x="48" y="57"/>
                  <a:pt x="47" y="58"/>
                  <a:pt x="45" y="58"/>
                </a:cubicBezTo>
                <a:moveTo>
                  <a:pt x="76" y="101"/>
                </a:moveTo>
                <a:cubicBezTo>
                  <a:pt x="74" y="102"/>
                  <a:pt x="72" y="101"/>
                  <a:pt x="71" y="101"/>
                </a:cubicBezTo>
                <a:cubicBezTo>
                  <a:pt x="69" y="100"/>
                  <a:pt x="66" y="98"/>
                  <a:pt x="64" y="95"/>
                </a:cubicBezTo>
                <a:cubicBezTo>
                  <a:pt x="61" y="90"/>
                  <a:pt x="62" y="85"/>
                  <a:pt x="65" y="83"/>
                </a:cubicBezTo>
                <a:cubicBezTo>
                  <a:pt x="67" y="82"/>
                  <a:pt x="69" y="82"/>
                  <a:pt x="70" y="82"/>
                </a:cubicBezTo>
                <a:cubicBezTo>
                  <a:pt x="73" y="83"/>
                  <a:pt x="75" y="85"/>
                  <a:pt x="77" y="88"/>
                </a:cubicBezTo>
                <a:cubicBezTo>
                  <a:pt x="80" y="93"/>
                  <a:pt x="79" y="99"/>
                  <a:pt x="76" y="101"/>
                </a:cubicBezTo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51"/>
          <p:cNvSpPr txBox="1"/>
          <p:nvPr/>
        </p:nvSpPr>
        <p:spPr>
          <a:xfrm>
            <a:off x="809972" y="5548630"/>
            <a:ext cx="1076773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577722" y="4470310"/>
            <a:ext cx="2340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3905493" y="4470310"/>
            <a:ext cx="2340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025569" y="4470310"/>
            <a:ext cx="2340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4"/>
          <p:cNvSpPr/>
          <p:nvPr/>
        </p:nvSpPr>
        <p:spPr>
          <a:xfrm>
            <a:off x="4011098" y="2763516"/>
            <a:ext cx="4140956" cy="2145907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776495" y="2758775"/>
            <a:ext cx="2278977" cy="25280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270386" y="2758776"/>
            <a:ext cx="1785086" cy="1255440"/>
          </a:xfrm>
          <a:prstGeom prst="line">
            <a:avLst/>
          </a:prstGeom>
          <a:ln w="762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309701" y="2758777"/>
            <a:ext cx="745771" cy="2118868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055473" y="2758777"/>
            <a:ext cx="798472" cy="2044670"/>
          </a:xfrm>
          <a:prstGeom prst="line">
            <a:avLst/>
          </a:prstGeom>
          <a:ln w="762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055472" y="2758776"/>
            <a:ext cx="1744710" cy="1255440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55472" y="2758774"/>
            <a:ext cx="2216293" cy="16439"/>
          </a:xfrm>
          <a:prstGeom prst="line">
            <a:avLst/>
          </a:prstGeom>
          <a:ln w="762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032960" y="3540522"/>
            <a:ext cx="786041" cy="786041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963504" y="4410425"/>
            <a:ext cx="786041" cy="786041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54708" y="4370251"/>
            <a:ext cx="786041" cy="786041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51856" y="3425189"/>
            <a:ext cx="786041" cy="786041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707259" y="2391972"/>
            <a:ext cx="786041" cy="786041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98700" y="2378395"/>
            <a:ext cx="786041" cy="786041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220553" y="1923857"/>
            <a:ext cx="1669835" cy="1669835"/>
            <a:chOff x="304800" y="673100"/>
            <a:chExt cx="4000500" cy="4000500"/>
          </a:xfrm>
          <a:effectLst/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493628" y="2277147"/>
            <a:ext cx="1133152" cy="815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35" name="TextBox 31"/>
          <p:cNvSpPr txBox="1"/>
          <p:nvPr/>
        </p:nvSpPr>
        <p:spPr>
          <a:xfrm>
            <a:off x="3525144" y="2351008"/>
            <a:ext cx="1133152" cy="815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31"/>
          <p:cNvSpPr txBox="1"/>
          <p:nvPr/>
        </p:nvSpPr>
        <p:spPr>
          <a:xfrm>
            <a:off x="3844868" y="3544038"/>
            <a:ext cx="1133152" cy="815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31"/>
          <p:cNvSpPr txBox="1"/>
          <p:nvPr/>
        </p:nvSpPr>
        <p:spPr>
          <a:xfrm>
            <a:off x="4811790" y="4370252"/>
            <a:ext cx="1133152" cy="815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TextBox 31"/>
          <p:cNvSpPr txBox="1"/>
          <p:nvPr/>
        </p:nvSpPr>
        <p:spPr>
          <a:xfrm>
            <a:off x="6281152" y="4380934"/>
            <a:ext cx="1133152" cy="81553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31"/>
          <p:cNvSpPr txBox="1"/>
          <p:nvPr/>
        </p:nvSpPr>
        <p:spPr>
          <a:xfrm>
            <a:off x="7192046" y="3399336"/>
            <a:ext cx="1133152" cy="815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05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31"/>
          <p:cNvSpPr txBox="1"/>
          <p:nvPr/>
        </p:nvSpPr>
        <p:spPr>
          <a:xfrm>
            <a:off x="7778182" y="2402318"/>
            <a:ext cx="671054" cy="81553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06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Rectangle 71"/>
          <p:cNvSpPr/>
          <p:nvPr/>
        </p:nvSpPr>
        <p:spPr>
          <a:xfrm>
            <a:off x="1470235" y="2673226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72"/>
          <p:cNvSpPr txBox="1"/>
          <p:nvPr/>
        </p:nvSpPr>
        <p:spPr>
          <a:xfrm>
            <a:off x="1865537" y="2391972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1"/>
          <p:cNvSpPr txBox="1"/>
          <p:nvPr/>
        </p:nvSpPr>
        <p:spPr>
          <a:xfrm>
            <a:off x="8589584" y="2656787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8493300" y="2458853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71"/>
          <p:cNvSpPr/>
          <p:nvPr/>
        </p:nvSpPr>
        <p:spPr>
          <a:xfrm>
            <a:off x="1735039" y="3898860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72"/>
          <p:cNvSpPr txBox="1"/>
          <p:nvPr/>
        </p:nvSpPr>
        <p:spPr>
          <a:xfrm>
            <a:off x="2130341" y="3617606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ectangle 71"/>
          <p:cNvSpPr/>
          <p:nvPr/>
        </p:nvSpPr>
        <p:spPr>
          <a:xfrm>
            <a:off x="2658775" y="4915424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72"/>
          <p:cNvSpPr txBox="1"/>
          <p:nvPr/>
        </p:nvSpPr>
        <p:spPr>
          <a:xfrm>
            <a:off x="3054077" y="4634170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1"/>
          <p:cNvSpPr txBox="1"/>
          <p:nvPr/>
        </p:nvSpPr>
        <p:spPr>
          <a:xfrm>
            <a:off x="8368049" y="3818175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271765" y="362024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1"/>
          <p:cNvSpPr txBox="1"/>
          <p:nvPr/>
        </p:nvSpPr>
        <p:spPr>
          <a:xfrm>
            <a:off x="7408425" y="4832945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7312141" y="463501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080457" y="-245954"/>
            <a:ext cx="774495" cy="774495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8350" y="1801055"/>
            <a:ext cx="6207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359893" y="2715572"/>
            <a:ext cx="5624803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371434" y="808930"/>
            <a:ext cx="360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第一部分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47081" y="2789371"/>
            <a:ext cx="545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150" dirty="0">
                <a:solidFill>
                  <a:srgbClr val="1B222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BUSINESS POWERPOINT REPORT TEMPLATE</a:t>
            </a:r>
            <a:endParaRPr lang="zh-CN" altLang="en-US" sz="1600" spc="150" dirty="0">
              <a:solidFill>
                <a:srgbClr val="1B222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08774" y="3357850"/>
            <a:ext cx="5527040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15151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/>
          <p:cNvSpPr/>
          <p:nvPr/>
        </p:nvSpPr>
        <p:spPr>
          <a:xfrm>
            <a:off x="1352732" y="2292184"/>
            <a:ext cx="387606" cy="387606"/>
          </a:xfrm>
          <a:prstGeom prst="ellipse">
            <a:avLst/>
          </a:prstGeom>
          <a:solidFill>
            <a:srgbClr val="59595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0974" y="2379670"/>
            <a:ext cx="304206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cap="all" spc="2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4" name="Oval 33"/>
          <p:cNvSpPr/>
          <p:nvPr/>
        </p:nvSpPr>
        <p:spPr>
          <a:xfrm>
            <a:off x="1352732" y="3119544"/>
            <a:ext cx="387606" cy="387606"/>
          </a:xfrm>
          <a:prstGeom prst="ellipse">
            <a:avLst/>
          </a:prstGeom>
          <a:solidFill>
            <a:srgbClr val="59595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90974" y="3207030"/>
            <a:ext cx="304206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cap="all" spc="2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7" name="TextBox 104"/>
          <p:cNvSpPr txBox="1"/>
          <p:nvPr/>
        </p:nvSpPr>
        <p:spPr>
          <a:xfrm>
            <a:off x="1822729" y="2636921"/>
            <a:ext cx="28004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1747262" y="2297648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04"/>
          <p:cNvSpPr txBox="1"/>
          <p:nvPr/>
        </p:nvSpPr>
        <p:spPr>
          <a:xfrm>
            <a:off x="1822729" y="3408268"/>
            <a:ext cx="28004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1747262" y="3068995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1345808" y="4680513"/>
            <a:ext cx="363130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</a:t>
            </a:r>
          </a:p>
        </p:txBody>
      </p:sp>
      <p:sp>
        <p:nvSpPr>
          <p:cNvPr id="44" name="Oval 33"/>
          <p:cNvSpPr/>
          <p:nvPr/>
        </p:nvSpPr>
        <p:spPr>
          <a:xfrm>
            <a:off x="1345809" y="3860832"/>
            <a:ext cx="387606" cy="387606"/>
          </a:xfrm>
          <a:prstGeom prst="ellipse">
            <a:avLst/>
          </a:prstGeom>
          <a:solidFill>
            <a:srgbClr val="59595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34"/>
          <p:cNvSpPr txBox="1"/>
          <p:nvPr/>
        </p:nvSpPr>
        <p:spPr>
          <a:xfrm>
            <a:off x="1384051" y="3948318"/>
            <a:ext cx="304206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cap="all" spc="2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6" name="TextBox 104"/>
          <p:cNvSpPr txBox="1"/>
          <p:nvPr/>
        </p:nvSpPr>
        <p:spPr>
          <a:xfrm>
            <a:off x="1815806" y="4149556"/>
            <a:ext cx="28004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740339" y="3810283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08578" y="1818631"/>
            <a:ext cx="2688746" cy="4577915"/>
            <a:chOff x="8808578" y="1818631"/>
            <a:chExt cx="2688746" cy="457791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8578" y="1818631"/>
              <a:ext cx="2688746" cy="45779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11" t="707" r="23460" b="1516"/>
            <a:stretch>
              <a:fillRect/>
            </a:stretch>
          </p:blipFill>
          <p:spPr>
            <a:xfrm>
              <a:off x="9121346" y="2266103"/>
              <a:ext cx="2076891" cy="2765276"/>
            </a:xfrm>
            <a:custGeom>
              <a:avLst/>
              <a:gdLst>
                <a:gd name="connsiteX0" fmla="*/ 0 w 2076891"/>
                <a:gd name="connsiteY0" fmla="*/ 0 h 2765276"/>
                <a:gd name="connsiteX1" fmla="*/ 2076891 w 2076891"/>
                <a:gd name="connsiteY1" fmla="*/ 0 h 2765276"/>
                <a:gd name="connsiteX2" fmla="*/ 2076891 w 2076891"/>
                <a:gd name="connsiteY2" fmla="*/ 2765276 h 2765276"/>
                <a:gd name="connsiteX3" fmla="*/ 0 w 2076891"/>
                <a:gd name="connsiteY3" fmla="*/ 2765276 h 276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891" h="2765276">
                  <a:moveTo>
                    <a:pt x="0" y="0"/>
                  </a:moveTo>
                  <a:lnTo>
                    <a:pt x="2076891" y="0"/>
                  </a:lnTo>
                  <a:lnTo>
                    <a:pt x="2076891" y="2765276"/>
                  </a:lnTo>
                  <a:lnTo>
                    <a:pt x="0" y="2765276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6096000" y="2815221"/>
            <a:ext cx="3670375" cy="3391206"/>
            <a:chOff x="6096000" y="2815221"/>
            <a:chExt cx="3670375" cy="339120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2815221"/>
              <a:ext cx="3670375" cy="339120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9" t="8493" r="7100" b="2977"/>
            <a:stretch>
              <a:fillRect/>
            </a:stretch>
          </p:blipFill>
          <p:spPr>
            <a:xfrm>
              <a:off x="6527741" y="3103188"/>
              <a:ext cx="2767441" cy="2078287"/>
            </a:xfrm>
            <a:custGeom>
              <a:avLst/>
              <a:gdLst>
                <a:gd name="connsiteX0" fmla="*/ 0 w 2767441"/>
                <a:gd name="connsiteY0" fmla="*/ 0 h 2078287"/>
                <a:gd name="connsiteX1" fmla="*/ 2767441 w 2767441"/>
                <a:gd name="connsiteY1" fmla="*/ 0 h 2078287"/>
                <a:gd name="connsiteX2" fmla="*/ 2767441 w 2767441"/>
                <a:gd name="connsiteY2" fmla="*/ 2078287 h 2078287"/>
                <a:gd name="connsiteX3" fmla="*/ 0 w 2767441"/>
                <a:gd name="connsiteY3" fmla="*/ 2078287 h 207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7441" h="2078287">
                  <a:moveTo>
                    <a:pt x="0" y="0"/>
                  </a:moveTo>
                  <a:lnTo>
                    <a:pt x="2767441" y="0"/>
                  </a:lnTo>
                  <a:lnTo>
                    <a:pt x="2767441" y="2078287"/>
                  </a:lnTo>
                  <a:lnTo>
                    <a:pt x="0" y="2078287"/>
                  </a:lnTo>
                  <a:close/>
                </a:path>
              </a:pathLst>
            </a:custGeom>
          </p:spPr>
        </p:pic>
      </p:grpSp>
      <p:sp>
        <p:nvSpPr>
          <p:cNvPr id="25" name="文本框 24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1479"/>
          <p:cNvSpPr/>
          <p:nvPr/>
        </p:nvSpPr>
        <p:spPr>
          <a:xfrm>
            <a:off x="4564829" y="3585254"/>
            <a:ext cx="1595310" cy="1198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262" extrusionOk="0">
                <a:moveTo>
                  <a:pt x="18120" y="2272"/>
                </a:moveTo>
                <a:cubicBezTo>
                  <a:pt x="19404" y="1914"/>
                  <a:pt x="20075" y="1273"/>
                  <a:pt x="20090" y="1375"/>
                </a:cubicBezTo>
                <a:cubicBezTo>
                  <a:pt x="20149" y="1442"/>
                  <a:pt x="19394" y="1892"/>
                  <a:pt x="18518" y="3186"/>
                </a:cubicBezTo>
                <a:cubicBezTo>
                  <a:pt x="17621" y="4467"/>
                  <a:pt x="16602" y="6593"/>
                  <a:pt x="15642" y="9685"/>
                </a:cubicBezTo>
                <a:cubicBezTo>
                  <a:pt x="14654" y="12631"/>
                  <a:pt x="13203" y="16014"/>
                  <a:pt x="10682" y="17232"/>
                </a:cubicBezTo>
                <a:cubicBezTo>
                  <a:pt x="8313" y="18536"/>
                  <a:pt x="4873" y="17676"/>
                  <a:pt x="3422" y="14126"/>
                </a:cubicBezTo>
                <a:cubicBezTo>
                  <a:pt x="1827" y="10685"/>
                  <a:pt x="2985" y="6308"/>
                  <a:pt x="5021" y="4241"/>
                </a:cubicBezTo>
                <a:cubicBezTo>
                  <a:pt x="7078" y="1957"/>
                  <a:pt x="10015" y="1983"/>
                  <a:pt x="12434" y="2323"/>
                </a:cubicBezTo>
                <a:cubicBezTo>
                  <a:pt x="14935" y="2767"/>
                  <a:pt x="16834" y="2662"/>
                  <a:pt x="18120" y="2272"/>
                </a:cubicBezTo>
                <a:close/>
                <a:moveTo>
                  <a:pt x="19418" y="2256"/>
                </a:moveTo>
                <a:cubicBezTo>
                  <a:pt x="20552" y="893"/>
                  <a:pt x="21366" y="437"/>
                  <a:pt x="21351" y="409"/>
                </a:cubicBezTo>
                <a:cubicBezTo>
                  <a:pt x="21341" y="378"/>
                  <a:pt x="20635" y="1085"/>
                  <a:pt x="19177" y="1720"/>
                </a:cubicBezTo>
                <a:cubicBezTo>
                  <a:pt x="17719" y="2357"/>
                  <a:pt x="15559" y="2284"/>
                  <a:pt x="12635" y="1103"/>
                </a:cubicBezTo>
                <a:cubicBezTo>
                  <a:pt x="11144" y="615"/>
                  <a:pt x="9605" y="9"/>
                  <a:pt x="7994" y="1"/>
                </a:cubicBezTo>
                <a:cubicBezTo>
                  <a:pt x="6397" y="-29"/>
                  <a:pt x="4728" y="538"/>
                  <a:pt x="3312" y="1904"/>
                </a:cubicBezTo>
                <a:cubicBezTo>
                  <a:pt x="1901" y="3245"/>
                  <a:pt x="742" y="5385"/>
                  <a:pt x="258" y="7959"/>
                </a:cubicBezTo>
                <a:cubicBezTo>
                  <a:pt x="-234" y="10507"/>
                  <a:pt x="-52" y="13490"/>
                  <a:pt x="1061" y="15932"/>
                </a:cubicBezTo>
                <a:cubicBezTo>
                  <a:pt x="2100" y="18429"/>
                  <a:pt x="3959" y="20130"/>
                  <a:pt x="5870" y="20840"/>
                </a:cubicBezTo>
                <a:cubicBezTo>
                  <a:pt x="7795" y="21571"/>
                  <a:pt x="9773" y="21312"/>
                  <a:pt x="11355" y="20363"/>
                </a:cubicBezTo>
                <a:cubicBezTo>
                  <a:pt x="12955" y="19421"/>
                  <a:pt x="14161" y="17789"/>
                  <a:pt x="14940" y="15942"/>
                </a:cubicBezTo>
                <a:cubicBezTo>
                  <a:pt x="15740" y="14089"/>
                  <a:pt x="16113" y="12020"/>
                  <a:pt x="16540" y="10065"/>
                </a:cubicBezTo>
                <a:cubicBezTo>
                  <a:pt x="17230" y="6119"/>
                  <a:pt x="18262" y="3604"/>
                  <a:pt x="19418" y="2256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485"/>
          <p:cNvSpPr/>
          <p:nvPr/>
        </p:nvSpPr>
        <p:spPr>
          <a:xfrm>
            <a:off x="4564829" y="2519157"/>
            <a:ext cx="1595317" cy="119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1" h="21262" extrusionOk="0">
                <a:moveTo>
                  <a:pt x="18518" y="18074"/>
                </a:moveTo>
                <a:cubicBezTo>
                  <a:pt x="19394" y="19369"/>
                  <a:pt x="20148" y="19818"/>
                  <a:pt x="20089" y="19886"/>
                </a:cubicBezTo>
                <a:cubicBezTo>
                  <a:pt x="20075" y="19988"/>
                  <a:pt x="19404" y="19346"/>
                  <a:pt x="18119" y="18989"/>
                </a:cubicBezTo>
                <a:cubicBezTo>
                  <a:pt x="16834" y="18599"/>
                  <a:pt x="14935" y="18494"/>
                  <a:pt x="12434" y="18937"/>
                </a:cubicBezTo>
                <a:cubicBezTo>
                  <a:pt x="10015" y="19277"/>
                  <a:pt x="7078" y="19303"/>
                  <a:pt x="5021" y="17019"/>
                </a:cubicBezTo>
                <a:cubicBezTo>
                  <a:pt x="2985" y="14953"/>
                  <a:pt x="1827" y="10576"/>
                  <a:pt x="3422" y="7135"/>
                </a:cubicBezTo>
                <a:cubicBezTo>
                  <a:pt x="4873" y="3585"/>
                  <a:pt x="8313" y="2724"/>
                  <a:pt x="10682" y="4029"/>
                </a:cubicBezTo>
                <a:cubicBezTo>
                  <a:pt x="13203" y="5247"/>
                  <a:pt x="14654" y="8629"/>
                  <a:pt x="15642" y="11576"/>
                </a:cubicBezTo>
                <a:cubicBezTo>
                  <a:pt x="16602" y="14668"/>
                  <a:pt x="17621" y="16794"/>
                  <a:pt x="18518" y="18074"/>
                </a:cubicBezTo>
                <a:close/>
                <a:moveTo>
                  <a:pt x="19178" y="19556"/>
                </a:moveTo>
                <a:cubicBezTo>
                  <a:pt x="20635" y="20176"/>
                  <a:pt x="21340" y="20882"/>
                  <a:pt x="21351" y="20851"/>
                </a:cubicBezTo>
                <a:cubicBezTo>
                  <a:pt x="21366" y="20823"/>
                  <a:pt x="20552" y="20368"/>
                  <a:pt x="19408" y="19011"/>
                </a:cubicBezTo>
                <a:cubicBezTo>
                  <a:pt x="18262" y="17657"/>
                  <a:pt x="17230" y="15142"/>
                  <a:pt x="16540" y="11196"/>
                </a:cubicBezTo>
                <a:cubicBezTo>
                  <a:pt x="16113" y="9241"/>
                  <a:pt x="15740" y="7172"/>
                  <a:pt x="14940" y="5319"/>
                </a:cubicBezTo>
                <a:cubicBezTo>
                  <a:pt x="14161" y="3472"/>
                  <a:pt x="12955" y="1840"/>
                  <a:pt x="11355" y="899"/>
                </a:cubicBezTo>
                <a:cubicBezTo>
                  <a:pt x="9773" y="-51"/>
                  <a:pt x="7795" y="-310"/>
                  <a:pt x="5870" y="421"/>
                </a:cubicBezTo>
                <a:cubicBezTo>
                  <a:pt x="3959" y="1131"/>
                  <a:pt x="2100" y="2831"/>
                  <a:pt x="1061" y="5329"/>
                </a:cubicBezTo>
                <a:cubicBezTo>
                  <a:pt x="-52" y="7770"/>
                  <a:pt x="-234" y="10753"/>
                  <a:pt x="257" y="13302"/>
                </a:cubicBezTo>
                <a:cubicBezTo>
                  <a:pt x="742" y="15876"/>
                  <a:pt x="1900" y="18016"/>
                  <a:pt x="3312" y="19357"/>
                </a:cubicBezTo>
                <a:cubicBezTo>
                  <a:pt x="4727" y="20723"/>
                  <a:pt x="6397" y="21290"/>
                  <a:pt x="7993" y="21260"/>
                </a:cubicBezTo>
                <a:cubicBezTo>
                  <a:pt x="9605" y="21252"/>
                  <a:pt x="11144" y="20646"/>
                  <a:pt x="12635" y="20158"/>
                </a:cubicBezTo>
                <a:cubicBezTo>
                  <a:pt x="15559" y="18976"/>
                  <a:pt x="17719" y="18904"/>
                  <a:pt x="19178" y="19556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Shape 1445"/>
          <p:cNvSpPr/>
          <p:nvPr/>
        </p:nvSpPr>
        <p:spPr>
          <a:xfrm>
            <a:off x="5483312" y="1986109"/>
            <a:ext cx="1207924" cy="1750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1" h="21560" extrusionOk="0">
                <a:moveTo>
                  <a:pt x="11134" y="18338"/>
                </a:moveTo>
                <a:cubicBezTo>
                  <a:pt x="10598" y="19485"/>
                  <a:pt x="10708" y="20243"/>
                  <a:pt x="10611" y="20219"/>
                </a:cubicBezTo>
                <a:cubicBezTo>
                  <a:pt x="10514" y="20243"/>
                  <a:pt x="10624" y="19485"/>
                  <a:pt x="10089" y="18338"/>
                </a:cubicBezTo>
                <a:cubicBezTo>
                  <a:pt x="9579" y="17179"/>
                  <a:pt x="8423" y="15629"/>
                  <a:pt x="6401" y="13789"/>
                </a:cubicBezTo>
                <a:cubicBezTo>
                  <a:pt x="4521" y="11980"/>
                  <a:pt x="2572" y="9649"/>
                  <a:pt x="3181" y="7216"/>
                </a:cubicBezTo>
                <a:cubicBezTo>
                  <a:pt x="3617" y="4876"/>
                  <a:pt x="6612" y="2434"/>
                  <a:pt x="10611" y="2510"/>
                </a:cubicBezTo>
                <a:cubicBezTo>
                  <a:pt x="14610" y="2434"/>
                  <a:pt x="17605" y="4876"/>
                  <a:pt x="18041" y="7216"/>
                </a:cubicBezTo>
                <a:cubicBezTo>
                  <a:pt x="18651" y="9649"/>
                  <a:pt x="16702" y="11980"/>
                  <a:pt x="14822" y="13789"/>
                </a:cubicBezTo>
                <a:cubicBezTo>
                  <a:pt x="12800" y="15629"/>
                  <a:pt x="11644" y="17179"/>
                  <a:pt x="11134" y="18338"/>
                </a:cubicBezTo>
                <a:close/>
                <a:moveTo>
                  <a:pt x="10296" y="19378"/>
                </a:moveTo>
                <a:cubicBezTo>
                  <a:pt x="10721" y="20755"/>
                  <a:pt x="10578" y="21562"/>
                  <a:pt x="10611" y="21560"/>
                </a:cubicBezTo>
                <a:cubicBezTo>
                  <a:pt x="10645" y="21562"/>
                  <a:pt x="10501" y="20755"/>
                  <a:pt x="10914" y="19372"/>
                </a:cubicBezTo>
                <a:cubicBezTo>
                  <a:pt x="11324" y="17989"/>
                  <a:pt x="12805" y="16293"/>
                  <a:pt x="15737" y="14374"/>
                </a:cubicBezTo>
                <a:cubicBezTo>
                  <a:pt x="17134" y="13355"/>
                  <a:pt x="18664" y="12339"/>
                  <a:pt x="19729" y="11058"/>
                </a:cubicBezTo>
                <a:cubicBezTo>
                  <a:pt x="20803" y="9796"/>
                  <a:pt x="21411" y="8268"/>
                  <a:pt x="21169" y="6666"/>
                </a:cubicBezTo>
                <a:cubicBezTo>
                  <a:pt x="20944" y="5076"/>
                  <a:pt x="19869" y="3410"/>
                  <a:pt x="17979" y="2130"/>
                </a:cubicBezTo>
                <a:cubicBezTo>
                  <a:pt x="16115" y="853"/>
                  <a:pt x="13436" y="-38"/>
                  <a:pt x="10611" y="1"/>
                </a:cubicBezTo>
                <a:cubicBezTo>
                  <a:pt x="7786" y="-38"/>
                  <a:pt x="5108" y="853"/>
                  <a:pt x="3244" y="2129"/>
                </a:cubicBezTo>
                <a:cubicBezTo>
                  <a:pt x="1353" y="3410"/>
                  <a:pt x="278" y="5075"/>
                  <a:pt x="53" y="6666"/>
                </a:cubicBezTo>
                <a:cubicBezTo>
                  <a:pt x="-189" y="8268"/>
                  <a:pt x="420" y="9795"/>
                  <a:pt x="1493" y="11057"/>
                </a:cubicBezTo>
                <a:cubicBezTo>
                  <a:pt x="2558" y="12339"/>
                  <a:pt x="4088" y="13355"/>
                  <a:pt x="5485" y="14374"/>
                </a:cubicBezTo>
                <a:cubicBezTo>
                  <a:pt x="8418" y="16293"/>
                  <a:pt x="9898" y="17990"/>
                  <a:pt x="10296" y="19378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Shape 1467"/>
          <p:cNvSpPr/>
          <p:nvPr/>
        </p:nvSpPr>
        <p:spPr>
          <a:xfrm>
            <a:off x="6016359" y="2519157"/>
            <a:ext cx="1595322" cy="119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262" extrusionOk="0">
                <a:moveTo>
                  <a:pt x="5710" y="11576"/>
                </a:moveTo>
                <a:cubicBezTo>
                  <a:pt x="6698" y="8629"/>
                  <a:pt x="8149" y="5247"/>
                  <a:pt x="10670" y="4029"/>
                </a:cubicBezTo>
                <a:cubicBezTo>
                  <a:pt x="13039" y="2724"/>
                  <a:pt x="16479" y="3585"/>
                  <a:pt x="17930" y="7135"/>
                </a:cubicBezTo>
                <a:cubicBezTo>
                  <a:pt x="19525" y="10576"/>
                  <a:pt x="18368" y="14953"/>
                  <a:pt x="16331" y="17019"/>
                </a:cubicBezTo>
                <a:cubicBezTo>
                  <a:pt x="14274" y="19303"/>
                  <a:pt x="11337" y="19277"/>
                  <a:pt x="8918" y="18937"/>
                </a:cubicBezTo>
                <a:cubicBezTo>
                  <a:pt x="6417" y="18494"/>
                  <a:pt x="4518" y="18599"/>
                  <a:pt x="3232" y="18989"/>
                </a:cubicBezTo>
                <a:cubicBezTo>
                  <a:pt x="1948" y="19346"/>
                  <a:pt x="1277" y="19988"/>
                  <a:pt x="1262" y="19886"/>
                </a:cubicBezTo>
                <a:cubicBezTo>
                  <a:pt x="1203" y="19818"/>
                  <a:pt x="1958" y="19369"/>
                  <a:pt x="2834" y="18074"/>
                </a:cubicBezTo>
                <a:cubicBezTo>
                  <a:pt x="3731" y="16794"/>
                  <a:pt x="4750" y="14668"/>
                  <a:pt x="5710" y="11576"/>
                </a:cubicBezTo>
                <a:close/>
                <a:moveTo>
                  <a:pt x="8717" y="20158"/>
                </a:moveTo>
                <a:cubicBezTo>
                  <a:pt x="10208" y="20646"/>
                  <a:pt x="11747" y="21252"/>
                  <a:pt x="13358" y="21260"/>
                </a:cubicBezTo>
                <a:cubicBezTo>
                  <a:pt x="14955" y="21290"/>
                  <a:pt x="16625" y="20723"/>
                  <a:pt x="18040" y="19357"/>
                </a:cubicBezTo>
                <a:cubicBezTo>
                  <a:pt x="19452" y="18016"/>
                  <a:pt x="20610" y="15876"/>
                  <a:pt x="21095" y="13302"/>
                </a:cubicBezTo>
                <a:cubicBezTo>
                  <a:pt x="21586" y="10753"/>
                  <a:pt x="21404" y="7770"/>
                  <a:pt x="20291" y="5329"/>
                </a:cubicBezTo>
                <a:cubicBezTo>
                  <a:pt x="19252" y="2831"/>
                  <a:pt x="17393" y="1131"/>
                  <a:pt x="15482" y="421"/>
                </a:cubicBezTo>
                <a:cubicBezTo>
                  <a:pt x="13557" y="-310"/>
                  <a:pt x="11580" y="-51"/>
                  <a:pt x="9997" y="899"/>
                </a:cubicBezTo>
                <a:cubicBezTo>
                  <a:pt x="8397" y="1840"/>
                  <a:pt x="7191" y="3472"/>
                  <a:pt x="6412" y="5319"/>
                </a:cubicBezTo>
                <a:cubicBezTo>
                  <a:pt x="5612" y="7172"/>
                  <a:pt x="5239" y="9241"/>
                  <a:pt x="4812" y="11196"/>
                </a:cubicBezTo>
                <a:cubicBezTo>
                  <a:pt x="4122" y="15142"/>
                  <a:pt x="3090" y="17657"/>
                  <a:pt x="1944" y="19011"/>
                </a:cubicBezTo>
                <a:cubicBezTo>
                  <a:pt x="800" y="20368"/>
                  <a:pt x="-14" y="20823"/>
                  <a:pt x="1" y="20851"/>
                </a:cubicBezTo>
                <a:cubicBezTo>
                  <a:pt x="12" y="20882"/>
                  <a:pt x="716" y="20176"/>
                  <a:pt x="2174" y="19556"/>
                </a:cubicBezTo>
                <a:cubicBezTo>
                  <a:pt x="3633" y="18904"/>
                  <a:pt x="5793" y="18976"/>
                  <a:pt x="8717" y="20158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471"/>
          <p:cNvSpPr/>
          <p:nvPr/>
        </p:nvSpPr>
        <p:spPr>
          <a:xfrm>
            <a:off x="6016360" y="3585254"/>
            <a:ext cx="1595314" cy="119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262" extrusionOk="0">
                <a:moveTo>
                  <a:pt x="8917" y="2323"/>
                </a:moveTo>
                <a:cubicBezTo>
                  <a:pt x="11336" y="1983"/>
                  <a:pt x="14273" y="1957"/>
                  <a:pt x="16329" y="4241"/>
                </a:cubicBezTo>
                <a:cubicBezTo>
                  <a:pt x="18366" y="6308"/>
                  <a:pt x="19524" y="10685"/>
                  <a:pt x="17928" y="14126"/>
                </a:cubicBezTo>
                <a:cubicBezTo>
                  <a:pt x="16478" y="17676"/>
                  <a:pt x="13038" y="18536"/>
                  <a:pt x="10669" y="17232"/>
                </a:cubicBezTo>
                <a:cubicBezTo>
                  <a:pt x="8148" y="16014"/>
                  <a:pt x="6697" y="12631"/>
                  <a:pt x="5709" y="9685"/>
                </a:cubicBezTo>
                <a:cubicBezTo>
                  <a:pt x="4749" y="6593"/>
                  <a:pt x="3730" y="4467"/>
                  <a:pt x="2833" y="3186"/>
                </a:cubicBezTo>
                <a:cubicBezTo>
                  <a:pt x="1957" y="1892"/>
                  <a:pt x="1202" y="1442"/>
                  <a:pt x="1261" y="1375"/>
                </a:cubicBezTo>
                <a:cubicBezTo>
                  <a:pt x="1276" y="1273"/>
                  <a:pt x="1947" y="1914"/>
                  <a:pt x="3231" y="2272"/>
                </a:cubicBezTo>
                <a:cubicBezTo>
                  <a:pt x="4517" y="2661"/>
                  <a:pt x="6416" y="2767"/>
                  <a:pt x="8917" y="2323"/>
                </a:cubicBezTo>
                <a:close/>
                <a:moveTo>
                  <a:pt x="4811" y="10065"/>
                </a:moveTo>
                <a:cubicBezTo>
                  <a:pt x="5238" y="12020"/>
                  <a:pt x="5611" y="14089"/>
                  <a:pt x="6411" y="15942"/>
                </a:cubicBezTo>
                <a:cubicBezTo>
                  <a:pt x="7190" y="17789"/>
                  <a:pt x="8396" y="19421"/>
                  <a:pt x="9996" y="20363"/>
                </a:cubicBezTo>
                <a:cubicBezTo>
                  <a:pt x="11578" y="21312"/>
                  <a:pt x="13556" y="21571"/>
                  <a:pt x="15481" y="20840"/>
                </a:cubicBezTo>
                <a:cubicBezTo>
                  <a:pt x="17392" y="20130"/>
                  <a:pt x="19251" y="18429"/>
                  <a:pt x="20290" y="15932"/>
                </a:cubicBezTo>
                <a:cubicBezTo>
                  <a:pt x="21403" y="13490"/>
                  <a:pt x="21585" y="10507"/>
                  <a:pt x="21093" y="7959"/>
                </a:cubicBezTo>
                <a:cubicBezTo>
                  <a:pt x="20609" y="5385"/>
                  <a:pt x="19450" y="3245"/>
                  <a:pt x="18039" y="1904"/>
                </a:cubicBezTo>
                <a:cubicBezTo>
                  <a:pt x="16623" y="538"/>
                  <a:pt x="14954" y="-29"/>
                  <a:pt x="13357" y="1"/>
                </a:cubicBezTo>
                <a:cubicBezTo>
                  <a:pt x="11746" y="9"/>
                  <a:pt x="10207" y="615"/>
                  <a:pt x="8716" y="1103"/>
                </a:cubicBezTo>
                <a:cubicBezTo>
                  <a:pt x="5792" y="2284"/>
                  <a:pt x="3632" y="2357"/>
                  <a:pt x="2174" y="1720"/>
                </a:cubicBezTo>
                <a:cubicBezTo>
                  <a:pt x="715" y="1085"/>
                  <a:pt x="11" y="378"/>
                  <a:pt x="0" y="409"/>
                </a:cubicBezTo>
                <a:cubicBezTo>
                  <a:pt x="-15" y="437"/>
                  <a:pt x="799" y="893"/>
                  <a:pt x="1933" y="2256"/>
                </a:cubicBezTo>
                <a:cubicBezTo>
                  <a:pt x="3089" y="3604"/>
                  <a:pt x="4121" y="6119"/>
                  <a:pt x="4811" y="10065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475"/>
          <p:cNvSpPr/>
          <p:nvPr/>
        </p:nvSpPr>
        <p:spPr>
          <a:xfrm>
            <a:off x="5483312" y="3562132"/>
            <a:ext cx="1207924" cy="1750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1" h="21560" extrusionOk="0">
                <a:moveTo>
                  <a:pt x="14822" y="7771"/>
                </a:moveTo>
                <a:cubicBezTo>
                  <a:pt x="16702" y="9581"/>
                  <a:pt x="18651" y="11912"/>
                  <a:pt x="18041" y="14344"/>
                </a:cubicBezTo>
                <a:cubicBezTo>
                  <a:pt x="17605" y="16684"/>
                  <a:pt x="14610" y="19126"/>
                  <a:pt x="10611" y="19050"/>
                </a:cubicBezTo>
                <a:cubicBezTo>
                  <a:pt x="6612" y="19126"/>
                  <a:pt x="3617" y="16684"/>
                  <a:pt x="3181" y="14344"/>
                </a:cubicBezTo>
                <a:cubicBezTo>
                  <a:pt x="2572" y="11912"/>
                  <a:pt x="4521" y="9581"/>
                  <a:pt x="6401" y="7771"/>
                </a:cubicBezTo>
                <a:cubicBezTo>
                  <a:pt x="8423" y="5931"/>
                  <a:pt x="9579" y="4382"/>
                  <a:pt x="10089" y="3222"/>
                </a:cubicBezTo>
                <a:cubicBezTo>
                  <a:pt x="10624" y="2075"/>
                  <a:pt x="10514" y="1317"/>
                  <a:pt x="10611" y="1341"/>
                </a:cubicBezTo>
                <a:cubicBezTo>
                  <a:pt x="10708" y="1317"/>
                  <a:pt x="10598" y="2075"/>
                  <a:pt x="11134" y="3222"/>
                </a:cubicBezTo>
                <a:cubicBezTo>
                  <a:pt x="11644" y="4382"/>
                  <a:pt x="12800" y="5931"/>
                  <a:pt x="14822" y="7771"/>
                </a:cubicBezTo>
                <a:close/>
                <a:moveTo>
                  <a:pt x="5485" y="7186"/>
                </a:moveTo>
                <a:cubicBezTo>
                  <a:pt x="4088" y="8206"/>
                  <a:pt x="2558" y="9222"/>
                  <a:pt x="1493" y="10503"/>
                </a:cubicBezTo>
                <a:cubicBezTo>
                  <a:pt x="420" y="11765"/>
                  <a:pt x="-189" y="13292"/>
                  <a:pt x="53" y="14894"/>
                </a:cubicBezTo>
                <a:cubicBezTo>
                  <a:pt x="278" y="16485"/>
                  <a:pt x="1353" y="18151"/>
                  <a:pt x="3244" y="19431"/>
                </a:cubicBezTo>
                <a:cubicBezTo>
                  <a:pt x="5108" y="20707"/>
                  <a:pt x="7786" y="21598"/>
                  <a:pt x="10611" y="21559"/>
                </a:cubicBezTo>
                <a:cubicBezTo>
                  <a:pt x="13436" y="21598"/>
                  <a:pt x="16115" y="20707"/>
                  <a:pt x="17979" y="19431"/>
                </a:cubicBezTo>
                <a:cubicBezTo>
                  <a:pt x="19869" y="18150"/>
                  <a:pt x="20944" y="16485"/>
                  <a:pt x="21169" y="14894"/>
                </a:cubicBezTo>
                <a:cubicBezTo>
                  <a:pt x="21411" y="13292"/>
                  <a:pt x="20803" y="11765"/>
                  <a:pt x="19729" y="10502"/>
                </a:cubicBezTo>
                <a:cubicBezTo>
                  <a:pt x="18664" y="9222"/>
                  <a:pt x="17134" y="8205"/>
                  <a:pt x="15737" y="7186"/>
                </a:cubicBezTo>
                <a:cubicBezTo>
                  <a:pt x="12805" y="5267"/>
                  <a:pt x="11324" y="3571"/>
                  <a:pt x="10914" y="2188"/>
                </a:cubicBezTo>
                <a:cubicBezTo>
                  <a:pt x="10501" y="805"/>
                  <a:pt x="10645" y="-2"/>
                  <a:pt x="10611" y="0"/>
                </a:cubicBezTo>
                <a:cubicBezTo>
                  <a:pt x="10578" y="-2"/>
                  <a:pt x="10721" y="805"/>
                  <a:pt x="10296" y="2182"/>
                </a:cubicBezTo>
                <a:cubicBezTo>
                  <a:pt x="9898" y="3571"/>
                  <a:pt x="8418" y="5267"/>
                  <a:pt x="5485" y="7186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469"/>
          <p:cNvSpPr/>
          <p:nvPr/>
        </p:nvSpPr>
        <p:spPr>
          <a:xfrm>
            <a:off x="6764209" y="2961925"/>
            <a:ext cx="320048" cy="3133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26" h="20334" extrusionOk="0">
                <a:moveTo>
                  <a:pt x="19964" y="64"/>
                </a:moveTo>
                <a:cubicBezTo>
                  <a:pt x="19154" y="-762"/>
                  <a:pt x="10181" y="6693"/>
                  <a:pt x="7510" y="9416"/>
                </a:cubicBezTo>
                <a:cubicBezTo>
                  <a:pt x="6185" y="10767"/>
                  <a:pt x="5743" y="11492"/>
                  <a:pt x="5336" y="12034"/>
                </a:cubicBezTo>
                <a:cubicBezTo>
                  <a:pt x="5160" y="12268"/>
                  <a:pt x="5392" y="12341"/>
                  <a:pt x="5498" y="12397"/>
                </a:cubicBezTo>
                <a:cubicBezTo>
                  <a:pt x="6023" y="12675"/>
                  <a:pt x="6391" y="12933"/>
                  <a:pt x="6864" y="13417"/>
                </a:cubicBezTo>
                <a:cubicBezTo>
                  <a:pt x="7340" y="13900"/>
                  <a:pt x="7594" y="14275"/>
                  <a:pt x="7865" y="14809"/>
                </a:cubicBezTo>
                <a:cubicBezTo>
                  <a:pt x="7919" y="14917"/>
                  <a:pt x="7991" y="15156"/>
                  <a:pt x="8222" y="14975"/>
                </a:cubicBezTo>
                <a:cubicBezTo>
                  <a:pt x="8753" y="14561"/>
                  <a:pt x="9464" y="14110"/>
                  <a:pt x="10789" y="12758"/>
                </a:cubicBezTo>
                <a:cubicBezTo>
                  <a:pt x="13461" y="10036"/>
                  <a:pt x="20774" y="889"/>
                  <a:pt x="19964" y="64"/>
                </a:cubicBezTo>
                <a:close/>
                <a:moveTo>
                  <a:pt x="2465" y="14020"/>
                </a:moveTo>
                <a:cubicBezTo>
                  <a:pt x="886" y="15630"/>
                  <a:pt x="2220" y="17281"/>
                  <a:pt x="121" y="19731"/>
                </a:cubicBezTo>
                <a:cubicBezTo>
                  <a:pt x="-826" y="20838"/>
                  <a:pt x="4021" y="20501"/>
                  <a:pt x="6421" y="18052"/>
                </a:cubicBezTo>
                <a:cubicBezTo>
                  <a:pt x="7439" y="17016"/>
                  <a:pt x="7152" y="15502"/>
                  <a:pt x="6060" y="14389"/>
                </a:cubicBezTo>
                <a:cubicBezTo>
                  <a:pt x="4968" y="13275"/>
                  <a:pt x="3483" y="12982"/>
                  <a:pt x="2465" y="14020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473"/>
          <p:cNvSpPr/>
          <p:nvPr/>
        </p:nvSpPr>
        <p:spPr>
          <a:xfrm>
            <a:off x="5900202" y="4589522"/>
            <a:ext cx="374143" cy="3741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Shape 1487"/>
          <p:cNvSpPr/>
          <p:nvPr/>
        </p:nvSpPr>
        <p:spPr>
          <a:xfrm>
            <a:off x="5961694" y="2406277"/>
            <a:ext cx="251160" cy="358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96757" tIns="48378" rIns="96757" bIns="48378" numCol="1" anchor="t" anchorCtr="0" compatLnSpc="1"/>
          <a:lstStyle/>
          <a:p>
            <a:pPr defTabSz="1245235"/>
            <a:endParaRPr sz="2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5838106" y="1534447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b="1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8" name="Text Placeholder 2"/>
          <p:cNvSpPr txBox="1"/>
          <p:nvPr/>
        </p:nvSpPr>
        <p:spPr>
          <a:xfrm>
            <a:off x="7644340" y="2685656"/>
            <a:ext cx="455214" cy="365803"/>
          </a:xfrm>
          <a:prstGeom prst="rect">
            <a:avLst/>
          </a:prstGeom>
          <a:noFill/>
          <a:ln>
            <a:noFill/>
          </a:ln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b="1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/>
          <p:nvPr/>
        </p:nvSpPr>
        <p:spPr>
          <a:xfrm>
            <a:off x="4094817" y="2685656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b="1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0" name="Text Placeholder 2"/>
          <p:cNvSpPr txBox="1"/>
          <p:nvPr/>
        </p:nvSpPr>
        <p:spPr>
          <a:xfrm>
            <a:off x="5838105" y="5465843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b="1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1" name="Text Placeholder 2"/>
          <p:cNvSpPr txBox="1"/>
          <p:nvPr/>
        </p:nvSpPr>
        <p:spPr>
          <a:xfrm>
            <a:off x="4094817" y="4410792"/>
            <a:ext cx="455214" cy="365803"/>
          </a:xfrm>
          <a:prstGeom prst="rect">
            <a:avLst/>
          </a:prstGeom>
          <a:noFill/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b="1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2" name="Text Placeholder 2"/>
          <p:cNvSpPr txBox="1"/>
          <p:nvPr/>
        </p:nvSpPr>
        <p:spPr>
          <a:xfrm>
            <a:off x="7644340" y="4410791"/>
            <a:ext cx="455214" cy="365803"/>
          </a:xfrm>
          <a:prstGeom prst="rect">
            <a:avLst/>
          </a:prstGeom>
          <a:noFill/>
          <a:ln>
            <a:noFill/>
          </a:ln>
        </p:spPr>
        <p:txBody>
          <a:bodyPr vert="horz" lIns="0" tIns="48378" rIns="0" bIns="48378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GB" sz="2000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85"/>
          <p:cNvSpPr>
            <a:spLocks noChangeArrowheads="1"/>
          </p:cNvSpPr>
          <p:nvPr/>
        </p:nvSpPr>
        <p:spPr bwMode="auto">
          <a:xfrm>
            <a:off x="4955411" y="2984699"/>
            <a:ext cx="255333" cy="290608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17"/>
          <p:cNvSpPr>
            <a:spLocks noChangeArrowheads="1"/>
          </p:cNvSpPr>
          <p:nvPr/>
        </p:nvSpPr>
        <p:spPr bwMode="auto">
          <a:xfrm>
            <a:off x="4952215" y="4064985"/>
            <a:ext cx="269745" cy="278378"/>
          </a:xfrm>
          <a:custGeom>
            <a:avLst/>
            <a:gdLst>
              <a:gd name="T0" fmla="*/ 164810 w 458"/>
              <a:gd name="T1" fmla="*/ 79795 h 472"/>
              <a:gd name="T2" fmla="*/ 164810 w 458"/>
              <a:gd name="T3" fmla="*/ 79795 h 472"/>
              <a:gd name="T4" fmla="*/ 85110 w 458"/>
              <a:gd name="T5" fmla="*/ 5416 h 472"/>
              <a:gd name="T6" fmla="*/ 74291 w 458"/>
              <a:gd name="T7" fmla="*/ 5416 h 472"/>
              <a:gd name="T8" fmla="*/ 74291 w 458"/>
              <a:gd name="T9" fmla="*/ 15887 h 472"/>
              <a:gd name="T10" fmla="*/ 148582 w 458"/>
              <a:gd name="T11" fmla="*/ 84850 h 472"/>
              <a:gd name="T12" fmla="*/ 74291 w 458"/>
              <a:gd name="T13" fmla="*/ 159590 h 472"/>
              <a:gd name="T14" fmla="*/ 74291 w 458"/>
              <a:gd name="T15" fmla="*/ 170061 h 472"/>
              <a:gd name="T16" fmla="*/ 85110 w 458"/>
              <a:gd name="T17" fmla="*/ 170061 h 472"/>
              <a:gd name="T18" fmla="*/ 164810 w 458"/>
              <a:gd name="T19" fmla="*/ 90266 h 472"/>
              <a:gd name="T20" fmla="*/ 164810 w 458"/>
              <a:gd name="T21" fmla="*/ 84850 h 472"/>
              <a:gd name="T22" fmla="*/ 164810 w 458"/>
              <a:gd name="T23" fmla="*/ 79795 h 472"/>
              <a:gd name="T24" fmla="*/ 79700 w 458"/>
              <a:gd name="T25" fmla="*/ 84850 h 472"/>
              <a:gd name="T26" fmla="*/ 79700 w 458"/>
              <a:gd name="T27" fmla="*/ 84850 h 472"/>
              <a:gd name="T28" fmla="*/ 79700 w 458"/>
              <a:gd name="T29" fmla="*/ 79795 h 472"/>
              <a:gd name="T30" fmla="*/ 15868 w 458"/>
              <a:gd name="T31" fmla="*/ 15887 h 472"/>
              <a:gd name="T32" fmla="*/ 5410 w 458"/>
              <a:gd name="T33" fmla="*/ 15887 h 472"/>
              <a:gd name="T34" fmla="*/ 5410 w 458"/>
              <a:gd name="T35" fmla="*/ 26719 h 472"/>
              <a:gd name="T36" fmla="*/ 63832 w 458"/>
              <a:gd name="T37" fmla="*/ 84850 h 472"/>
              <a:gd name="T38" fmla="*/ 5410 w 458"/>
              <a:gd name="T39" fmla="*/ 143342 h 472"/>
              <a:gd name="T40" fmla="*/ 5410 w 458"/>
              <a:gd name="T41" fmla="*/ 154174 h 472"/>
              <a:gd name="T42" fmla="*/ 15868 w 458"/>
              <a:gd name="T43" fmla="*/ 154174 h 472"/>
              <a:gd name="T44" fmla="*/ 79700 w 458"/>
              <a:gd name="T45" fmla="*/ 90266 h 472"/>
              <a:gd name="T46" fmla="*/ 79700 w 458"/>
              <a:gd name="T47" fmla="*/ 84850 h 47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58" h="472">
                <a:moveTo>
                  <a:pt x="457" y="221"/>
                </a:moveTo>
                <a:lnTo>
                  <a:pt x="457" y="221"/>
                </a:lnTo>
                <a:cubicBezTo>
                  <a:pt x="236" y="15"/>
                  <a:pt x="236" y="15"/>
                  <a:pt x="236" y="15"/>
                </a:cubicBezTo>
                <a:cubicBezTo>
                  <a:pt x="236" y="0"/>
                  <a:pt x="221" y="0"/>
                  <a:pt x="206" y="15"/>
                </a:cubicBezTo>
                <a:cubicBezTo>
                  <a:pt x="206" y="15"/>
                  <a:pt x="206" y="30"/>
                  <a:pt x="206" y="44"/>
                </a:cubicBezTo>
                <a:cubicBezTo>
                  <a:pt x="412" y="235"/>
                  <a:pt x="412" y="235"/>
                  <a:pt x="412" y="235"/>
                </a:cubicBezTo>
                <a:cubicBezTo>
                  <a:pt x="206" y="442"/>
                  <a:pt x="206" y="442"/>
                  <a:pt x="206" y="442"/>
                </a:cubicBezTo>
                <a:cubicBezTo>
                  <a:pt x="206" y="456"/>
                  <a:pt x="206" y="456"/>
                  <a:pt x="206" y="471"/>
                </a:cubicBezTo>
                <a:cubicBezTo>
                  <a:pt x="221" y="471"/>
                  <a:pt x="236" y="471"/>
                  <a:pt x="236" y="471"/>
                </a:cubicBezTo>
                <a:cubicBezTo>
                  <a:pt x="457" y="250"/>
                  <a:pt x="457" y="250"/>
                  <a:pt x="457" y="250"/>
                </a:cubicBezTo>
                <a:cubicBezTo>
                  <a:pt x="457" y="250"/>
                  <a:pt x="457" y="250"/>
                  <a:pt x="457" y="235"/>
                </a:cubicBezTo>
                <a:cubicBezTo>
                  <a:pt x="457" y="235"/>
                  <a:pt x="457" y="235"/>
                  <a:pt x="457" y="221"/>
                </a:cubicBezTo>
                <a:close/>
                <a:moveTo>
                  <a:pt x="221" y="235"/>
                </a:moveTo>
                <a:lnTo>
                  <a:pt x="221" y="235"/>
                </a:lnTo>
                <a:cubicBezTo>
                  <a:pt x="221" y="235"/>
                  <a:pt x="221" y="235"/>
                  <a:pt x="221" y="221"/>
                </a:cubicBezTo>
                <a:cubicBezTo>
                  <a:pt x="44" y="44"/>
                  <a:pt x="44" y="44"/>
                  <a:pt x="44" y="44"/>
                </a:cubicBezTo>
                <a:cubicBezTo>
                  <a:pt x="30" y="44"/>
                  <a:pt x="15" y="44"/>
                  <a:pt x="15" y="44"/>
                </a:cubicBezTo>
                <a:cubicBezTo>
                  <a:pt x="0" y="59"/>
                  <a:pt x="0" y="74"/>
                  <a:pt x="15" y="74"/>
                </a:cubicBezTo>
                <a:cubicBezTo>
                  <a:pt x="177" y="235"/>
                  <a:pt x="177" y="235"/>
                  <a:pt x="177" y="235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0" y="412"/>
                  <a:pt x="0" y="427"/>
                  <a:pt x="15" y="427"/>
                </a:cubicBezTo>
                <a:cubicBezTo>
                  <a:pt x="15" y="442"/>
                  <a:pt x="30" y="442"/>
                  <a:pt x="44" y="427"/>
                </a:cubicBezTo>
                <a:cubicBezTo>
                  <a:pt x="221" y="250"/>
                  <a:pt x="221" y="250"/>
                  <a:pt x="221" y="250"/>
                </a:cubicBezTo>
                <a:cubicBezTo>
                  <a:pt x="221" y="250"/>
                  <a:pt x="221" y="250"/>
                  <a:pt x="221" y="235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61"/>
          <p:cNvSpPr>
            <a:spLocks noChangeArrowheads="1"/>
          </p:cNvSpPr>
          <p:nvPr/>
        </p:nvSpPr>
        <p:spPr bwMode="auto">
          <a:xfrm>
            <a:off x="6918956" y="4064985"/>
            <a:ext cx="278378" cy="362537"/>
          </a:xfrm>
          <a:custGeom>
            <a:avLst/>
            <a:gdLst>
              <a:gd name="T0" fmla="*/ 85229 w 472"/>
              <a:gd name="T1" fmla="*/ 0 h 619"/>
              <a:gd name="T2" fmla="*/ 85229 w 472"/>
              <a:gd name="T3" fmla="*/ 0 h 619"/>
              <a:gd name="T4" fmla="*/ 0 w 472"/>
              <a:gd name="T5" fmla="*/ 84260 h 619"/>
              <a:gd name="T6" fmla="*/ 85229 w 472"/>
              <a:gd name="T7" fmla="*/ 221586 h 619"/>
              <a:gd name="T8" fmla="*/ 170097 w 472"/>
              <a:gd name="T9" fmla="*/ 84260 h 619"/>
              <a:gd name="T10" fmla="*/ 85229 w 472"/>
              <a:gd name="T11" fmla="*/ 0 h 619"/>
              <a:gd name="T12" fmla="*/ 85229 w 472"/>
              <a:gd name="T13" fmla="*/ 200432 h 619"/>
              <a:gd name="T14" fmla="*/ 85229 w 472"/>
              <a:gd name="T15" fmla="*/ 200432 h 619"/>
              <a:gd name="T16" fmla="*/ 16251 w 472"/>
              <a:gd name="T17" fmla="*/ 84260 h 619"/>
              <a:gd name="T18" fmla="*/ 85229 w 472"/>
              <a:gd name="T19" fmla="*/ 10398 h 619"/>
              <a:gd name="T20" fmla="*/ 154207 w 472"/>
              <a:gd name="T21" fmla="*/ 84260 h 619"/>
              <a:gd name="T22" fmla="*/ 85229 w 472"/>
              <a:gd name="T23" fmla="*/ 200432 h 619"/>
              <a:gd name="T24" fmla="*/ 85229 w 472"/>
              <a:gd name="T25" fmla="*/ 47329 h 619"/>
              <a:gd name="T26" fmla="*/ 85229 w 472"/>
              <a:gd name="T27" fmla="*/ 47329 h 619"/>
              <a:gd name="T28" fmla="*/ 48032 w 472"/>
              <a:gd name="T29" fmla="*/ 84260 h 619"/>
              <a:gd name="T30" fmla="*/ 85229 w 472"/>
              <a:gd name="T31" fmla="*/ 115813 h 619"/>
              <a:gd name="T32" fmla="*/ 122426 w 472"/>
              <a:gd name="T33" fmla="*/ 84260 h 619"/>
              <a:gd name="T34" fmla="*/ 85229 w 472"/>
              <a:gd name="T35" fmla="*/ 47329 h 619"/>
              <a:gd name="T36" fmla="*/ 85229 w 472"/>
              <a:gd name="T37" fmla="*/ 105415 h 619"/>
              <a:gd name="T38" fmla="*/ 85229 w 472"/>
              <a:gd name="T39" fmla="*/ 105415 h 619"/>
              <a:gd name="T40" fmla="*/ 63922 w 472"/>
              <a:gd name="T41" fmla="*/ 84260 h 619"/>
              <a:gd name="T42" fmla="*/ 85229 w 472"/>
              <a:gd name="T43" fmla="*/ 63106 h 619"/>
              <a:gd name="T44" fmla="*/ 106536 w 472"/>
              <a:gd name="T45" fmla="*/ 84260 h 619"/>
              <a:gd name="T46" fmla="*/ 85229 w 472"/>
              <a:gd name="T47" fmla="*/ 105415 h 61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72" h="619">
                <a:moveTo>
                  <a:pt x="236" y="0"/>
                </a:moveTo>
                <a:lnTo>
                  <a:pt x="236" y="0"/>
                </a:lnTo>
                <a:cubicBezTo>
                  <a:pt x="104" y="0"/>
                  <a:pt x="0" y="103"/>
                  <a:pt x="0" y="235"/>
                </a:cubicBezTo>
                <a:cubicBezTo>
                  <a:pt x="0" y="323"/>
                  <a:pt x="192" y="618"/>
                  <a:pt x="236" y="618"/>
                </a:cubicBezTo>
                <a:cubicBezTo>
                  <a:pt x="280" y="618"/>
                  <a:pt x="471" y="323"/>
                  <a:pt x="471" y="235"/>
                </a:cubicBezTo>
                <a:cubicBezTo>
                  <a:pt x="471" y="103"/>
                  <a:pt x="368" y="0"/>
                  <a:pt x="236" y="0"/>
                </a:cubicBezTo>
                <a:close/>
                <a:moveTo>
                  <a:pt x="236" y="559"/>
                </a:moveTo>
                <a:lnTo>
                  <a:pt x="236" y="559"/>
                </a:lnTo>
                <a:cubicBezTo>
                  <a:pt x="207" y="559"/>
                  <a:pt x="45" y="309"/>
                  <a:pt x="45" y="235"/>
                </a:cubicBezTo>
                <a:cubicBezTo>
                  <a:pt x="45" y="117"/>
                  <a:pt x="133" y="29"/>
                  <a:pt x="236" y="29"/>
                </a:cubicBezTo>
                <a:cubicBezTo>
                  <a:pt x="339" y="29"/>
                  <a:pt x="427" y="117"/>
                  <a:pt x="427" y="235"/>
                </a:cubicBezTo>
                <a:cubicBezTo>
                  <a:pt x="427" y="309"/>
                  <a:pt x="266" y="559"/>
                  <a:pt x="236" y="559"/>
                </a:cubicBezTo>
                <a:close/>
                <a:moveTo>
                  <a:pt x="236" y="132"/>
                </a:moveTo>
                <a:lnTo>
                  <a:pt x="236" y="132"/>
                </a:lnTo>
                <a:cubicBezTo>
                  <a:pt x="177" y="132"/>
                  <a:pt x="133" y="176"/>
                  <a:pt x="133" y="235"/>
                </a:cubicBezTo>
                <a:cubicBezTo>
                  <a:pt x="133" y="279"/>
                  <a:pt x="177" y="323"/>
                  <a:pt x="236" y="323"/>
                </a:cubicBezTo>
                <a:cubicBezTo>
                  <a:pt x="295" y="323"/>
                  <a:pt x="339" y="279"/>
                  <a:pt x="339" y="235"/>
                </a:cubicBezTo>
                <a:cubicBezTo>
                  <a:pt x="339" y="176"/>
                  <a:pt x="295" y="132"/>
                  <a:pt x="236" y="132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07" y="294"/>
                  <a:pt x="177" y="264"/>
                  <a:pt x="177" y="235"/>
                </a:cubicBezTo>
                <a:cubicBezTo>
                  <a:pt x="177" y="191"/>
                  <a:pt x="207" y="176"/>
                  <a:pt x="236" y="176"/>
                </a:cubicBezTo>
                <a:cubicBezTo>
                  <a:pt x="266" y="176"/>
                  <a:pt x="295" y="191"/>
                  <a:pt x="295" y="235"/>
                </a:cubicBezTo>
                <a:cubicBezTo>
                  <a:pt x="295" y="264"/>
                  <a:pt x="266" y="294"/>
                  <a:pt x="236" y="294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1658975" y="2568378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91"/>
          <p:cNvSpPr txBox="1"/>
          <p:nvPr/>
        </p:nvSpPr>
        <p:spPr>
          <a:xfrm>
            <a:off x="1503671" y="2902146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8294419" y="2562872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04"/>
          <p:cNvSpPr txBox="1"/>
          <p:nvPr/>
        </p:nvSpPr>
        <p:spPr>
          <a:xfrm>
            <a:off x="8369887" y="2902146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1658975" y="4173444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91"/>
          <p:cNvSpPr txBox="1"/>
          <p:nvPr/>
        </p:nvSpPr>
        <p:spPr>
          <a:xfrm>
            <a:off x="1503671" y="4507212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8294419" y="4167938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04"/>
          <p:cNvSpPr txBox="1"/>
          <p:nvPr/>
        </p:nvSpPr>
        <p:spPr>
          <a:xfrm>
            <a:off x="8369887" y="4507212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6691236" y="1464345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104"/>
          <p:cNvSpPr txBox="1"/>
          <p:nvPr/>
        </p:nvSpPr>
        <p:spPr>
          <a:xfrm>
            <a:off x="6766704" y="1803619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3422534" y="5409178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91"/>
          <p:cNvSpPr txBox="1"/>
          <p:nvPr/>
        </p:nvSpPr>
        <p:spPr>
          <a:xfrm>
            <a:off x="3267230" y="5742946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/>
        </p:nvSpPr>
        <p:spPr bwMode="black">
          <a:xfrm flipH="1">
            <a:off x="7313960" y="2035948"/>
            <a:ext cx="917651" cy="399293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2700">
            <a:solidFill>
              <a:srgbClr val="595959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213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/>
          <p:nvPr/>
        </p:nvSpPr>
        <p:spPr bwMode="black">
          <a:xfrm flipH="1" flipV="1">
            <a:off x="7313960" y="4716938"/>
            <a:ext cx="917651" cy="368667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2700">
            <a:solidFill>
              <a:srgbClr val="595959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213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Straight Connector 14"/>
          <p:cNvCxnSpPr>
            <a:stCxn id="23" idx="2"/>
          </p:cNvCxnSpPr>
          <p:nvPr/>
        </p:nvCxnSpPr>
        <p:spPr bwMode="black">
          <a:xfrm flipH="1">
            <a:off x="7787580" y="3601261"/>
            <a:ext cx="655754" cy="0"/>
          </a:xfrm>
          <a:prstGeom prst="line">
            <a:avLst/>
          </a:prstGeom>
          <a:noFill/>
          <a:ln w="12700">
            <a:solidFill>
              <a:srgbClr val="404040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Freeform 19"/>
          <p:cNvSpPr/>
          <p:nvPr/>
        </p:nvSpPr>
        <p:spPr bwMode="black">
          <a:xfrm>
            <a:off x="3966828" y="2035948"/>
            <a:ext cx="917651" cy="399293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2700">
            <a:solidFill>
              <a:srgbClr val="595959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213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/>
          <p:nvPr/>
        </p:nvSpPr>
        <p:spPr bwMode="black">
          <a:xfrm flipV="1">
            <a:off x="3966828" y="4716938"/>
            <a:ext cx="917651" cy="368667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2700">
            <a:solidFill>
              <a:srgbClr val="595959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213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Straight Connector 21"/>
          <p:cNvCxnSpPr>
            <a:stCxn id="26" idx="6"/>
          </p:cNvCxnSpPr>
          <p:nvPr/>
        </p:nvCxnSpPr>
        <p:spPr bwMode="black">
          <a:xfrm>
            <a:off x="3821692" y="3601261"/>
            <a:ext cx="612074" cy="0"/>
          </a:xfrm>
          <a:prstGeom prst="line">
            <a:avLst/>
          </a:prstGeom>
          <a:noFill/>
          <a:ln w="12700">
            <a:solidFill>
              <a:srgbClr val="404040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Oval 15"/>
          <p:cNvSpPr/>
          <p:nvPr/>
        </p:nvSpPr>
        <p:spPr>
          <a:xfrm>
            <a:off x="8232160" y="1630680"/>
            <a:ext cx="802978" cy="80297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443334" y="3199772"/>
            <a:ext cx="802978" cy="802978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8221721" y="4686438"/>
            <a:ext cx="802978" cy="80297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196930" y="1630680"/>
            <a:ext cx="802978" cy="80297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018714" y="3199772"/>
            <a:ext cx="802978" cy="802978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186491" y="4686438"/>
            <a:ext cx="802978" cy="80297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8"/>
          <p:cNvSpPr>
            <a:spLocks noEditPoints="1"/>
          </p:cNvSpPr>
          <p:nvPr/>
        </p:nvSpPr>
        <p:spPr bwMode="auto">
          <a:xfrm>
            <a:off x="3365297" y="1762688"/>
            <a:ext cx="466245" cy="538966"/>
          </a:xfrm>
          <a:custGeom>
            <a:avLst/>
            <a:gdLst>
              <a:gd name="T0" fmla="*/ 99 w 206"/>
              <a:gd name="T1" fmla="*/ 210 h 238"/>
              <a:gd name="T2" fmla="*/ 74 w 206"/>
              <a:gd name="T3" fmla="*/ 210 h 238"/>
              <a:gd name="T4" fmla="*/ 86 w 206"/>
              <a:gd name="T5" fmla="*/ 203 h 238"/>
              <a:gd name="T6" fmla="*/ 86 w 206"/>
              <a:gd name="T7" fmla="*/ 218 h 238"/>
              <a:gd name="T8" fmla="*/ 86 w 206"/>
              <a:gd name="T9" fmla="*/ 203 h 238"/>
              <a:gd name="T10" fmla="*/ 203 w 206"/>
              <a:gd name="T11" fmla="*/ 180 h 238"/>
              <a:gd name="T12" fmla="*/ 196 w 206"/>
              <a:gd name="T13" fmla="*/ 147 h 238"/>
              <a:gd name="T14" fmla="*/ 176 w 206"/>
              <a:gd name="T15" fmla="*/ 116 h 238"/>
              <a:gd name="T16" fmla="*/ 172 w 206"/>
              <a:gd name="T17" fmla="*/ 14 h 238"/>
              <a:gd name="T18" fmla="*/ 14 w 206"/>
              <a:gd name="T19" fmla="*/ 0 h 238"/>
              <a:gd name="T20" fmla="*/ 0 w 206"/>
              <a:gd name="T21" fmla="*/ 219 h 238"/>
              <a:gd name="T22" fmla="*/ 146 w 206"/>
              <a:gd name="T23" fmla="*/ 233 h 238"/>
              <a:gd name="T24" fmla="*/ 151 w 206"/>
              <a:gd name="T25" fmla="*/ 238 h 238"/>
              <a:gd name="T26" fmla="*/ 153 w 206"/>
              <a:gd name="T27" fmla="*/ 235 h 238"/>
              <a:gd name="T28" fmla="*/ 98 w 206"/>
              <a:gd name="T29" fmla="*/ 182 h 238"/>
              <a:gd name="T30" fmla="*/ 87 w 206"/>
              <a:gd name="T31" fmla="*/ 164 h 238"/>
              <a:gd name="T32" fmla="*/ 98 w 206"/>
              <a:gd name="T33" fmla="*/ 165 h 238"/>
              <a:gd name="T34" fmla="*/ 119 w 206"/>
              <a:gd name="T35" fmla="*/ 180 h 238"/>
              <a:gd name="T36" fmla="*/ 123 w 206"/>
              <a:gd name="T37" fmla="*/ 168 h 238"/>
              <a:gd name="T38" fmla="*/ 97 w 206"/>
              <a:gd name="T39" fmla="*/ 94 h 238"/>
              <a:gd name="T40" fmla="*/ 108 w 206"/>
              <a:gd name="T41" fmla="*/ 99 h 238"/>
              <a:gd name="T42" fmla="*/ 125 w 206"/>
              <a:gd name="T43" fmla="*/ 136 h 238"/>
              <a:gd name="T44" fmla="*/ 130 w 206"/>
              <a:gd name="T45" fmla="*/ 135 h 238"/>
              <a:gd name="T46" fmla="*/ 146 w 206"/>
              <a:gd name="T47" fmla="*/ 128 h 238"/>
              <a:gd name="T48" fmla="*/ 157 w 206"/>
              <a:gd name="T49" fmla="*/ 122 h 238"/>
              <a:gd name="T50" fmla="*/ 167 w 206"/>
              <a:gd name="T51" fmla="*/ 125 h 238"/>
              <a:gd name="T52" fmla="*/ 176 w 206"/>
              <a:gd name="T53" fmla="*/ 120 h 238"/>
              <a:gd name="T54" fmla="*/ 192 w 206"/>
              <a:gd name="T55" fmla="*/ 148 h 238"/>
              <a:gd name="T56" fmla="*/ 198 w 206"/>
              <a:gd name="T57" fmla="*/ 180 h 238"/>
              <a:gd name="T58" fmla="*/ 204 w 206"/>
              <a:gd name="T59" fmla="*/ 208 h 238"/>
              <a:gd name="T60" fmla="*/ 151 w 206"/>
              <a:gd name="T61" fmla="*/ 119 h 238"/>
              <a:gd name="T62" fmla="*/ 130 w 206"/>
              <a:gd name="T63" fmla="*/ 126 h 238"/>
              <a:gd name="T64" fmla="*/ 113 w 206"/>
              <a:gd name="T65" fmla="*/ 98 h 238"/>
              <a:gd name="T66" fmla="*/ 95 w 206"/>
              <a:gd name="T67" fmla="*/ 89 h 238"/>
              <a:gd name="T68" fmla="*/ 119 w 206"/>
              <a:gd name="T69" fmla="*/ 169 h 238"/>
              <a:gd name="T70" fmla="*/ 100 w 206"/>
              <a:gd name="T71" fmla="*/ 162 h 238"/>
              <a:gd name="T72" fmla="*/ 83 w 206"/>
              <a:gd name="T73" fmla="*/ 161 h 238"/>
              <a:gd name="T74" fmla="*/ 95 w 206"/>
              <a:gd name="T75" fmla="*/ 186 h 238"/>
              <a:gd name="T76" fmla="*/ 21 w 206"/>
              <a:gd name="T77" fmla="*/ 188 h 238"/>
              <a:gd name="T78" fmla="*/ 151 w 206"/>
              <a:gd name="T79" fmla="*/ 22 h 238"/>
              <a:gd name="T80" fmla="*/ 167 w 206"/>
              <a:gd name="T81" fmla="*/ 119 h 238"/>
              <a:gd name="T82" fmla="*/ 157 w 206"/>
              <a:gd name="T83" fmla="*/ 117 h 238"/>
              <a:gd name="T84" fmla="*/ 155 w 206"/>
              <a:gd name="T85" fmla="*/ 20 h 238"/>
              <a:gd name="T86" fmla="*/ 19 w 206"/>
              <a:gd name="T87" fmla="*/ 18 h 238"/>
              <a:gd name="T88" fmla="*/ 17 w 206"/>
              <a:gd name="T89" fmla="*/ 190 h 238"/>
              <a:gd name="T90" fmla="*/ 103 w 206"/>
              <a:gd name="T91" fmla="*/ 192 h 238"/>
              <a:gd name="T92" fmla="*/ 144 w 206"/>
              <a:gd name="T93" fmla="*/ 228 h 238"/>
              <a:gd name="T94" fmla="*/ 5 w 206"/>
              <a:gd name="T95" fmla="*/ 219 h 238"/>
              <a:gd name="T96" fmla="*/ 14 w 206"/>
              <a:gd name="T97" fmla="*/ 5 h 238"/>
              <a:gd name="T98" fmla="*/ 167 w 206"/>
              <a:gd name="T99" fmla="*/ 1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6" h="238">
                <a:moveTo>
                  <a:pt x="86" y="223"/>
                </a:moveTo>
                <a:cubicBezTo>
                  <a:pt x="93" y="223"/>
                  <a:pt x="99" y="217"/>
                  <a:pt x="99" y="210"/>
                </a:cubicBezTo>
                <a:cubicBezTo>
                  <a:pt x="99" y="203"/>
                  <a:pt x="93" y="198"/>
                  <a:pt x="86" y="198"/>
                </a:cubicBezTo>
                <a:cubicBezTo>
                  <a:pt x="79" y="198"/>
                  <a:pt x="74" y="204"/>
                  <a:pt x="74" y="210"/>
                </a:cubicBezTo>
                <a:cubicBezTo>
                  <a:pt x="74" y="217"/>
                  <a:pt x="79" y="223"/>
                  <a:pt x="86" y="223"/>
                </a:cubicBezTo>
                <a:close/>
                <a:moveTo>
                  <a:pt x="86" y="203"/>
                </a:moveTo>
                <a:cubicBezTo>
                  <a:pt x="91" y="203"/>
                  <a:pt x="94" y="206"/>
                  <a:pt x="94" y="210"/>
                </a:cubicBezTo>
                <a:cubicBezTo>
                  <a:pt x="94" y="214"/>
                  <a:pt x="91" y="218"/>
                  <a:pt x="86" y="218"/>
                </a:cubicBezTo>
                <a:cubicBezTo>
                  <a:pt x="81" y="218"/>
                  <a:pt x="79" y="214"/>
                  <a:pt x="79" y="210"/>
                </a:cubicBezTo>
                <a:cubicBezTo>
                  <a:pt x="79" y="206"/>
                  <a:pt x="81" y="203"/>
                  <a:pt x="86" y="203"/>
                </a:cubicBezTo>
                <a:close/>
                <a:moveTo>
                  <a:pt x="205" y="205"/>
                </a:moveTo>
                <a:cubicBezTo>
                  <a:pt x="202" y="197"/>
                  <a:pt x="202" y="188"/>
                  <a:pt x="203" y="180"/>
                </a:cubicBezTo>
                <a:cubicBezTo>
                  <a:pt x="203" y="174"/>
                  <a:pt x="204" y="169"/>
                  <a:pt x="202" y="165"/>
                </a:cubicBezTo>
                <a:cubicBezTo>
                  <a:pt x="200" y="162"/>
                  <a:pt x="198" y="154"/>
                  <a:pt x="196" y="147"/>
                </a:cubicBezTo>
                <a:cubicBezTo>
                  <a:pt x="194" y="138"/>
                  <a:pt x="192" y="130"/>
                  <a:pt x="190" y="126"/>
                </a:cubicBezTo>
                <a:cubicBezTo>
                  <a:pt x="187" y="120"/>
                  <a:pt x="182" y="116"/>
                  <a:pt x="176" y="116"/>
                </a:cubicBezTo>
                <a:cubicBezTo>
                  <a:pt x="175" y="115"/>
                  <a:pt x="173" y="116"/>
                  <a:pt x="172" y="116"/>
                </a:cubicBezTo>
                <a:cubicBezTo>
                  <a:pt x="172" y="14"/>
                  <a:pt x="172" y="14"/>
                  <a:pt x="172" y="14"/>
                </a:cubicBezTo>
                <a:cubicBezTo>
                  <a:pt x="172" y="5"/>
                  <a:pt x="164" y="0"/>
                  <a:pt x="15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0" y="5"/>
                  <a:pt x="0" y="14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27"/>
                  <a:pt x="8" y="233"/>
                  <a:pt x="14" y="233"/>
                </a:cubicBezTo>
                <a:cubicBezTo>
                  <a:pt x="146" y="233"/>
                  <a:pt x="146" y="233"/>
                  <a:pt x="146" y="233"/>
                </a:cubicBezTo>
                <a:cubicBezTo>
                  <a:pt x="147" y="234"/>
                  <a:pt x="148" y="235"/>
                  <a:pt x="149" y="237"/>
                </a:cubicBezTo>
                <a:cubicBezTo>
                  <a:pt x="149" y="238"/>
                  <a:pt x="150" y="238"/>
                  <a:pt x="151" y="238"/>
                </a:cubicBezTo>
                <a:cubicBezTo>
                  <a:pt x="151" y="238"/>
                  <a:pt x="152" y="238"/>
                  <a:pt x="152" y="238"/>
                </a:cubicBezTo>
                <a:cubicBezTo>
                  <a:pt x="153" y="238"/>
                  <a:pt x="154" y="236"/>
                  <a:pt x="153" y="235"/>
                </a:cubicBezTo>
                <a:cubicBezTo>
                  <a:pt x="147" y="221"/>
                  <a:pt x="136" y="209"/>
                  <a:pt x="129" y="207"/>
                </a:cubicBezTo>
                <a:cubicBezTo>
                  <a:pt x="125" y="205"/>
                  <a:pt x="108" y="191"/>
                  <a:pt x="98" y="182"/>
                </a:cubicBezTo>
                <a:cubicBezTo>
                  <a:pt x="93" y="178"/>
                  <a:pt x="90" y="175"/>
                  <a:pt x="88" y="173"/>
                </a:cubicBezTo>
                <a:cubicBezTo>
                  <a:pt x="84" y="170"/>
                  <a:pt x="85" y="166"/>
                  <a:pt x="87" y="164"/>
                </a:cubicBezTo>
                <a:cubicBezTo>
                  <a:pt x="87" y="163"/>
                  <a:pt x="90" y="160"/>
                  <a:pt x="94" y="163"/>
                </a:cubicBezTo>
                <a:cubicBezTo>
                  <a:pt x="95" y="163"/>
                  <a:pt x="96" y="164"/>
                  <a:pt x="98" y="165"/>
                </a:cubicBezTo>
                <a:cubicBezTo>
                  <a:pt x="103" y="169"/>
                  <a:pt x="111" y="175"/>
                  <a:pt x="115" y="179"/>
                </a:cubicBezTo>
                <a:cubicBezTo>
                  <a:pt x="117" y="181"/>
                  <a:pt x="119" y="180"/>
                  <a:pt x="119" y="180"/>
                </a:cubicBezTo>
                <a:cubicBezTo>
                  <a:pt x="122" y="179"/>
                  <a:pt x="123" y="173"/>
                  <a:pt x="123" y="169"/>
                </a:cubicBezTo>
                <a:cubicBezTo>
                  <a:pt x="123" y="169"/>
                  <a:pt x="123" y="168"/>
                  <a:pt x="123" y="168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2" y="101"/>
                  <a:pt x="93" y="96"/>
                  <a:pt x="97" y="94"/>
                </a:cubicBezTo>
                <a:cubicBezTo>
                  <a:pt x="99" y="93"/>
                  <a:pt x="102" y="93"/>
                  <a:pt x="104" y="94"/>
                </a:cubicBezTo>
                <a:cubicBezTo>
                  <a:pt x="106" y="95"/>
                  <a:pt x="108" y="97"/>
                  <a:pt x="108" y="99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25" y="136"/>
                  <a:pt x="125" y="136"/>
                  <a:pt x="125" y="136"/>
                </a:cubicBezTo>
                <a:cubicBezTo>
                  <a:pt x="126" y="137"/>
                  <a:pt x="127" y="137"/>
                  <a:pt x="128" y="137"/>
                </a:cubicBezTo>
                <a:cubicBezTo>
                  <a:pt x="129" y="137"/>
                  <a:pt x="130" y="136"/>
                  <a:pt x="130" y="135"/>
                </a:cubicBezTo>
                <a:cubicBezTo>
                  <a:pt x="130" y="133"/>
                  <a:pt x="130" y="131"/>
                  <a:pt x="132" y="130"/>
                </a:cubicBezTo>
                <a:cubicBezTo>
                  <a:pt x="136" y="127"/>
                  <a:pt x="141" y="127"/>
                  <a:pt x="146" y="128"/>
                </a:cubicBezTo>
                <a:cubicBezTo>
                  <a:pt x="147" y="129"/>
                  <a:pt x="148" y="129"/>
                  <a:pt x="149" y="127"/>
                </a:cubicBezTo>
                <a:cubicBezTo>
                  <a:pt x="150" y="124"/>
                  <a:pt x="154" y="122"/>
                  <a:pt x="157" y="122"/>
                </a:cubicBezTo>
                <a:cubicBezTo>
                  <a:pt x="161" y="122"/>
                  <a:pt x="164" y="122"/>
                  <a:pt x="165" y="124"/>
                </a:cubicBezTo>
                <a:cubicBezTo>
                  <a:pt x="166" y="125"/>
                  <a:pt x="166" y="125"/>
                  <a:pt x="167" y="125"/>
                </a:cubicBezTo>
                <a:cubicBezTo>
                  <a:pt x="168" y="125"/>
                  <a:pt x="169" y="125"/>
                  <a:pt x="169" y="124"/>
                </a:cubicBezTo>
                <a:cubicBezTo>
                  <a:pt x="170" y="122"/>
                  <a:pt x="173" y="120"/>
                  <a:pt x="176" y="120"/>
                </a:cubicBezTo>
                <a:cubicBezTo>
                  <a:pt x="178" y="120"/>
                  <a:pt x="183" y="121"/>
                  <a:pt x="186" y="128"/>
                </a:cubicBezTo>
                <a:cubicBezTo>
                  <a:pt x="188" y="132"/>
                  <a:pt x="190" y="140"/>
                  <a:pt x="192" y="148"/>
                </a:cubicBezTo>
                <a:cubicBezTo>
                  <a:pt x="194" y="156"/>
                  <a:pt x="196" y="164"/>
                  <a:pt x="198" y="167"/>
                </a:cubicBezTo>
                <a:cubicBezTo>
                  <a:pt x="199" y="170"/>
                  <a:pt x="199" y="175"/>
                  <a:pt x="198" y="180"/>
                </a:cubicBezTo>
                <a:cubicBezTo>
                  <a:pt x="198" y="188"/>
                  <a:pt x="197" y="198"/>
                  <a:pt x="201" y="207"/>
                </a:cubicBezTo>
                <a:cubicBezTo>
                  <a:pt x="202" y="208"/>
                  <a:pt x="203" y="208"/>
                  <a:pt x="204" y="208"/>
                </a:cubicBezTo>
                <a:cubicBezTo>
                  <a:pt x="205" y="207"/>
                  <a:pt x="206" y="206"/>
                  <a:pt x="205" y="205"/>
                </a:cubicBezTo>
                <a:close/>
                <a:moveTo>
                  <a:pt x="151" y="119"/>
                </a:moveTo>
                <a:cubicBezTo>
                  <a:pt x="149" y="120"/>
                  <a:pt x="147" y="122"/>
                  <a:pt x="145" y="124"/>
                </a:cubicBezTo>
                <a:cubicBezTo>
                  <a:pt x="140" y="122"/>
                  <a:pt x="134" y="123"/>
                  <a:pt x="130" y="126"/>
                </a:cubicBezTo>
                <a:cubicBezTo>
                  <a:pt x="129" y="127"/>
                  <a:pt x="128" y="127"/>
                  <a:pt x="127" y="128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12" y="94"/>
                  <a:pt x="109" y="91"/>
                  <a:pt x="106" y="89"/>
                </a:cubicBezTo>
                <a:cubicBezTo>
                  <a:pt x="102" y="88"/>
                  <a:pt x="99" y="88"/>
                  <a:pt x="95" y="89"/>
                </a:cubicBezTo>
                <a:cubicBezTo>
                  <a:pt x="89" y="92"/>
                  <a:pt x="86" y="101"/>
                  <a:pt x="90" y="109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119" y="172"/>
                  <a:pt x="118" y="174"/>
                  <a:pt x="118" y="175"/>
                </a:cubicBezTo>
                <a:cubicBezTo>
                  <a:pt x="113" y="171"/>
                  <a:pt x="106" y="166"/>
                  <a:pt x="100" y="162"/>
                </a:cubicBezTo>
                <a:cubicBezTo>
                  <a:pt x="99" y="161"/>
                  <a:pt x="98" y="160"/>
                  <a:pt x="97" y="159"/>
                </a:cubicBezTo>
                <a:cubicBezTo>
                  <a:pt x="92" y="156"/>
                  <a:pt x="87" y="157"/>
                  <a:pt x="83" y="161"/>
                </a:cubicBezTo>
                <a:cubicBezTo>
                  <a:pt x="80" y="166"/>
                  <a:pt x="79" y="173"/>
                  <a:pt x="85" y="177"/>
                </a:cubicBezTo>
                <a:cubicBezTo>
                  <a:pt x="87" y="178"/>
                  <a:pt x="91" y="182"/>
                  <a:pt x="95" y="186"/>
                </a:cubicBezTo>
                <a:cubicBezTo>
                  <a:pt x="96" y="186"/>
                  <a:pt x="97" y="187"/>
                  <a:pt x="98" y="188"/>
                </a:cubicBezTo>
                <a:cubicBezTo>
                  <a:pt x="21" y="188"/>
                  <a:pt x="21" y="188"/>
                  <a:pt x="21" y="188"/>
                </a:cubicBezTo>
                <a:cubicBezTo>
                  <a:pt x="21" y="22"/>
                  <a:pt x="21" y="22"/>
                  <a:pt x="21" y="22"/>
                </a:cubicBezTo>
                <a:cubicBezTo>
                  <a:pt x="151" y="22"/>
                  <a:pt x="151" y="22"/>
                  <a:pt x="151" y="22"/>
                </a:cubicBezTo>
                <a:lnTo>
                  <a:pt x="151" y="119"/>
                </a:lnTo>
                <a:close/>
                <a:moveTo>
                  <a:pt x="167" y="119"/>
                </a:moveTo>
                <a:cubicBezTo>
                  <a:pt x="167" y="119"/>
                  <a:pt x="167" y="119"/>
                  <a:pt x="167" y="119"/>
                </a:cubicBezTo>
                <a:cubicBezTo>
                  <a:pt x="164" y="118"/>
                  <a:pt x="161" y="117"/>
                  <a:pt x="157" y="117"/>
                </a:cubicBezTo>
                <a:cubicBezTo>
                  <a:pt x="156" y="117"/>
                  <a:pt x="156" y="117"/>
                  <a:pt x="155" y="118"/>
                </a:cubicBezTo>
                <a:cubicBezTo>
                  <a:pt x="155" y="20"/>
                  <a:pt x="155" y="20"/>
                  <a:pt x="155" y="20"/>
                </a:cubicBezTo>
                <a:cubicBezTo>
                  <a:pt x="155" y="19"/>
                  <a:pt x="154" y="18"/>
                  <a:pt x="153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7" y="19"/>
                  <a:pt x="17" y="20"/>
                </a:cubicBezTo>
                <a:cubicBezTo>
                  <a:pt x="17" y="190"/>
                  <a:pt x="17" y="190"/>
                  <a:pt x="17" y="190"/>
                </a:cubicBezTo>
                <a:cubicBezTo>
                  <a:pt x="17" y="191"/>
                  <a:pt x="18" y="192"/>
                  <a:pt x="19" y="192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15" y="202"/>
                  <a:pt x="124" y="210"/>
                  <a:pt x="127" y="211"/>
                </a:cubicBezTo>
                <a:cubicBezTo>
                  <a:pt x="131" y="212"/>
                  <a:pt x="138" y="219"/>
                  <a:pt x="144" y="228"/>
                </a:cubicBezTo>
                <a:cubicBezTo>
                  <a:pt x="14" y="228"/>
                  <a:pt x="14" y="228"/>
                  <a:pt x="14" y="228"/>
                </a:cubicBezTo>
                <a:cubicBezTo>
                  <a:pt x="10" y="228"/>
                  <a:pt x="5" y="224"/>
                  <a:pt x="5" y="219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8"/>
                  <a:pt x="10" y="5"/>
                  <a:pt x="14" y="5"/>
                </a:cubicBezTo>
                <a:cubicBezTo>
                  <a:pt x="158" y="5"/>
                  <a:pt x="158" y="5"/>
                  <a:pt x="158" y="5"/>
                </a:cubicBezTo>
                <a:cubicBezTo>
                  <a:pt x="162" y="5"/>
                  <a:pt x="167" y="8"/>
                  <a:pt x="167" y="14"/>
                </a:cubicBezTo>
                <a:lnTo>
                  <a:pt x="167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9"/>
          <p:cNvSpPr>
            <a:spLocks noEditPoints="1"/>
          </p:cNvSpPr>
          <p:nvPr/>
        </p:nvSpPr>
        <p:spPr bwMode="auto">
          <a:xfrm>
            <a:off x="3263845" y="3334201"/>
            <a:ext cx="312717" cy="534123"/>
          </a:xfrm>
          <a:custGeom>
            <a:avLst/>
            <a:gdLst>
              <a:gd name="T0" fmla="*/ 120 w 138"/>
              <a:gd name="T1" fmla="*/ 0 h 236"/>
              <a:gd name="T2" fmla="*/ 18 w 138"/>
              <a:gd name="T3" fmla="*/ 0 h 236"/>
              <a:gd name="T4" fmla="*/ 0 w 138"/>
              <a:gd name="T5" fmla="*/ 18 h 236"/>
              <a:gd name="T6" fmla="*/ 0 w 138"/>
              <a:gd name="T7" fmla="*/ 219 h 236"/>
              <a:gd name="T8" fmla="*/ 18 w 138"/>
              <a:gd name="T9" fmla="*/ 236 h 236"/>
              <a:gd name="T10" fmla="*/ 120 w 138"/>
              <a:gd name="T11" fmla="*/ 236 h 236"/>
              <a:gd name="T12" fmla="*/ 138 w 138"/>
              <a:gd name="T13" fmla="*/ 219 h 236"/>
              <a:gd name="T14" fmla="*/ 138 w 138"/>
              <a:gd name="T15" fmla="*/ 18 h 236"/>
              <a:gd name="T16" fmla="*/ 120 w 138"/>
              <a:gd name="T17" fmla="*/ 0 h 236"/>
              <a:gd name="T18" fmla="*/ 133 w 138"/>
              <a:gd name="T19" fmla="*/ 219 h 236"/>
              <a:gd name="T20" fmla="*/ 120 w 138"/>
              <a:gd name="T21" fmla="*/ 232 h 236"/>
              <a:gd name="T22" fmla="*/ 18 w 138"/>
              <a:gd name="T23" fmla="*/ 232 h 236"/>
              <a:gd name="T24" fmla="*/ 5 w 138"/>
              <a:gd name="T25" fmla="*/ 219 h 236"/>
              <a:gd name="T26" fmla="*/ 5 w 138"/>
              <a:gd name="T27" fmla="*/ 199 h 236"/>
              <a:gd name="T28" fmla="*/ 133 w 138"/>
              <a:gd name="T29" fmla="*/ 199 h 236"/>
              <a:gd name="T30" fmla="*/ 133 w 138"/>
              <a:gd name="T31" fmla="*/ 219 h 236"/>
              <a:gd name="T32" fmla="*/ 133 w 138"/>
              <a:gd name="T33" fmla="*/ 194 h 236"/>
              <a:gd name="T34" fmla="*/ 5 w 138"/>
              <a:gd name="T35" fmla="*/ 194 h 236"/>
              <a:gd name="T36" fmla="*/ 5 w 138"/>
              <a:gd name="T37" fmla="*/ 35 h 236"/>
              <a:gd name="T38" fmla="*/ 133 w 138"/>
              <a:gd name="T39" fmla="*/ 35 h 236"/>
              <a:gd name="T40" fmla="*/ 133 w 138"/>
              <a:gd name="T41" fmla="*/ 194 h 236"/>
              <a:gd name="T42" fmla="*/ 133 w 138"/>
              <a:gd name="T43" fmla="*/ 30 h 236"/>
              <a:gd name="T44" fmla="*/ 5 w 138"/>
              <a:gd name="T45" fmla="*/ 30 h 236"/>
              <a:gd name="T46" fmla="*/ 5 w 138"/>
              <a:gd name="T47" fmla="*/ 18 h 236"/>
              <a:gd name="T48" fmla="*/ 18 w 138"/>
              <a:gd name="T49" fmla="*/ 5 h 236"/>
              <a:gd name="T50" fmla="*/ 120 w 138"/>
              <a:gd name="T51" fmla="*/ 5 h 236"/>
              <a:gd name="T52" fmla="*/ 133 w 138"/>
              <a:gd name="T53" fmla="*/ 18 h 236"/>
              <a:gd name="T54" fmla="*/ 133 w 138"/>
              <a:gd name="T55" fmla="*/ 30 h 236"/>
              <a:gd name="T56" fmla="*/ 87 w 138"/>
              <a:gd name="T57" fmla="*/ 16 h 236"/>
              <a:gd name="T58" fmla="*/ 51 w 138"/>
              <a:gd name="T59" fmla="*/ 16 h 236"/>
              <a:gd name="T60" fmla="*/ 49 w 138"/>
              <a:gd name="T61" fmla="*/ 18 h 236"/>
              <a:gd name="T62" fmla="*/ 51 w 138"/>
              <a:gd name="T63" fmla="*/ 20 h 236"/>
              <a:gd name="T64" fmla="*/ 87 w 138"/>
              <a:gd name="T65" fmla="*/ 20 h 236"/>
              <a:gd name="T66" fmla="*/ 89 w 138"/>
              <a:gd name="T67" fmla="*/ 18 h 236"/>
              <a:gd name="T68" fmla="*/ 87 w 138"/>
              <a:gd name="T69" fmla="*/ 16 h 236"/>
              <a:gd name="T70" fmla="*/ 69 w 138"/>
              <a:gd name="T71" fmla="*/ 226 h 236"/>
              <a:gd name="T72" fmla="*/ 79 w 138"/>
              <a:gd name="T73" fmla="*/ 216 h 236"/>
              <a:gd name="T74" fmla="*/ 69 w 138"/>
              <a:gd name="T75" fmla="*/ 205 h 236"/>
              <a:gd name="T76" fmla="*/ 59 w 138"/>
              <a:gd name="T77" fmla="*/ 216 h 236"/>
              <a:gd name="T78" fmla="*/ 69 w 138"/>
              <a:gd name="T79" fmla="*/ 226 h 236"/>
              <a:gd name="T80" fmla="*/ 69 w 138"/>
              <a:gd name="T81" fmla="*/ 210 h 236"/>
              <a:gd name="T82" fmla="*/ 75 w 138"/>
              <a:gd name="T83" fmla="*/ 216 h 236"/>
              <a:gd name="T84" fmla="*/ 69 w 138"/>
              <a:gd name="T85" fmla="*/ 221 h 236"/>
              <a:gd name="T86" fmla="*/ 63 w 138"/>
              <a:gd name="T87" fmla="*/ 216 h 236"/>
              <a:gd name="T88" fmla="*/ 69 w 138"/>
              <a:gd name="T89" fmla="*/ 21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8" h="236">
                <a:moveTo>
                  <a:pt x="120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28"/>
                  <a:pt x="8" y="236"/>
                  <a:pt x="18" y="236"/>
                </a:cubicBezTo>
                <a:cubicBezTo>
                  <a:pt x="120" y="236"/>
                  <a:pt x="120" y="236"/>
                  <a:pt x="120" y="236"/>
                </a:cubicBezTo>
                <a:cubicBezTo>
                  <a:pt x="130" y="236"/>
                  <a:pt x="138" y="228"/>
                  <a:pt x="138" y="219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0" y="0"/>
                </a:cubicBezTo>
                <a:close/>
                <a:moveTo>
                  <a:pt x="133" y="219"/>
                </a:moveTo>
                <a:cubicBezTo>
                  <a:pt x="133" y="226"/>
                  <a:pt x="127" y="232"/>
                  <a:pt x="120" y="232"/>
                </a:cubicBezTo>
                <a:cubicBezTo>
                  <a:pt x="18" y="232"/>
                  <a:pt x="18" y="232"/>
                  <a:pt x="18" y="232"/>
                </a:cubicBezTo>
                <a:cubicBezTo>
                  <a:pt x="11" y="232"/>
                  <a:pt x="5" y="226"/>
                  <a:pt x="5" y="219"/>
                </a:cubicBezTo>
                <a:cubicBezTo>
                  <a:pt x="5" y="199"/>
                  <a:pt x="5" y="199"/>
                  <a:pt x="5" y="199"/>
                </a:cubicBezTo>
                <a:cubicBezTo>
                  <a:pt x="133" y="199"/>
                  <a:pt x="133" y="199"/>
                  <a:pt x="133" y="199"/>
                </a:cubicBezTo>
                <a:lnTo>
                  <a:pt x="133" y="219"/>
                </a:lnTo>
                <a:close/>
                <a:moveTo>
                  <a:pt x="133" y="194"/>
                </a:moveTo>
                <a:cubicBezTo>
                  <a:pt x="5" y="194"/>
                  <a:pt x="5" y="194"/>
                  <a:pt x="5" y="194"/>
                </a:cubicBezTo>
                <a:cubicBezTo>
                  <a:pt x="5" y="35"/>
                  <a:pt x="5" y="35"/>
                  <a:pt x="5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194"/>
                </a:lnTo>
                <a:close/>
                <a:moveTo>
                  <a:pt x="133" y="30"/>
                </a:moveTo>
                <a:cubicBezTo>
                  <a:pt x="5" y="30"/>
                  <a:pt x="5" y="30"/>
                  <a:pt x="5" y="30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1"/>
                  <a:pt x="11" y="5"/>
                  <a:pt x="18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27" y="5"/>
                  <a:pt x="133" y="11"/>
                  <a:pt x="133" y="18"/>
                </a:cubicBezTo>
                <a:lnTo>
                  <a:pt x="133" y="30"/>
                </a:lnTo>
                <a:close/>
                <a:moveTo>
                  <a:pt x="87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50" y="16"/>
                  <a:pt x="49" y="17"/>
                  <a:pt x="49" y="18"/>
                </a:cubicBezTo>
                <a:cubicBezTo>
                  <a:pt x="49" y="19"/>
                  <a:pt x="50" y="20"/>
                  <a:pt x="51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9" y="19"/>
                  <a:pt x="89" y="18"/>
                </a:cubicBezTo>
                <a:cubicBezTo>
                  <a:pt x="89" y="17"/>
                  <a:pt x="88" y="16"/>
                  <a:pt x="87" y="16"/>
                </a:cubicBezTo>
                <a:close/>
                <a:moveTo>
                  <a:pt x="69" y="226"/>
                </a:moveTo>
                <a:cubicBezTo>
                  <a:pt x="75" y="226"/>
                  <a:pt x="79" y="221"/>
                  <a:pt x="79" y="216"/>
                </a:cubicBezTo>
                <a:cubicBezTo>
                  <a:pt x="79" y="210"/>
                  <a:pt x="75" y="205"/>
                  <a:pt x="69" y="205"/>
                </a:cubicBezTo>
                <a:cubicBezTo>
                  <a:pt x="63" y="205"/>
                  <a:pt x="59" y="210"/>
                  <a:pt x="59" y="216"/>
                </a:cubicBezTo>
                <a:cubicBezTo>
                  <a:pt x="59" y="221"/>
                  <a:pt x="63" y="226"/>
                  <a:pt x="69" y="226"/>
                </a:cubicBezTo>
                <a:close/>
                <a:moveTo>
                  <a:pt x="69" y="210"/>
                </a:moveTo>
                <a:cubicBezTo>
                  <a:pt x="72" y="210"/>
                  <a:pt x="75" y="213"/>
                  <a:pt x="75" y="216"/>
                </a:cubicBezTo>
                <a:cubicBezTo>
                  <a:pt x="75" y="219"/>
                  <a:pt x="72" y="221"/>
                  <a:pt x="69" y="221"/>
                </a:cubicBezTo>
                <a:cubicBezTo>
                  <a:pt x="66" y="221"/>
                  <a:pt x="63" y="219"/>
                  <a:pt x="63" y="216"/>
                </a:cubicBezTo>
                <a:cubicBezTo>
                  <a:pt x="63" y="213"/>
                  <a:pt x="66" y="210"/>
                  <a:pt x="69" y="2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10"/>
          <p:cNvSpPr>
            <a:spLocks noEditPoints="1"/>
          </p:cNvSpPr>
          <p:nvPr/>
        </p:nvSpPr>
        <p:spPr bwMode="auto">
          <a:xfrm>
            <a:off x="8626651" y="3387534"/>
            <a:ext cx="436346" cy="427457"/>
          </a:xfrm>
          <a:custGeom>
            <a:avLst/>
            <a:gdLst>
              <a:gd name="T0" fmla="*/ 44 w 193"/>
              <a:gd name="T1" fmla="*/ 157 h 189"/>
              <a:gd name="T2" fmla="*/ 17 w 193"/>
              <a:gd name="T3" fmla="*/ 182 h 189"/>
              <a:gd name="T4" fmla="*/ 7 w 193"/>
              <a:gd name="T5" fmla="*/ 175 h 189"/>
              <a:gd name="T6" fmla="*/ 32 w 193"/>
              <a:gd name="T7" fmla="*/ 145 h 189"/>
              <a:gd name="T8" fmla="*/ 33 w 193"/>
              <a:gd name="T9" fmla="*/ 140 h 189"/>
              <a:gd name="T10" fmla="*/ 2 w 193"/>
              <a:gd name="T11" fmla="*/ 174 h 189"/>
              <a:gd name="T12" fmla="*/ 0 w 193"/>
              <a:gd name="T13" fmla="*/ 189 h 189"/>
              <a:gd name="T14" fmla="*/ 3 w 193"/>
              <a:gd name="T15" fmla="*/ 189 h 189"/>
              <a:gd name="T16" fmla="*/ 42 w 193"/>
              <a:gd name="T17" fmla="*/ 177 h 189"/>
              <a:gd name="T18" fmla="*/ 46 w 193"/>
              <a:gd name="T19" fmla="*/ 154 h 189"/>
              <a:gd name="T20" fmla="*/ 120 w 193"/>
              <a:gd name="T21" fmla="*/ 46 h 189"/>
              <a:gd name="T22" fmla="*/ 132 w 193"/>
              <a:gd name="T23" fmla="*/ 73 h 189"/>
              <a:gd name="T24" fmla="*/ 143 w 193"/>
              <a:gd name="T25" fmla="*/ 46 h 189"/>
              <a:gd name="T26" fmla="*/ 140 w 193"/>
              <a:gd name="T27" fmla="*/ 65 h 189"/>
              <a:gd name="T28" fmla="*/ 124 w 193"/>
              <a:gd name="T29" fmla="*/ 65 h 189"/>
              <a:gd name="T30" fmla="*/ 132 w 193"/>
              <a:gd name="T31" fmla="*/ 46 h 189"/>
              <a:gd name="T32" fmla="*/ 140 w 193"/>
              <a:gd name="T33" fmla="*/ 65 h 189"/>
              <a:gd name="T34" fmla="*/ 176 w 193"/>
              <a:gd name="T35" fmla="*/ 0 h 189"/>
              <a:gd name="T36" fmla="*/ 79 w 193"/>
              <a:gd name="T37" fmla="*/ 65 h 189"/>
              <a:gd name="T38" fmla="*/ 14 w 193"/>
              <a:gd name="T39" fmla="*/ 95 h 189"/>
              <a:gd name="T40" fmla="*/ 17 w 193"/>
              <a:gd name="T41" fmla="*/ 98 h 189"/>
              <a:gd name="T42" fmla="*/ 46 w 193"/>
              <a:gd name="T43" fmla="*/ 101 h 189"/>
              <a:gd name="T44" fmla="*/ 36 w 193"/>
              <a:gd name="T45" fmla="*/ 120 h 189"/>
              <a:gd name="T46" fmla="*/ 65 w 193"/>
              <a:gd name="T47" fmla="*/ 155 h 189"/>
              <a:gd name="T48" fmla="*/ 79 w 193"/>
              <a:gd name="T49" fmla="*/ 143 h 189"/>
              <a:gd name="T50" fmla="*/ 88 w 193"/>
              <a:gd name="T51" fmla="*/ 144 h 189"/>
              <a:gd name="T52" fmla="*/ 91 w 193"/>
              <a:gd name="T53" fmla="*/ 172 h 189"/>
              <a:gd name="T54" fmla="*/ 93 w 193"/>
              <a:gd name="T55" fmla="*/ 175 h 189"/>
              <a:gd name="T56" fmla="*/ 121 w 193"/>
              <a:gd name="T57" fmla="*/ 151 h 189"/>
              <a:gd name="T58" fmla="*/ 160 w 193"/>
              <a:gd name="T59" fmla="*/ 78 h 189"/>
              <a:gd name="T60" fmla="*/ 21 w 193"/>
              <a:gd name="T61" fmla="*/ 92 h 189"/>
              <a:gd name="T62" fmla="*/ 74 w 193"/>
              <a:gd name="T63" fmla="*/ 69 h 189"/>
              <a:gd name="T64" fmla="*/ 21 w 193"/>
              <a:gd name="T65" fmla="*/ 92 h 189"/>
              <a:gd name="T66" fmla="*/ 49 w 193"/>
              <a:gd name="T67" fmla="*/ 140 h 189"/>
              <a:gd name="T68" fmla="*/ 48 w 193"/>
              <a:gd name="T69" fmla="*/ 115 h 189"/>
              <a:gd name="T70" fmla="*/ 75 w 193"/>
              <a:gd name="T71" fmla="*/ 141 h 189"/>
              <a:gd name="T72" fmla="*/ 117 w 193"/>
              <a:gd name="T73" fmla="*/ 149 h 189"/>
              <a:gd name="T74" fmla="*/ 94 w 193"/>
              <a:gd name="T75" fmla="*/ 138 h 189"/>
              <a:gd name="T76" fmla="*/ 117 w 193"/>
              <a:gd name="T77" fmla="*/ 149 h 189"/>
              <a:gd name="T78" fmla="*/ 90 w 193"/>
              <a:gd name="T79" fmla="*/ 135 h 189"/>
              <a:gd name="T80" fmla="*/ 84 w 193"/>
              <a:gd name="T81" fmla="*/ 140 h 189"/>
              <a:gd name="T82" fmla="*/ 49 w 193"/>
              <a:gd name="T83" fmla="*/ 104 h 189"/>
              <a:gd name="T84" fmla="*/ 54 w 193"/>
              <a:gd name="T85" fmla="*/ 99 h 189"/>
              <a:gd name="T86" fmla="*/ 176 w 193"/>
              <a:gd name="T87" fmla="*/ 4 h 189"/>
              <a:gd name="T88" fmla="*/ 157 w 193"/>
              <a:gd name="T89" fmla="*/ 7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3" h="189">
                <a:moveTo>
                  <a:pt x="46" y="154"/>
                </a:moveTo>
                <a:cubicBezTo>
                  <a:pt x="45" y="154"/>
                  <a:pt x="44" y="156"/>
                  <a:pt x="44" y="157"/>
                </a:cubicBezTo>
                <a:cubicBezTo>
                  <a:pt x="46" y="163"/>
                  <a:pt x="44" y="168"/>
                  <a:pt x="39" y="174"/>
                </a:cubicBezTo>
                <a:cubicBezTo>
                  <a:pt x="33" y="179"/>
                  <a:pt x="25" y="180"/>
                  <a:pt x="17" y="182"/>
                </a:cubicBezTo>
                <a:cubicBezTo>
                  <a:pt x="13" y="182"/>
                  <a:pt x="9" y="183"/>
                  <a:pt x="5" y="184"/>
                </a:cubicBezTo>
                <a:cubicBezTo>
                  <a:pt x="6" y="181"/>
                  <a:pt x="6" y="178"/>
                  <a:pt x="7" y="175"/>
                </a:cubicBezTo>
                <a:cubicBezTo>
                  <a:pt x="8" y="166"/>
                  <a:pt x="10" y="156"/>
                  <a:pt x="16" y="150"/>
                </a:cubicBezTo>
                <a:cubicBezTo>
                  <a:pt x="21" y="145"/>
                  <a:pt x="27" y="143"/>
                  <a:pt x="32" y="145"/>
                </a:cubicBezTo>
                <a:cubicBezTo>
                  <a:pt x="33" y="145"/>
                  <a:pt x="35" y="144"/>
                  <a:pt x="35" y="143"/>
                </a:cubicBezTo>
                <a:cubicBezTo>
                  <a:pt x="35" y="142"/>
                  <a:pt x="35" y="140"/>
                  <a:pt x="33" y="140"/>
                </a:cubicBezTo>
                <a:cubicBezTo>
                  <a:pt x="26" y="138"/>
                  <a:pt x="19" y="141"/>
                  <a:pt x="12" y="147"/>
                </a:cubicBezTo>
                <a:cubicBezTo>
                  <a:pt x="5" y="154"/>
                  <a:pt x="4" y="164"/>
                  <a:pt x="2" y="174"/>
                </a:cubicBezTo>
                <a:cubicBezTo>
                  <a:pt x="2" y="178"/>
                  <a:pt x="1" y="183"/>
                  <a:pt x="0" y="186"/>
                </a:cubicBezTo>
                <a:cubicBezTo>
                  <a:pt x="0" y="187"/>
                  <a:pt x="0" y="188"/>
                  <a:pt x="0" y="189"/>
                </a:cubicBezTo>
                <a:cubicBezTo>
                  <a:pt x="1" y="189"/>
                  <a:pt x="1" y="189"/>
                  <a:pt x="2" y="189"/>
                </a:cubicBezTo>
                <a:cubicBezTo>
                  <a:pt x="2" y="189"/>
                  <a:pt x="3" y="189"/>
                  <a:pt x="3" y="189"/>
                </a:cubicBezTo>
                <a:cubicBezTo>
                  <a:pt x="7" y="188"/>
                  <a:pt x="12" y="187"/>
                  <a:pt x="17" y="186"/>
                </a:cubicBezTo>
                <a:cubicBezTo>
                  <a:pt x="26" y="185"/>
                  <a:pt x="36" y="183"/>
                  <a:pt x="42" y="177"/>
                </a:cubicBezTo>
                <a:cubicBezTo>
                  <a:pt x="48" y="171"/>
                  <a:pt x="51" y="163"/>
                  <a:pt x="49" y="156"/>
                </a:cubicBezTo>
                <a:cubicBezTo>
                  <a:pt x="49" y="154"/>
                  <a:pt x="47" y="154"/>
                  <a:pt x="46" y="154"/>
                </a:cubicBezTo>
                <a:close/>
                <a:moveTo>
                  <a:pt x="132" y="42"/>
                </a:moveTo>
                <a:cubicBezTo>
                  <a:pt x="127" y="42"/>
                  <a:pt x="123" y="43"/>
                  <a:pt x="120" y="46"/>
                </a:cubicBezTo>
                <a:cubicBezTo>
                  <a:pt x="114" y="52"/>
                  <a:pt x="114" y="63"/>
                  <a:pt x="120" y="69"/>
                </a:cubicBezTo>
                <a:cubicBezTo>
                  <a:pt x="123" y="72"/>
                  <a:pt x="127" y="73"/>
                  <a:pt x="132" y="73"/>
                </a:cubicBezTo>
                <a:cubicBezTo>
                  <a:pt x="136" y="73"/>
                  <a:pt x="140" y="72"/>
                  <a:pt x="143" y="69"/>
                </a:cubicBezTo>
                <a:cubicBezTo>
                  <a:pt x="149" y="63"/>
                  <a:pt x="149" y="52"/>
                  <a:pt x="143" y="46"/>
                </a:cubicBezTo>
                <a:cubicBezTo>
                  <a:pt x="140" y="43"/>
                  <a:pt x="136" y="42"/>
                  <a:pt x="132" y="42"/>
                </a:cubicBezTo>
                <a:close/>
                <a:moveTo>
                  <a:pt x="140" y="65"/>
                </a:moveTo>
                <a:cubicBezTo>
                  <a:pt x="137" y="68"/>
                  <a:pt x="135" y="69"/>
                  <a:pt x="132" y="69"/>
                </a:cubicBezTo>
                <a:cubicBezTo>
                  <a:pt x="129" y="69"/>
                  <a:pt x="126" y="68"/>
                  <a:pt x="124" y="65"/>
                </a:cubicBezTo>
                <a:cubicBezTo>
                  <a:pt x="119" y="61"/>
                  <a:pt x="119" y="54"/>
                  <a:pt x="124" y="50"/>
                </a:cubicBezTo>
                <a:cubicBezTo>
                  <a:pt x="126" y="47"/>
                  <a:pt x="129" y="46"/>
                  <a:pt x="132" y="46"/>
                </a:cubicBezTo>
                <a:cubicBezTo>
                  <a:pt x="135" y="46"/>
                  <a:pt x="137" y="47"/>
                  <a:pt x="140" y="50"/>
                </a:cubicBezTo>
                <a:cubicBezTo>
                  <a:pt x="144" y="54"/>
                  <a:pt x="144" y="61"/>
                  <a:pt x="140" y="65"/>
                </a:cubicBezTo>
                <a:close/>
                <a:moveTo>
                  <a:pt x="187" y="2"/>
                </a:moveTo>
                <a:cubicBezTo>
                  <a:pt x="185" y="1"/>
                  <a:pt x="181" y="0"/>
                  <a:pt x="176" y="0"/>
                </a:cubicBezTo>
                <a:cubicBezTo>
                  <a:pt x="164" y="0"/>
                  <a:pt x="134" y="6"/>
                  <a:pt x="111" y="29"/>
                </a:cubicBezTo>
                <a:cubicBezTo>
                  <a:pt x="79" y="65"/>
                  <a:pt x="79" y="65"/>
                  <a:pt x="79" y="65"/>
                </a:cubicBezTo>
                <a:cubicBezTo>
                  <a:pt x="73" y="65"/>
                  <a:pt x="51" y="63"/>
                  <a:pt x="38" y="68"/>
                </a:cubicBezTo>
                <a:cubicBezTo>
                  <a:pt x="24" y="73"/>
                  <a:pt x="14" y="94"/>
                  <a:pt x="14" y="95"/>
                </a:cubicBezTo>
                <a:cubicBezTo>
                  <a:pt x="14" y="96"/>
                  <a:pt x="14" y="97"/>
                  <a:pt x="14" y="97"/>
                </a:cubicBezTo>
                <a:cubicBezTo>
                  <a:pt x="15" y="98"/>
                  <a:pt x="16" y="98"/>
                  <a:pt x="17" y="98"/>
                </a:cubicBezTo>
                <a:cubicBezTo>
                  <a:pt x="29" y="94"/>
                  <a:pt x="42" y="97"/>
                  <a:pt x="48" y="99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4" y="103"/>
                  <a:pt x="44" y="107"/>
                  <a:pt x="46" y="11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1" y="125"/>
                  <a:pt x="38" y="135"/>
                  <a:pt x="46" y="143"/>
                </a:cubicBezTo>
                <a:cubicBezTo>
                  <a:pt x="52" y="149"/>
                  <a:pt x="60" y="155"/>
                  <a:pt x="65" y="155"/>
                </a:cubicBezTo>
                <a:cubicBezTo>
                  <a:pt x="67" y="155"/>
                  <a:pt x="68" y="154"/>
                  <a:pt x="69" y="153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4"/>
                  <a:pt x="83" y="145"/>
                  <a:pt x="84" y="145"/>
                </a:cubicBezTo>
                <a:cubicBezTo>
                  <a:pt x="86" y="145"/>
                  <a:pt x="87" y="144"/>
                  <a:pt x="88" y="144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92" y="147"/>
                  <a:pt x="95" y="160"/>
                  <a:pt x="91" y="172"/>
                </a:cubicBezTo>
                <a:cubicBezTo>
                  <a:pt x="91" y="173"/>
                  <a:pt x="91" y="174"/>
                  <a:pt x="92" y="175"/>
                </a:cubicBezTo>
                <a:cubicBezTo>
                  <a:pt x="92" y="175"/>
                  <a:pt x="93" y="175"/>
                  <a:pt x="93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5" y="175"/>
                  <a:pt x="116" y="165"/>
                  <a:pt x="121" y="151"/>
                </a:cubicBezTo>
                <a:cubicBezTo>
                  <a:pt x="126" y="139"/>
                  <a:pt x="125" y="116"/>
                  <a:pt x="124" y="111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88" y="50"/>
                  <a:pt x="193" y="9"/>
                  <a:pt x="187" y="2"/>
                </a:cubicBezTo>
                <a:close/>
                <a:moveTo>
                  <a:pt x="21" y="92"/>
                </a:moveTo>
                <a:cubicBezTo>
                  <a:pt x="24" y="86"/>
                  <a:pt x="31" y="75"/>
                  <a:pt x="40" y="72"/>
                </a:cubicBezTo>
                <a:cubicBezTo>
                  <a:pt x="49" y="69"/>
                  <a:pt x="66" y="69"/>
                  <a:pt x="74" y="69"/>
                </a:cubicBezTo>
                <a:cubicBezTo>
                  <a:pt x="51" y="95"/>
                  <a:pt x="51" y="95"/>
                  <a:pt x="51" y="95"/>
                </a:cubicBezTo>
                <a:cubicBezTo>
                  <a:pt x="47" y="93"/>
                  <a:pt x="34" y="89"/>
                  <a:pt x="21" y="92"/>
                </a:cubicBezTo>
                <a:close/>
                <a:moveTo>
                  <a:pt x="66" y="150"/>
                </a:moveTo>
                <a:cubicBezTo>
                  <a:pt x="65" y="151"/>
                  <a:pt x="58" y="148"/>
                  <a:pt x="49" y="140"/>
                </a:cubicBezTo>
                <a:cubicBezTo>
                  <a:pt x="41" y="132"/>
                  <a:pt x="38" y="125"/>
                  <a:pt x="39" y="123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51" y="120"/>
                  <a:pt x="56" y="125"/>
                  <a:pt x="60" y="129"/>
                </a:cubicBezTo>
                <a:cubicBezTo>
                  <a:pt x="65" y="134"/>
                  <a:pt x="70" y="138"/>
                  <a:pt x="75" y="141"/>
                </a:cubicBezTo>
                <a:lnTo>
                  <a:pt x="66" y="150"/>
                </a:lnTo>
                <a:close/>
                <a:moveTo>
                  <a:pt x="117" y="149"/>
                </a:moveTo>
                <a:cubicBezTo>
                  <a:pt x="114" y="158"/>
                  <a:pt x="103" y="165"/>
                  <a:pt x="97" y="169"/>
                </a:cubicBezTo>
                <a:cubicBezTo>
                  <a:pt x="100" y="155"/>
                  <a:pt x="96" y="142"/>
                  <a:pt x="94" y="138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0" y="123"/>
                  <a:pt x="121" y="140"/>
                  <a:pt x="117" y="149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40"/>
                  <a:pt x="85" y="140"/>
                  <a:pt x="84" y="140"/>
                </a:cubicBezTo>
                <a:cubicBezTo>
                  <a:pt x="81" y="140"/>
                  <a:pt x="72" y="135"/>
                  <a:pt x="63" y="126"/>
                </a:cubicBezTo>
                <a:cubicBezTo>
                  <a:pt x="52" y="115"/>
                  <a:pt x="48" y="106"/>
                  <a:pt x="49" y="104"/>
                </a:cubicBezTo>
                <a:cubicBezTo>
                  <a:pt x="54" y="99"/>
                  <a:pt x="54" y="99"/>
                  <a:pt x="54" y="99"/>
                </a:cubicBezTo>
                <a:cubicBezTo>
                  <a:pt x="54" y="99"/>
                  <a:pt x="54" y="99"/>
                  <a:pt x="54" y="99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35" y="12"/>
                  <a:pt x="163" y="4"/>
                  <a:pt x="176" y="4"/>
                </a:cubicBezTo>
                <a:cubicBezTo>
                  <a:pt x="181" y="4"/>
                  <a:pt x="183" y="5"/>
                  <a:pt x="183" y="6"/>
                </a:cubicBezTo>
                <a:cubicBezTo>
                  <a:pt x="188" y="10"/>
                  <a:pt x="184" y="48"/>
                  <a:pt x="157" y="75"/>
                </a:cubicBezTo>
                <a:lnTo>
                  <a:pt x="90" y="1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3"/>
          <p:cNvSpPr>
            <a:spLocks noEditPoints="1"/>
          </p:cNvSpPr>
          <p:nvPr/>
        </p:nvSpPr>
        <p:spPr bwMode="auto">
          <a:xfrm>
            <a:off x="3396879" y="4901270"/>
            <a:ext cx="382206" cy="373317"/>
          </a:xfrm>
          <a:custGeom>
            <a:avLst/>
            <a:gdLst>
              <a:gd name="T0" fmla="*/ 153 w 169"/>
              <a:gd name="T1" fmla="*/ 144 h 165"/>
              <a:gd name="T2" fmla="*/ 134 w 169"/>
              <a:gd name="T3" fmla="*/ 144 h 165"/>
              <a:gd name="T4" fmla="*/ 144 w 169"/>
              <a:gd name="T5" fmla="*/ 139 h 165"/>
              <a:gd name="T6" fmla="*/ 144 w 169"/>
              <a:gd name="T7" fmla="*/ 149 h 165"/>
              <a:gd name="T8" fmla="*/ 144 w 169"/>
              <a:gd name="T9" fmla="*/ 139 h 165"/>
              <a:gd name="T10" fmla="*/ 168 w 169"/>
              <a:gd name="T11" fmla="*/ 49 h 165"/>
              <a:gd name="T12" fmla="*/ 143 w 169"/>
              <a:gd name="T13" fmla="*/ 0 h 165"/>
              <a:gd name="T14" fmla="*/ 24 w 169"/>
              <a:gd name="T15" fmla="*/ 2 h 165"/>
              <a:gd name="T16" fmla="*/ 0 w 169"/>
              <a:gd name="T17" fmla="*/ 49 h 165"/>
              <a:gd name="T18" fmla="*/ 0 w 169"/>
              <a:gd name="T19" fmla="*/ 163 h 165"/>
              <a:gd name="T20" fmla="*/ 166 w 169"/>
              <a:gd name="T21" fmla="*/ 165 h 165"/>
              <a:gd name="T22" fmla="*/ 169 w 169"/>
              <a:gd name="T23" fmla="*/ 50 h 165"/>
              <a:gd name="T24" fmla="*/ 27 w 169"/>
              <a:gd name="T25" fmla="*/ 5 h 165"/>
              <a:gd name="T26" fmla="*/ 163 w 169"/>
              <a:gd name="T27" fmla="*/ 48 h 165"/>
              <a:gd name="T28" fmla="*/ 27 w 169"/>
              <a:gd name="T29" fmla="*/ 5 h 165"/>
              <a:gd name="T30" fmla="*/ 5 w 169"/>
              <a:gd name="T31" fmla="*/ 160 h 165"/>
              <a:gd name="T32" fmla="*/ 164 w 169"/>
              <a:gd name="T33" fmla="*/ 127 h 165"/>
              <a:gd name="T34" fmla="*/ 164 w 169"/>
              <a:gd name="T35" fmla="*/ 123 h 165"/>
              <a:gd name="T36" fmla="*/ 5 w 169"/>
              <a:gd name="T37" fmla="*/ 90 h 165"/>
              <a:gd name="T38" fmla="*/ 164 w 169"/>
              <a:gd name="T39" fmla="*/ 123 h 165"/>
              <a:gd name="T40" fmla="*/ 5 w 169"/>
              <a:gd name="T41" fmla="*/ 85 h 165"/>
              <a:gd name="T42" fmla="*/ 164 w 169"/>
              <a:gd name="T43" fmla="*/ 53 h 165"/>
              <a:gd name="T44" fmla="*/ 122 w 169"/>
              <a:gd name="T45" fmla="*/ 79 h 165"/>
              <a:gd name="T46" fmla="*/ 122 w 169"/>
              <a:gd name="T47" fmla="*/ 59 h 165"/>
              <a:gd name="T48" fmla="*/ 122 w 169"/>
              <a:gd name="T49" fmla="*/ 79 h 165"/>
              <a:gd name="T50" fmla="*/ 127 w 169"/>
              <a:gd name="T51" fmla="*/ 69 h 165"/>
              <a:gd name="T52" fmla="*/ 117 w 169"/>
              <a:gd name="T53" fmla="*/ 69 h 165"/>
              <a:gd name="T54" fmla="*/ 144 w 169"/>
              <a:gd name="T55" fmla="*/ 79 h 165"/>
              <a:gd name="T56" fmla="*/ 144 w 169"/>
              <a:gd name="T57" fmla="*/ 59 h 165"/>
              <a:gd name="T58" fmla="*/ 144 w 169"/>
              <a:gd name="T59" fmla="*/ 79 h 165"/>
              <a:gd name="T60" fmla="*/ 149 w 169"/>
              <a:gd name="T61" fmla="*/ 69 h 165"/>
              <a:gd name="T62" fmla="*/ 139 w 169"/>
              <a:gd name="T63" fmla="*/ 69 h 165"/>
              <a:gd name="T64" fmla="*/ 122 w 169"/>
              <a:gd name="T65" fmla="*/ 116 h 165"/>
              <a:gd name="T66" fmla="*/ 122 w 169"/>
              <a:gd name="T67" fmla="*/ 97 h 165"/>
              <a:gd name="T68" fmla="*/ 122 w 169"/>
              <a:gd name="T69" fmla="*/ 116 h 165"/>
              <a:gd name="T70" fmla="*/ 127 w 169"/>
              <a:gd name="T71" fmla="*/ 106 h 165"/>
              <a:gd name="T72" fmla="*/ 117 w 169"/>
              <a:gd name="T73" fmla="*/ 106 h 165"/>
              <a:gd name="T74" fmla="*/ 122 w 169"/>
              <a:gd name="T75" fmla="*/ 154 h 165"/>
              <a:gd name="T76" fmla="*/ 122 w 169"/>
              <a:gd name="T77" fmla="*/ 134 h 165"/>
              <a:gd name="T78" fmla="*/ 122 w 169"/>
              <a:gd name="T79" fmla="*/ 154 h 165"/>
              <a:gd name="T80" fmla="*/ 127 w 169"/>
              <a:gd name="T81" fmla="*/ 144 h 165"/>
              <a:gd name="T82" fmla="*/ 117 w 169"/>
              <a:gd name="T83" fmla="*/ 144 h 165"/>
              <a:gd name="T84" fmla="*/ 144 w 169"/>
              <a:gd name="T85" fmla="*/ 116 h 165"/>
              <a:gd name="T86" fmla="*/ 144 w 169"/>
              <a:gd name="T87" fmla="*/ 97 h 165"/>
              <a:gd name="T88" fmla="*/ 144 w 169"/>
              <a:gd name="T89" fmla="*/ 116 h 165"/>
              <a:gd name="T90" fmla="*/ 149 w 169"/>
              <a:gd name="T91" fmla="*/ 106 h 165"/>
              <a:gd name="T92" fmla="*/ 139 w 169"/>
              <a:gd name="T93" fmla="*/ 10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9" h="165">
                <a:moveTo>
                  <a:pt x="144" y="154"/>
                </a:moveTo>
                <a:cubicBezTo>
                  <a:pt x="149" y="154"/>
                  <a:pt x="153" y="149"/>
                  <a:pt x="153" y="144"/>
                </a:cubicBezTo>
                <a:cubicBezTo>
                  <a:pt x="153" y="139"/>
                  <a:pt x="149" y="134"/>
                  <a:pt x="144" y="134"/>
                </a:cubicBezTo>
                <a:cubicBezTo>
                  <a:pt x="138" y="134"/>
                  <a:pt x="134" y="139"/>
                  <a:pt x="134" y="144"/>
                </a:cubicBezTo>
                <a:cubicBezTo>
                  <a:pt x="134" y="149"/>
                  <a:pt x="138" y="154"/>
                  <a:pt x="144" y="154"/>
                </a:cubicBezTo>
                <a:close/>
                <a:moveTo>
                  <a:pt x="144" y="139"/>
                </a:moveTo>
                <a:cubicBezTo>
                  <a:pt x="146" y="139"/>
                  <a:pt x="149" y="141"/>
                  <a:pt x="149" y="144"/>
                </a:cubicBezTo>
                <a:cubicBezTo>
                  <a:pt x="149" y="147"/>
                  <a:pt x="146" y="149"/>
                  <a:pt x="144" y="149"/>
                </a:cubicBezTo>
                <a:cubicBezTo>
                  <a:pt x="141" y="149"/>
                  <a:pt x="139" y="147"/>
                  <a:pt x="139" y="144"/>
                </a:cubicBezTo>
                <a:cubicBezTo>
                  <a:pt x="139" y="141"/>
                  <a:pt x="141" y="139"/>
                  <a:pt x="144" y="139"/>
                </a:cubicBezTo>
                <a:close/>
                <a:moveTo>
                  <a:pt x="168" y="49"/>
                </a:moveTo>
                <a:cubicBezTo>
                  <a:pt x="168" y="49"/>
                  <a:pt x="168" y="49"/>
                  <a:pt x="168" y="49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1"/>
                  <a:pt x="144" y="0"/>
                  <a:pt x="14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4" y="1"/>
                  <a:pt x="24" y="2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64"/>
                  <a:pt x="1" y="165"/>
                  <a:pt x="2" y="165"/>
                </a:cubicBezTo>
                <a:cubicBezTo>
                  <a:pt x="166" y="165"/>
                  <a:pt x="166" y="165"/>
                  <a:pt x="166" y="165"/>
                </a:cubicBezTo>
                <a:cubicBezTo>
                  <a:pt x="168" y="165"/>
                  <a:pt x="169" y="164"/>
                  <a:pt x="169" y="163"/>
                </a:cubicBezTo>
                <a:cubicBezTo>
                  <a:pt x="169" y="50"/>
                  <a:pt x="169" y="50"/>
                  <a:pt x="169" y="50"/>
                </a:cubicBezTo>
                <a:cubicBezTo>
                  <a:pt x="169" y="50"/>
                  <a:pt x="169" y="50"/>
                  <a:pt x="168" y="49"/>
                </a:cubicBezTo>
                <a:close/>
                <a:moveTo>
                  <a:pt x="27" y="5"/>
                </a:moveTo>
                <a:cubicBezTo>
                  <a:pt x="141" y="5"/>
                  <a:pt x="141" y="5"/>
                  <a:pt x="141" y="5"/>
                </a:cubicBezTo>
                <a:cubicBezTo>
                  <a:pt x="163" y="48"/>
                  <a:pt x="163" y="48"/>
                  <a:pt x="163" y="48"/>
                </a:cubicBezTo>
                <a:cubicBezTo>
                  <a:pt x="6" y="48"/>
                  <a:pt x="6" y="48"/>
                  <a:pt x="6" y="48"/>
                </a:cubicBezTo>
                <a:lnTo>
                  <a:pt x="27" y="5"/>
                </a:lnTo>
                <a:close/>
                <a:moveTo>
                  <a:pt x="164" y="160"/>
                </a:moveTo>
                <a:cubicBezTo>
                  <a:pt x="5" y="160"/>
                  <a:pt x="5" y="160"/>
                  <a:pt x="5" y="160"/>
                </a:cubicBezTo>
                <a:cubicBezTo>
                  <a:pt x="5" y="127"/>
                  <a:pt x="5" y="127"/>
                  <a:pt x="5" y="127"/>
                </a:cubicBezTo>
                <a:cubicBezTo>
                  <a:pt x="164" y="127"/>
                  <a:pt x="164" y="127"/>
                  <a:pt x="164" y="127"/>
                </a:cubicBezTo>
                <a:lnTo>
                  <a:pt x="164" y="160"/>
                </a:lnTo>
                <a:close/>
                <a:moveTo>
                  <a:pt x="164" y="123"/>
                </a:moveTo>
                <a:cubicBezTo>
                  <a:pt x="5" y="123"/>
                  <a:pt x="5" y="123"/>
                  <a:pt x="5" y="123"/>
                </a:cubicBezTo>
                <a:cubicBezTo>
                  <a:pt x="5" y="90"/>
                  <a:pt x="5" y="90"/>
                  <a:pt x="5" y="90"/>
                </a:cubicBezTo>
                <a:cubicBezTo>
                  <a:pt x="164" y="90"/>
                  <a:pt x="164" y="90"/>
                  <a:pt x="164" y="90"/>
                </a:cubicBezTo>
                <a:lnTo>
                  <a:pt x="164" y="123"/>
                </a:lnTo>
                <a:close/>
                <a:moveTo>
                  <a:pt x="164" y="85"/>
                </a:moveTo>
                <a:cubicBezTo>
                  <a:pt x="5" y="85"/>
                  <a:pt x="5" y="85"/>
                  <a:pt x="5" y="85"/>
                </a:cubicBezTo>
                <a:cubicBezTo>
                  <a:pt x="5" y="53"/>
                  <a:pt x="5" y="53"/>
                  <a:pt x="5" y="53"/>
                </a:cubicBezTo>
                <a:cubicBezTo>
                  <a:pt x="164" y="53"/>
                  <a:pt x="164" y="53"/>
                  <a:pt x="164" y="53"/>
                </a:cubicBezTo>
                <a:lnTo>
                  <a:pt x="164" y="85"/>
                </a:lnTo>
                <a:close/>
                <a:moveTo>
                  <a:pt x="122" y="79"/>
                </a:moveTo>
                <a:cubicBezTo>
                  <a:pt x="127" y="79"/>
                  <a:pt x="131" y="74"/>
                  <a:pt x="131" y="69"/>
                </a:cubicBezTo>
                <a:cubicBezTo>
                  <a:pt x="131" y="64"/>
                  <a:pt x="127" y="59"/>
                  <a:pt x="122" y="59"/>
                </a:cubicBezTo>
                <a:cubicBezTo>
                  <a:pt x="116" y="59"/>
                  <a:pt x="112" y="64"/>
                  <a:pt x="112" y="69"/>
                </a:cubicBezTo>
                <a:cubicBezTo>
                  <a:pt x="112" y="74"/>
                  <a:pt x="116" y="79"/>
                  <a:pt x="122" y="79"/>
                </a:cubicBezTo>
                <a:close/>
                <a:moveTo>
                  <a:pt x="122" y="64"/>
                </a:moveTo>
                <a:cubicBezTo>
                  <a:pt x="125" y="64"/>
                  <a:pt x="127" y="66"/>
                  <a:pt x="127" y="69"/>
                </a:cubicBezTo>
                <a:cubicBezTo>
                  <a:pt x="127" y="72"/>
                  <a:pt x="125" y="74"/>
                  <a:pt x="122" y="74"/>
                </a:cubicBezTo>
                <a:cubicBezTo>
                  <a:pt x="119" y="74"/>
                  <a:pt x="117" y="72"/>
                  <a:pt x="117" y="69"/>
                </a:cubicBezTo>
                <a:cubicBezTo>
                  <a:pt x="117" y="66"/>
                  <a:pt x="119" y="64"/>
                  <a:pt x="122" y="64"/>
                </a:cubicBezTo>
                <a:close/>
                <a:moveTo>
                  <a:pt x="144" y="79"/>
                </a:moveTo>
                <a:cubicBezTo>
                  <a:pt x="149" y="79"/>
                  <a:pt x="153" y="74"/>
                  <a:pt x="153" y="69"/>
                </a:cubicBezTo>
                <a:cubicBezTo>
                  <a:pt x="153" y="64"/>
                  <a:pt x="149" y="59"/>
                  <a:pt x="144" y="59"/>
                </a:cubicBezTo>
                <a:cubicBezTo>
                  <a:pt x="138" y="59"/>
                  <a:pt x="134" y="64"/>
                  <a:pt x="134" y="69"/>
                </a:cubicBezTo>
                <a:cubicBezTo>
                  <a:pt x="134" y="74"/>
                  <a:pt x="138" y="79"/>
                  <a:pt x="144" y="79"/>
                </a:cubicBezTo>
                <a:close/>
                <a:moveTo>
                  <a:pt x="144" y="64"/>
                </a:moveTo>
                <a:cubicBezTo>
                  <a:pt x="146" y="64"/>
                  <a:pt x="149" y="66"/>
                  <a:pt x="149" y="69"/>
                </a:cubicBezTo>
                <a:cubicBezTo>
                  <a:pt x="149" y="72"/>
                  <a:pt x="146" y="74"/>
                  <a:pt x="144" y="74"/>
                </a:cubicBezTo>
                <a:cubicBezTo>
                  <a:pt x="141" y="74"/>
                  <a:pt x="139" y="72"/>
                  <a:pt x="139" y="69"/>
                </a:cubicBezTo>
                <a:cubicBezTo>
                  <a:pt x="139" y="66"/>
                  <a:pt x="141" y="64"/>
                  <a:pt x="144" y="64"/>
                </a:cubicBezTo>
                <a:close/>
                <a:moveTo>
                  <a:pt x="122" y="116"/>
                </a:moveTo>
                <a:cubicBezTo>
                  <a:pt x="127" y="116"/>
                  <a:pt x="131" y="112"/>
                  <a:pt x="131" y="106"/>
                </a:cubicBezTo>
                <a:cubicBezTo>
                  <a:pt x="131" y="101"/>
                  <a:pt x="127" y="97"/>
                  <a:pt x="122" y="97"/>
                </a:cubicBezTo>
                <a:cubicBezTo>
                  <a:pt x="116" y="97"/>
                  <a:pt x="112" y="101"/>
                  <a:pt x="112" y="106"/>
                </a:cubicBezTo>
                <a:cubicBezTo>
                  <a:pt x="112" y="112"/>
                  <a:pt x="116" y="116"/>
                  <a:pt x="122" y="116"/>
                </a:cubicBezTo>
                <a:close/>
                <a:moveTo>
                  <a:pt x="122" y="101"/>
                </a:moveTo>
                <a:cubicBezTo>
                  <a:pt x="125" y="101"/>
                  <a:pt x="127" y="104"/>
                  <a:pt x="127" y="106"/>
                </a:cubicBezTo>
                <a:cubicBezTo>
                  <a:pt x="127" y="109"/>
                  <a:pt x="125" y="111"/>
                  <a:pt x="122" y="111"/>
                </a:cubicBezTo>
                <a:cubicBezTo>
                  <a:pt x="119" y="111"/>
                  <a:pt x="117" y="109"/>
                  <a:pt x="117" y="106"/>
                </a:cubicBezTo>
                <a:cubicBezTo>
                  <a:pt x="117" y="104"/>
                  <a:pt x="119" y="101"/>
                  <a:pt x="122" y="101"/>
                </a:cubicBezTo>
                <a:close/>
                <a:moveTo>
                  <a:pt x="122" y="154"/>
                </a:moveTo>
                <a:cubicBezTo>
                  <a:pt x="127" y="154"/>
                  <a:pt x="131" y="149"/>
                  <a:pt x="131" y="144"/>
                </a:cubicBezTo>
                <a:cubicBezTo>
                  <a:pt x="131" y="139"/>
                  <a:pt x="127" y="134"/>
                  <a:pt x="122" y="134"/>
                </a:cubicBezTo>
                <a:cubicBezTo>
                  <a:pt x="116" y="134"/>
                  <a:pt x="112" y="139"/>
                  <a:pt x="112" y="144"/>
                </a:cubicBezTo>
                <a:cubicBezTo>
                  <a:pt x="112" y="149"/>
                  <a:pt x="116" y="154"/>
                  <a:pt x="122" y="154"/>
                </a:cubicBezTo>
                <a:close/>
                <a:moveTo>
                  <a:pt x="122" y="139"/>
                </a:moveTo>
                <a:cubicBezTo>
                  <a:pt x="125" y="139"/>
                  <a:pt x="127" y="141"/>
                  <a:pt x="127" y="144"/>
                </a:cubicBezTo>
                <a:cubicBezTo>
                  <a:pt x="127" y="147"/>
                  <a:pt x="125" y="149"/>
                  <a:pt x="122" y="149"/>
                </a:cubicBezTo>
                <a:cubicBezTo>
                  <a:pt x="119" y="149"/>
                  <a:pt x="117" y="147"/>
                  <a:pt x="117" y="144"/>
                </a:cubicBezTo>
                <a:cubicBezTo>
                  <a:pt x="117" y="141"/>
                  <a:pt x="119" y="139"/>
                  <a:pt x="122" y="139"/>
                </a:cubicBezTo>
                <a:close/>
                <a:moveTo>
                  <a:pt x="144" y="116"/>
                </a:moveTo>
                <a:cubicBezTo>
                  <a:pt x="149" y="116"/>
                  <a:pt x="153" y="112"/>
                  <a:pt x="153" y="106"/>
                </a:cubicBezTo>
                <a:cubicBezTo>
                  <a:pt x="153" y="101"/>
                  <a:pt x="149" y="97"/>
                  <a:pt x="144" y="97"/>
                </a:cubicBezTo>
                <a:cubicBezTo>
                  <a:pt x="138" y="97"/>
                  <a:pt x="134" y="101"/>
                  <a:pt x="134" y="106"/>
                </a:cubicBezTo>
                <a:cubicBezTo>
                  <a:pt x="134" y="112"/>
                  <a:pt x="138" y="116"/>
                  <a:pt x="144" y="116"/>
                </a:cubicBezTo>
                <a:close/>
                <a:moveTo>
                  <a:pt x="144" y="101"/>
                </a:moveTo>
                <a:cubicBezTo>
                  <a:pt x="146" y="101"/>
                  <a:pt x="149" y="104"/>
                  <a:pt x="149" y="106"/>
                </a:cubicBezTo>
                <a:cubicBezTo>
                  <a:pt x="149" y="109"/>
                  <a:pt x="146" y="111"/>
                  <a:pt x="144" y="111"/>
                </a:cubicBezTo>
                <a:cubicBezTo>
                  <a:pt x="141" y="111"/>
                  <a:pt x="139" y="109"/>
                  <a:pt x="139" y="106"/>
                </a:cubicBezTo>
                <a:cubicBezTo>
                  <a:pt x="139" y="104"/>
                  <a:pt x="141" y="101"/>
                  <a:pt x="144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4"/>
          <p:cNvSpPr>
            <a:spLocks noEditPoints="1"/>
          </p:cNvSpPr>
          <p:nvPr/>
        </p:nvSpPr>
        <p:spPr bwMode="auto">
          <a:xfrm>
            <a:off x="8406250" y="4870968"/>
            <a:ext cx="433921" cy="433921"/>
          </a:xfrm>
          <a:custGeom>
            <a:avLst/>
            <a:gdLst>
              <a:gd name="T0" fmla="*/ 34 w 192"/>
              <a:gd name="T1" fmla="*/ 158 h 192"/>
              <a:gd name="T2" fmla="*/ 20 w 192"/>
              <a:gd name="T3" fmla="*/ 130 h 192"/>
              <a:gd name="T4" fmla="*/ 30 w 192"/>
              <a:gd name="T5" fmla="*/ 162 h 192"/>
              <a:gd name="T6" fmla="*/ 60 w 192"/>
              <a:gd name="T7" fmla="*/ 174 h 192"/>
              <a:gd name="T8" fmla="*/ 60 w 192"/>
              <a:gd name="T9" fmla="*/ 170 h 192"/>
              <a:gd name="T10" fmla="*/ 25 w 192"/>
              <a:gd name="T11" fmla="*/ 167 h 192"/>
              <a:gd name="T12" fmla="*/ 7 w 192"/>
              <a:gd name="T13" fmla="*/ 130 h 192"/>
              <a:gd name="T14" fmla="*/ 5 w 192"/>
              <a:gd name="T15" fmla="*/ 132 h 192"/>
              <a:gd name="T16" fmla="*/ 60 w 192"/>
              <a:gd name="T17" fmla="*/ 187 h 192"/>
              <a:gd name="T18" fmla="*/ 62 w 192"/>
              <a:gd name="T19" fmla="*/ 184 h 192"/>
              <a:gd name="T20" fmla="*/ 191 w 192"/>
              <a:gd name="T21" fmla="*/ 163 h 192"/>
              <a:gd name="T22" fmla="*/ 144 w 192"/>
              <a:gd name="T23" fmla="*/ 119 h 192"/>
              <a:gd name="T24" fmla="*/ 123 w 192"/>
              <a:gd name="T25" fmla="*/ 119 h 192"/>
              <a:gd name="T26" fmla="*/ 145 w 192"/>
              <a:gd name="T27" fmla="*/ 47 h 192"/>
              <a:gd name="T28" fmla="*/ 94 w 192"/>
              <a:gd name="T29" fmla="*/ 47 h 192"/>
              <a:gd name="T30" fmla="*/ 62 w 192"/>
              <a:gd name="T31" fmla="*/ 59 h 192"/>
              <a:gd name="T32" fmla="*/ 73 w 192"/>
              <a:gd name="T33" fmla="*/ 45 h 192"/>
              <a:gd name="T34" fmla="*/ 25 w 192"/>
              <a:gd name="T35" fmla="*/ 0 h 192"/>
              <a:gd name="T36" fmla="*/ 0 w 192"/>
              <a:gd name="T37" fmla="*/ 29 h 192"/>
              <a:gd name="T38" fmla="*/ 47 w 192"/>
              <a:gd name="T39" fmla="*/ 74 h 192"/>
              <a:gd name="T40" fmla="*/ 59 w 192"/>
              <a:gd name="T41" fmla="*/ 62 h 192"/>
              <a:gd name="T42" fmla="*/ 52 w 192"/>
              <a:gd name="T43" fmla="*/ 90 h 192"/>
              <a:gd name="T44" fmla="*/ 63 w 192"/>
              <a:gd name="T45" fmla="*/ 104 h 192"/>
              <a:gd name="T46" fmla="*/ 28 w 192"/>
              <a:gd name="T47" fmla="*/ 113 h 192"/>
              <a:gd name="T48" fmla="*/ 75 w 192"/>
              <a:gd name="T49" fmla="*/ 164 h 192"/>
              <a:gd name="T50" fmla="*/ 78 w 192"/>
              <a:gd name="T51" fmla="*/ 164 h 192"/>
              <a:gd name="T52" fmla="*/ 88 w 192"/>
              <a:gd name="T53" fmla="*/ 129 h 192"/>
              <a:gd name="T54" fmla="*/ 100 w 192"/>
              <a:gd name="T55" fmla="*/ 141 h 192"/>
              <a:gd name="T56" fmla="*/ 120 w 192"/>
              <a:gd name="T57" fmla="*/ 123 h 192"/>
              <a:gd name="T58" fmla="*/ 119 w 192"/>
              <a:gd name="T59" fmla="*/ 144 h 192"/>
              <a:gd name="T60" fmla="*/ 119 w 192"/>
              <a:gd name="T61" fmla="*/ 147 h 192"/>
              <a:gd name="T62" fmla="*/ 165 w 192"/>
              <a:gd name="T63" fmla="*/ 192 h 192"/>
              <a:gd name="T64" fmla="*/ 191 w 192"/>
              <a:gd name="T65" fmla="*/ 166 h 192"/>
              <a:gd name="T66" fmla="*/ 191 w 192"/>
              <a:gd name="T67" fmla="*/ 163 h 192"/>
              <a:gd name="T68" fmla="*/ 57 w 192"/>
              <a:gd name="T69" fmla="*/ 57 h 192"/>
              <a:gd name="T70" fmla="*/ 47 w 192"/>
              <a:gd name="T71" fmla="*/ 68 h 192"/>
              <a:gd name="T72" fmla="*/ 27 w 192"/>
              <a:gd name="T73" fmla="*/ 5 h 192"/>
              <a:gd name="T74" fmla="*/ 57 w 192"/>
              <a:gd name="T75" fmla="*/ 57 h 192"/>
              <a:gd name="T76" fmla="*/ 33 w 192"/>
              <a:gd name="T77" fmla="*/ 115 h 192"/>
              <a:gd name="T78" fmla="*/ 75 w 192"/>
              <a:gd name="T79" fmla="*/ 117 h 192"/>
              <a:gd name="T80" fmla="*/ 77 w 192"/>
              <a:gd name="T81" fmla="*/ 159 h 192"/>
              <a:gd name="T82" fmla="*/ 118 w 192"/>
              <a:gd name="T83" fmla="*/ 118 h 192"/>
              <a:gd name="T84" fmla="*/ 100 w 192"/>
              <a:gd name="T85" fmla="*/ 135 h 192"/>
              <a:gd name="T86" fmla="*/ 98 w 192"/>
              <a:gd name="T87" fmla="*/ 50 h 192"/>
              <a:gd name="T88" fmla="*/ 142 w 192"/>
              <a:gd name="T89" fmla="*/ 50 h 192"/>
              <a:gd name="T90" fmla="*/ 118 w 192"/>
              <a:gd name="T91" fmla="*/ 118 h 192"/>
              <a:gd name="T92" fmla="*/ 124 w 192"/>
              <a:gd name="T93" fmla="*/ 145 h 192"/>
              <a:gd name="T94" fmla="*/ 186 w 192"/>
              <a:gd name="T95" fmla="*/ 165 h 192"/>
              <a:gd name="T96" fmla="*/ 60 w 192"/>
              <a:gd name="T97" fmla="*/ 157 h 192"/>
              <a:gd name="T98" fmla="*/ 35 w 192"/>
              <a:gd name="T99" fmla="*/ 132 h 192"/>
              <a:gd name="T100" fmla="*/ 32 w 192"/>
              <a:gd name="T101" fmla="*/ 129 h 192"/>
              <a:gd name="T102" fmla="*/ 39 w 192"/>
              <a:gd name="T103" fmla="*/ 153 h 192"/>
              <a:gd name="T104" fmla="*/ 60 w 192"/>
              <a:gd name="T105" fmla="*/ 162 h 192"/>
              <a:gd name="T106" fmla="*/ 60 w 192"/>
              <a:gd name="T107" fmla="*/ 15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2" h="192">
                <a:moveTo>
                  <a:pt x="60" y="170"/>
                </a:moveTo>
                <a:cubicBezTo>
                  <a:pt x="50" y="169"/>
                  <a:pt x="41" y="165"/>
                  <a:pt x="34" y="158"/>
                </a:cubicBezTo>
                <a:cubicBezTo>
                  <a:pt x="26" y="151"/>
                  <a:pt x="22" y="142"/>
                  <a:pt x="22" y="132"/>
                </a:cubicBezTo>
                <a:cubicBezTo>
                  <a:pt x="22" y="131"/>
                  <a:pt x="21" y="129"/>
                  <a:pt x="20" y="130"/>
                </a:cubicBezTo>
                <a:cubicBezTo>
                  <a:pt x="19" y="130"/>
                  <a:pt x="18" y="131"/>
                  <a:pt x="18" y="132"/>
                </a:cubicBezTo>
                <a:cubicBezTo>
                  <a:pt x="18" y="143"/>
                  <a:pt x="22" y="154"/>
                  <a:pt x="30" y="162"/>
                </a:cubicBezTo>
                <a:cubicBezTo>
                  <a:pt x="38" y="169"/>
                  <a:pt x="49" y="174"/>
                  <a:pt x="60" y="174"/>
                </a:cubicBezTo>
                <a:cubicBezTo>
                  <a:pt x="60" y="174"/>
                  <a:pt x="60" y="174"/>
                  <a:pt x="60" y="174"/>
                </a:cubicBezTo>
                <a:cubicBezTo>
                  <a:pt x="61" y="174"/>
                  <a:pt x="62" y="173"/>
                  <a:pt x="62" y="172"/>
                </a:cubicBezTo>
                <a:cubicBezTo>
                  <a:pt x="62" y="171"/>
                  <a:pt x="61" y="170"/>
                  <a:pt x="60" y="170"/>
                </a:cubicBezTo>
                <a:close/>
                <a:moveTo>
                  <a:pt x="60" y="182"/>
                </a:moveTo>
                <a:cubicBezTo>
                  <a:pt x="46" y="182"/>
                  <a:pt x="34" y="176"/>
                  <a:pt x="25" y="167"/>
                </a:cubicBezTo>
                <a:cubicBezTo>
                  <a:pt x="15" y="158"/>
                  <a:pt x="10" y="145"/>
                  <a:pt x="10" y="132"/>
                </a:cubicBezTo>
                <a:cubicBezTo>
                  <a:pt x="10" y="131"/>
                  <a:pt x="9" y="130"/>
                  <a:pt x="7" y="130"/>
                </a:cubicBezTo>
                <a:cubicBezTo>
                  <a:pt x="7" y="130"/>
                  <a:pt x="7" y="130"/>
                  <a:pt x="7" y="130"/>
                </a:cubicBezTo>
                <a:cubicBezTo>
                  <a:pt x="6" y="130"/>
                  <a:pt x="5" y="131"/>
                  <a:pt x="5" y="132"/>
                </a:cubicBezTo>
                <a:cubicBezTo>
                  <a:pt x="5" y="147"/>
                  <a:pt x="11" y="160"/>
                  <a:pt x="21" y="170"/>
                </a:cubicBezTo>
                <a:cubicBezTo>
                  <a:pt x="32" y="181"/>
                  <a:pt x="45" y="186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7"/>
                  <a:pt x="62" y="186"/>
                  <a:pt x="62" y="184"/>
                </a:cubicBezTo>
                <a:cubicBezTo>
                  <a:pt x="62" y="183"/>
                  <a:pt x="61" y="182"/>
                  <a:pt x="60" y="182"/>
                </a:cubicBezTo>
                <a:close/>
                <a:moveTo>
                  <a:pt x="191" y="163"/>
                </a:moveTo>
                <a:cubicBezTo>
                  <a:pt x="147" y="119"/>
                  <a:pt x="147" y="119"/>
                  <a:pt x="147" y="119"/>
                </a:cubicBezTo>
                <a:cubicBezTo>
                  <a:pt x="146" y="118"/>
                  <a:pt x="145" y="118"/>
                  <a:pt x="144" y="119"/>
                </a:cubicBezTo>
                <a:cubicBezTo>
                  <a:pt x="133" y="129"/>
                  <a:pt x="133" y="129"/>
                  <a:pt x="133" y="12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45" y="98"/>
                  <a:pt x="145" y="98"/>
                  <a:pt x="145" y="98"/>
                </a:cubicBezTo>
                <a:cubicBezTo>
                  <a:pt x="159" y="84"/>
                  <a:pt x="159" y="61"/>
                  <a:pt x="145" y="47"/>
                </a:cubicBezTo>
                <a:cubicBezTo>
                  <a:pt x="138" y="40"/>
                  <a:pt x="129" y="36"/>
                  <a:pt x="120" y="36"/>
                </a:cubicBezTo>
                <a:cubicBezTo>
                  <a:pt x="110" y="36"/>
                  <a:pt x="101" y="40"/>
                  <a:pt x="94" y="47"/>
                </a:cubicBezTo>
                <a:cubicBezTo>
                  <a:pt x="72" y="69"/>
                  <a:pt x="72" y="69"/>
                  <a:pt x="72" y="69"/>
                </a:cubicBezTo>
                <a:cubicBezTo>
                  <a:pt x="62" y="59"/>
                  <a:pt x="62" y="59"/>
                  <a:pt x="62" y="59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7"/>
                  <a:pt x="74" y="46"/>
                  <a:pt x="73" y="45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6" y="0"/>
                  <a:pt x="25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8"/>
                  <a:pt x="0" y="29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74"/>
                  <a:pt x="46" y="74"/>
                  <a:pt x="47" y="74"/>
                </a:cubicBezTo>
                <a:cubicBezTo>
                  <a:pt x="47" y="74"/>
                  <a:pt x="48" y="74"/>
                  <a:pt x="48" y="73"/>
                </a:cubicBezTo>
                <a:cubicBezTo>
                  <a:pt x="59" y="62"/>
                  <a:pt x="59" y="62"/>
                  <a:pt x="59" y="62"/>
                </a:cubicBezTo>
                <a:cubicBezTo>
                  <a:pt x="69" y="72"/>
                  <a:pt x="69" y="72"/>
                  <a:pt x="69" y="72"/>
                </a:cubicBezTo>
                <a:cubicBezTo>
                  <a:pt x="52" y="90"/>
                  <a:pt x="52" y="90"/>
                  <a:pt x="52" y="90"/>
                </a:cubicBezTo>
                <a:cubicBezTo>
                  <a:pt x="51" y="91"/>
                  <a:pt x="51" y="92"/>
                  <a:pt x="52" y="93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60" y="103"/>
                  <a:pt x="56" y="103"/>
                  <a:pt x="53" y="103"/>
                </a:cubicBezTo>
                <a:cubicBezTo>
                  <a:pt x="44" y="103"/>
                  <a:pt x="35" y="107"/>
                  <a:pt x="28" y="113"/>
                </a:cubicBezTo>
                <a:cubicBezTo>
                  <a:pt x="27" y="114"/>
                  <a:pt x="27" y="116"/>
                  <a:pt x="28" y="11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6" y="164"/>
                  <a:pt x="76" y="165"/>
                  <a:pt x="77" y="165"/>
                </a:cubicBezTo>
                <a:cubicBezTo>
                  <a:pt x="77" y="165"/>
                  <a:pt x="78" y="164"/>
                  <a:pt x="78" y="164"/>
                </a:cubicBezTo>
                <a:cubicBezTo>
                  <a:pt x="85" y="157"/>
                  <a:pt x="89" y="148"/>
                  <a:pt x="89" y="139"/>
                </a:cubicBezTo>
                <a:cubicBezTo>
                  <a:pt x="89" y="135"/>
                  <a:pt x="89" y="132"/>
                  <a:pt x="88" y="129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9" y="141"/>
                  <a:pt x="100" y="141"/>
                  <a:pt x="100" y="141"/>
                </a:cubicBezTo>
                <a:cubicBezTo>
                  <a:pt x="101" y="141"/>
                  <a:pt x="102" y="141"/>
                  <a:pt x="102" y="140"/>
                </a:cubicBezTo>
                <a:cubicBezTo>
                  <a:pt x="120" y="123"/>
                  <a:pt x="120" y="123"/>
                  <a:pt x="120" y="12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8" y="144"/>
                  <a:pt x="118" y="145"/>
                  <a:pt x="118" y="145"/>
                </a:cubicBezTo>
                <a:cubicBezTo>
                  <a:pt x="118" y="146"/>
                  <a:pt x="118" y="146"/>
                  <a:pt x="119" y="147"/>
                </a:cubicBezTo>
                <a:cubicBezTo>
                  <a:pt x="163" y="191"/>
                  <a:pt x="163" y="191"/>
                  <a:pt x="163" y="191"/>
                </a:cubicBezTo>
                <a:cubicBezTo>
                  <a:pt x="164" y="192"/>
                  <a:pt x="164" y="192"/>
                  <a:pt x="165" y="192"/>
                </a:cubicBezTo>
                <a:cubicBezTo>
                  <a:pt x="165" y="192"/>
                  <a:pt x="166" y="192"/>
                  <a:pt x="166" y="191"/>
                </a:cubicBezTo>
                <a:cubicBezTo>
                  <a:pt x="191" y="166"/>
                  <a:pt x="191" y="166"/>
                  <a:pt x="191" y="166"/>
                </a:cubicBezTo>
                <a:cubicBezTo>
                  <a:pt x="192" y="166"/>
                  <a:pt x="192" y="165"/>
                  <a:pt x="192" y="165"/>
                </a:cubicBezTo>
                <a:cubicBezTo>
                  <a:pt x="192" y="164"/>
                  <a:pt x="192" y="163"/>
                  <a:pt x="191" y="163"/>
                </a:cubicBezTo>
                <a:close/>
                <a:moveTo>
                  <a:pt x="57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47" y="68"/>
                  <a:pt x="47" y="68"/>
                  <a:pt x="47" y="68"/>
                </a:cubicBezTo>
                <a:cubicBezTo>
                  <a:pt x="5" y="27"/>
                  <a:pt x="5" y="27"/>
                  <a:pt x="5" y="27"/>
                </a:cubicBezTo>
                <a:cubicBezTo>
                  <a:pt x="27" y="5"/>
                  <a:pt x="27" y="5"/>
                  <a:pt x="27" y="5"/>
                </a:cubicBezTo>
                <a:cubicBezTo>
                  <a:pt x="68" y="47"/>
                  <a:pt x="68" y="47"/>
                  <a:pt x="68" y="47"/>
                </a:cubicBezTo>
                <a:lnTo>
                  <a:pt x="57" y="57"/>
                </a:lnTo>
                <a:close/>
                <a:moveTo>
                  <a:pt x="77" y="159"/>
                </a:moveTo>
                <a:cubicBezTo>
                  <a:pt x="33" y="115"/>
                  <a:pt x="33" y="115"/>
                  <a:pt x="33" y="115"/>
                </a:cubicBezTo>
                <a:cubicBezTo>
                  <a:pt x="39" y="110"/>
                  <a:pt x="46" y="108"/>
                  <a:pt x="53" y="108"/>
                </a:cubicBezTo>
                <a:cubicBezTo>
                  <a:pt x="62" y="108"/>
                  <a:pt x="69" y="111"/>
                  <a:pt x="75" y="117"/>
                </a:cubicBezTo>
                <a:cubicBezTo>
                  <a:pt x="81" y="122"/>
                  <a:pt x="84" y="130"/>
                  <a:pt x="84" y="139"/>
                </a:cubicBezTo>
                <a:cubicBezTo>
                  <a:pt x="84" y="146"/>
                  <a:pt x="82" y="153"/>
                  <a:pt x="77" y="159"/>
                </a:cubicBezTo>
                <a:close/>
                <a:moveTo>
                  <a:pt x="118" y="118"/>
                </a:move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56" y="91"/>
                  <a:pt x="56" y="91"/>
                  <a:pt x="56" y="91"/>
                </a:cubicBezTo>
                <a:cubicBezTo>
                  <a:pt x="98" y="50"/>
                  <a:pt x="98" y="50"/>
                  <a:pt x="98" y="50"/>
                </a:cubicBezTo>
                <a:cubicBezTo>
                  <a:pt x="103" y="44"/>
                  <a:pt x="111" y="41"/>
                  <a:pt x="120" y="41"/>
                </a:cubicBezTo>
                <a:cubicBezTo>
                  <a:pt x="128" y="41"/>
                  <a:pt x="136" y="44"/>
                  <a:pt x="142" y="50"/>
                </a:cubicBezTo>
                <a:cubicBezTo>
                  <a:pt x="154" y="62"/>
                  <a:pt x="154" y="82"/>
                  <a:pt x="142" y="94"/>
                </a:cubicBezTo>
                <a:lnTo>
                  <a:pt x="118" y="118"/>
                </a:lnTo>
                <a:close/>
                <a:moveTo>
                  <a:pt x="165" y="186"/>
                </a:moveTo>
                <a:cubicBezTo>
                  <a:pt x="124" y="145"/>
                  <a:pt x="124" y="145"/>
                  <a:pt x="124" y="145"/>
                </a:cubicBezTo>
                <a:cubicBezTo>
                  <a:pt x="145" y="123"/>
                  <a:pt x="145" y="123"/>
                  <a:pt x="145" y="123"/>
                </a:cubicBezTo>
                <a:cubicBezTo>
                  <a:pt x="186" y="165"/>
                  <a:pt x="186" y="165"/>
                  <a:pt x="186" y="165"/>
                </a:cubicBezTo>
                <a:lnTo>
                  <a:pt x="165" y="186"/>
                </a:lnTo>
                <a:close/>
                <a:moveTo>
                  <a:pt x="60" y="157"/>
                </a:moveTo>
                <a:cubicBezTo>
                  <a:pt x="53" y="157"/>
                  <a:pt x="47" y="154"/>
                  <a:pt x="42" y="149"/>
                </a:cubicBezTo>
                <a:cubicBezTo>
                  <a:pt x="38" y="145"/>
                  <a:pt x="35" y="138"/>
                  <a:pt x="35" y="132"/>
                </a:cubicBezTo>
                <a:cubicBezTo>
                  <a:pt x="35" y="130"/>
                  <a:pt x="34" y="129"/>
                  <a:pt x="32" y="129"/>
                </a:cubicBezTo>
                <a:cubicBezTo>
                  <a:pt x="32" y="129"/>
                  <a:pt x="32" y="129"/>
                  <a:pt x="32" y="129"/>
                </a:cubicBezTo>
                <a:cubicBezTo>
                  <a:pt x="31" y="129"/>
                  <a:pt x="30" y="130"/>
                  <a:pt x="30" y="132"/>
                </a:cubicBezTo>
                <a:cubicBezTo>
                  <a:pt x="30" y="140"/>
                  <a:pt x="33" y="147"/>
                  <a:pt x="39" y="153"/>
                </a:cubicBezTo>
                <a:cubicBezTo>
                  <a:pt x="45" y="158"/>
                  <a:pt x="52" y="162"/>
                  <a:pt x="60" y="162"/>
                </a:cubicBezTo>
                <a:cubicBezTo>
                  <a:pt x="60" y="162"/>
                  <a:pt x="60" y="162"/>
                  <a:pt x="60" y="162"/>
                </a:cubicBezTo>
                <a:cubicBezTo>
                  <a:pt x="61" y="162"/>
                  <a:pt x="62" y="161"/>
                  <a:pt x="63" y="160"/>
                </a:cubicBezTo>
                <a:cubicBezTo>
                  <a:pt x="63" y="158"/>
                  <a:pt x="62" y="157"/>
                  <a:pt x="60" y="1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15"/>
          <p:cNvSpPr>
            <a:spLocks noEditPoints="1"/>
          </p:cNvSpPr>
          <p:nvPr/>
        </p:nvSpPr>
        <p:spPr bwMode="auto">
          <a:xfrm>
            <a:off x="4424524" y="1917581"/>
            <a:ext cx="3361648" cy="3367359"/>
          </a:xfrm>
          <a:custGeom>
            <a:avLst/>
            <a:gdLst>
              <a:gd name="T0" fmla="*/ 757 w 841"/>
              <a:gd name="T1" fmla="*/ 615 h 842"/>
              <a:gd name="T2" fmla="*/ 612 w 841"/>
              <a:gd name="T3" fmla="*/ 274 h 842"/>
              <a:gd name="T4" fmla="*/ 421 w 841"/>
              <a:gd name="T5" fmla="*/ 0 h 842"/>
              <a:gd name="T6" fmla="*/ 783 w 841"/>
              <a:gd name="T7" fmla="*/ 283 h 842"/>
              <a:gd name="T8" fmla="*/ 704 w 841"/>
              <a:gd name="T9" fmla="*/ 230 h 842"/>
              <a:gd name="T10" fmla="*/ 674 w 841"/>
              <a:gd name="T11" fmla="*/ 243 h 842"/>
              <a:gd name="T12" fmla="*/ 599 w 841"/>
              <a:gd name="T13" fmla="*/ 178 h 842"/>
              <a:gd name="T14" fmla="*/ 654 w 841"/>
              <a:gd name="T15" fmla="*/ 139 h 842"/>
              <a:gd name="T16" fmla="*/ 201 w 841"/>
              <a:gd name="T17" fmla="*/ 737 h 842"/>
              <a:gd name="T18" fmla="*/ 20 w 841"/>
              <a:gd name="T19" fmla="*/ 352 h 842"/>
              <a:gd name="T20" fmla="*/ 80 w 841"/>
              <a:gd name="T21" fmla="*/ 403 h 842"/>
              <a:gd name="T22" fmla="*/ 156 w 841"/>
              <a:gd name="T23" fmla="*/ 463 h 842"/>
              <a:gd name="T24" fmla="*/ 201 w 841"/>
              <a:gd name="T25" fmla="*/ 616 h 842"/>
              <a:gd name="T26" fmla="*/ 252 w 841"/>
              <a:gd name="T27" fmla="*/ 783 h 842"/>
              <a:gd name="T28" fmla="*/ 249 w 841"/>
              <a:gd name="T29" fmla="*/ 732 h 842"/>
              <a:gd name="T30" fmla="*/ 309 w 841"/>
              <a:gd name="T31" fmla="*/ 678 h 842"/>
              <a:gd name="T32" fmla="*/ 377 w 841"/>
              <a:gd name="T33" fmla="*/ 539 h 842"/>
              <a:gd name="T34" fmla="*/ 303 w 841"/>
              <a:gd name="T35" fmla="*/ 501 h 842"/>
              <a:gd name="T36" fmla="*/ 221 w 841"/>
              <a:gd name="T37" fmla="*/ 440 h 842"/>
              <a:gd name="T38" fmla="*/ 156 w 841"/>
              <a:gd name="T39" fmla="*/ 448 h 842"/>
              <a:gd name="T40" fmla="*/ 101 w 841"/>
              <a:gd name="T41" fmla="*/ 371 h 842"/>
              <a:gd name="T42" fmla="*/ 103 w 841"/>
              <a:gd name="T43" fmla="*/ 321 h 842"/>
              <a:gd name="T44" fmla="*/ 166 w 841"/>
              <a:gd name="T45" fmla="*/ 268 h 842"/>
              <a:gd name="T46" fmla="*/ 229 w 841"/>
              <a:gd name="T47" fmla="*/ 228 h 842"/>
              <a:gd name="T48" fmla="*/ 201 w 841"/>
              <a:gd name="T49" fmla="*/ 207 h 842"/>
              <a:gd name="T50" fmla="*/ 259 w 841"/>
              <a:gd name="T51" fmla="*/ 206 h 842"/>
              <a:gd name="T52" fmla="*/ 266 w 841"/>
              <a:gd name="T53" fmla="*/ 166 h 842"/>
              <a:gd name="T54" fmla="*/ 169 w 841"/>
              <a:gd name="T55" fmla="*/ 137 h 842"/>
              <a:gd name="T56" fmla="*/ 147 w 841"/>
              <a:gd name="T57" fmla="*/ 178 h 842"/>
              <a:gd name="T58" fmla="*/ 158 w 841"/>
              <a:gd name="T59" fmla="*/ 120 h 842"/>
              <a:gd name="T60" fmla="*/ 194 w 841"/>
              <a:gd name="T61" fmla="*/ 98 h 842"/>
              <a:gd name="T62" fmla="*/ 223 w 841"/>
              <a:gd name="T63" fmla="*/ 127 h 842"/>
              <a:gd name="T64" fmla="*/ 225 w 841"/>
              <a:gd name="T65" fmla="*/ 94 h 842"/>
              <a:gd name="T66" fmla="*/ 274 w 841"/>
              <a:gd name="T67" fmla="*/ 66 h 842"/>
              <a:gd name="T68" fmla="*/ 293 w 841"/>
              <a:gd name="T69" fmla="*/ 112 h 842"/>
              <a:gd name="T70" fmla="*/ 370 w 841"/>
              <a:gd name="T71" fmla="*/ 103 h 842"/>
              <a:gd name="T72" fmla="*/ 442 w 841"/>
              <a:gd name="T73" fmla="*/ 66 h 842"/>
              <a:gd name="T74" fmla="*/ 403 w 841"/>
              <a:gd name="T75" fmla="*/ 12 h 842"/>
              <a:gd name="T76" fmla="*/ 572 w 841"/>
              <a:gd name="T77" fmla="*/ 113 h 842"/>
              <a:gd name="T78" fmla="*/ 574 w 841"/>
              <a:gd name="T79" fmla="*/ 166 h 842"/>
              <a:gd name="T80" fmla="*/ 489 w 841"/>
              <a:gd name="T81" fmla="*/ 227 h 842"/>
              <a:gd name="T82" fmla="*/ 552 w 841"/>
              <a:gd name="T83" fmla="*/ 241 h 842"/>
              <a:gd name="T84" fmla="*/ 608 w 841"/>
              <a:gd name="T85" fmla="*/ 233 h 842"/>
              <a:gd name="T86" fmla="*/ 668 w 841"/>
              <a:gd name="T87" fmla="*/ 269 h 842"/>
              <a:gd name="T88" fmla="*/ 681 w 841"/>
              <a:gd name="T89" fmla="*/ 307 h 842"/>
              <a:gd name="T90" fmla="*/ 534 w 841"/>
              <a:gd name="T91" fmla="*/ 275 h 842"/>
              <a:gd name="T92" fmla="*/ 451 w 841"/>
              <a:gd name="T93" fmla="*/ 436 h 842"/>
              <a:gd name="T94" fmla="*/ 590 w 841"/>
              <a:gd name="T95" fmla="*/ 489 h 842"/>
              <a:gd name="T96" fmla="*/ 615 w 841"/>
              <a:gd name="T97" fmla="*/ 682 h 842"/>
              <a:gd name="T98" fmla="*/ 718 w 841"/>
              <a:gd name="T99" fmla="*/ 596 h 842"/>
              <a:gd name="T100" fmla="*/ 747 w 841"/>
              <a:gd name="T101" fmla="*/ 439 h 842"/>
              <a:gd name="T102" fmla="*/ 738 w 841"/>
              <a:gd name="T103" fmla="*/ 389 h 842"/>
              <a:gd name="T104" fmla="*/ 778 w 841"/>
              <a:gd name="T105" fmla="*/ 360 h 842"/>
              <a:gd name="T106" fmla="*/ 832 w 841"/>
              <a:gd name="T107" fmla="*/ 421 h 842"/>
              <a:gd name="T108" fmla="*/ 119 w 841"/>
              <a:gd name="T109" fmla="*/ 222 h 842"/>
              <a:gd name="T110" fmla="*/ 149 w 841"/>
              <a:gd name="T111" fmla="*/ 238 h 842"/>
              <a:gd name="T112" fmla="*/ 696 w 841"/>
              <a:gd name="T113" fmla="*/ 516 h 842"/>
              <a:gd name="T114" fmla="*/ 279 w 841"/>
              <a:gd name="T115" fmla="*/ 93 h 842"/>
              <a:gd name="T116" fmla="*/ 534 w 841"/>
              <a:gd name="T117" fmla="*/ 169 h 842"/>
              <a:gd name="T118" fmla="*/ 485 w 841"/>
              <a:gd name="T119" fmla="*/ 105 h 842"/>
              <a:gd name="T120" fmla="*/ 184 w 841"/>
              <a:gd name="T121" fmla="*/ 379 h 842"/>
              <a:gd name="T122" fmla="*/ 157 w 841"/>
              <a:gd name="T123" fmla="*/ 392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41" h="842">
                <a:moveTo>
                  <a:pt x="554" y="253"/>
                </a:moveTo>
                <a:cubicBezTo>
                  <a:pt x="554" y="251"/>
                  <a:pt x="552" y="247"/>
                  <a:pt x="549" y="252"/>
                </a:cubicBezTo>
                <a:cubicBezTo>
                  <a:pt x="548" y="254"/>
                  <a:pt x="553" y="255"/>
                  <a:pt x="554" y="253"/>
                </a:cubicBezTo>
                <a:close/>
                <a:moveTo>
                  <a:pt x="763" y="566"/>
                </a:moveTo>
                <a:cubicBezTo>
                  <a:pt x="759" y="565"/>
                  <a:pt x="758" y="573"/>
                  <a:pt x="755" y="578"/>
                </a:cubicBezTo>
                <a:cubicBezTo>
                  <a:pt x="751" y="584"/>
                  <a:pt x="747" y="589"/>
                  <a:pt x="746" y="588"/>
                </a:cubicBezTo>
                <a:cubicBezTo>
                  <a:pt x="745" y="588"/>
                  <a:pt x="737" y="593"/>
                  <a:pt x="739" y="600"/>
                </a:cubicBezTo>
                <a:cubicBezTo>
                  <a:pt x="740" y="606"/>
                  <a:pt x="740" y="613"/>
                  <a:pt x="737" y="617"/>
                </a:cubicBezTo>
                <a:cubicBezTo>
                  <a:pt x="734" y="621"/>
                  <a:pt x="738" y="629"/>
                  <a:pt x="737" y="634"/>
                </a:cubicBezTo>
                <a:cubicBezTo>
                  <a:pt x="735" y="639"/>
                  <a:pt x="737" y="642"/>
                  <a:pt x="742" y="642"/>
                </a:cubicBezTo>
                <a:cubicBezTo>
                  <a:pt x="746" y="641"/>
                  <a:pt x="748" y="638"/>
                  <a:pt x="751" y="632"/>
                </a:cubicBezTo>
                <a:cubicBezTo>
                  <a:pt x="754" y="626"/>
                  <a:pt x="754" y="620"/>
                  <a:pt x="757" y="615"/>
                </a:cubicBezTo>
                <a:cubicBezTo>
                  <a:pt x="759" y="609"/>
                  <a:pt x="762" y="598"/>
                  <a:pt x="763" y="595"/>
                </a:cubicBezTo>
                <a:cubicBezTo>
                  <a:pt x="764" y="592"/>
                  <a:pt x="766" y="583"/>
                  <a:pt x="766" y="578"/>
                </a:cubicBezTo>
                <a:cubicBezTo>
                  <a:pt x="766" y="573"/>
                  <a:pt x="765" y="567"/>
                  <a:pt x="763" y="566"/>
                </a:cubicBezTo>
                <a:close/>
                <a:moveTo>
                  <a:pt x="143" y="130"/>
                </a:moveTo>
                <a:cubicBezTo>
                  <a:pt x="142" y="131"/>
                  <a:pt x="148" y="133"/>
                  <a:pt x="149" y="131"/>
                </a:cubicBezTo>
                <a:cubicBezTo>
                  <a:pt x="150" y="129"/>
                  <a:pt x="146" y="126"/>
                  <a:pt x="143" y="130"/>
                </a:cubicBezTo>
                <a:close/>
                <a:moveTo>
                  <a:pt x="586" y="254"/>
                </a:moveTo>
                <a:cubicBezTo>
                  <a:pt x="589" y="250"/>
                  <a:pt x="584" y="245"/>
                  <a:pt x="582" y="245"/>
                </a:cubicBezTo>
                <a:cubicBezTo>
                  <a:pt x="578" y="245"/>
                  <a:pt x="576" y="253"/>
                  <a:pt x="579" y="255"/>
                </a:cubicBezTo>
                <a:cubicBezTo>
                  <a:pt x="582" y="258"/>
                  <a:pt x="584" y="258"/>
                  <a:pt x="586" y="254"/>
                </a:cubicBezTo>
                <a:close/>
                <a:moveTo>
                  <a:pt x="606" y="269"/>
                </a:moveTo>
                <a:cubicBezTo>
                  <a:pt x="609" y="270"/>
                  <a:pt x="610" y="273"/>
                  <a:pt x="612" y="274"/>
                </a:cubicBezTo>
                <a:cubicBezTo>
                  <a:pt x="614" y="274"/>
                  <a:pt x="619" y="274"/>
                  <a:pt x="617" y="269"/>
                </a:cubicBezTo>
                <a:cubicBezTo>
                  <a:pt x="615" y="264"/>
                  <a:pt x="612" y="263"/>
                  <a:pt x="610" y="263"/>
                </a:cubicBezTo>
                <a:cubicBezTo>
                  <a:pt x="609" y="263"/>
                  <a:pt x="604" y="261"/>
                  <a:pt x="601" y="263"/>
                </a:cubicBezTo>
                <a:cubicBezTo>
                  <a:pt x="600" y="264"/>
                  <a:pt x="604" y="268"/>
                  <a:pt x="606" y="269"/>
                </a:cubicBezTo>
                <a:close/>
                <a:moveTo>
                  <a:pt x="158" y="131"/>
                </a:moveTo>
                <a:cubicBezTo>
                  <a:pt x="154" y="133"/>
                  <a:pt x="157" y="136"/>
                  <a:pt x="160" y="134"/>
                </a:cubicBezTo>
                <a:cubicBezTo>
                  <a:pt x="163" y="133"/>
                  <a:pt x="162" y="130"/>
                  <a:pt x="158" y="131"/>
                </a:cubicBezTo>
                <a:close/>
                <a:moveTo>
                  <a:pt x="421" y="0"/>
                </a:moveTo>
                <a:cubicBezTo>
                  <a:pt x="189" y="0"/>
                  <a:pt x="0" y="189"/>
                  <a:pt x="0" y="421"/>
                </a:cubicBezTo>
                <a:cubicBezTo>
                  <a:pt x="0" y="653"/>
                  <a:pt x="189" y="842"/>
                  <a:pt x="421" y="842"/>
                </a:cubicBezTo>
                <a:cubicBezTo>
                  <a:pt x="653" y="842"/>
                  <a:pt x="841" y="653"/>
                  <a:pt x="841" y="421"/>
                </a:cubicBezTo>
                <a:cubicBezTo>
                  <a:pt x="841" y="189"/>
                  <a:pt x="653" y="0"/>
                  <a:pt x="421" y="0"/>
                </a:cubicBezTo>
                <a:close/>
                <a:moveTo>
                  <a:pt x="755" y="227"/>
                </a:moveTo>
                <a:cubicBezTo>
                  <a:pt x="757" y="225"/>
                  <a:pt x="762" y="230"/>
                  <a:pt x="764" y="228"/>
                </a:cubicBezTo>
                <a:cubicBezTo>
                  <a:pt x="767" y="226"/>
                  <a:pt x="769" y="223"/>
                  <a:pt x="770" y="223"/>
                </a:cubicBezTo>
                <a:cubicBezTo>
                  <a:pt x="771" y="222"/>
                  <a:pt x="777" y="225"/>
                  <a:pt x="778" y="228"/>
                </a:cubicBezTo>
                <a:cubicBezTo>
                  <a:pt x="779" y="231"/>
                  <a:pt x="783" y="236"/>
                  <a:pt x="782" y="237"/>
                </a:cubicBezTo>
                <a:cubicBezTo>
                  <a:pt x="781" y="238"/>
                  <a:pt x="776" y="239"/>
                  <a:pt x="774" y="236"/>
                </a:cubicBezTo>
                <a:cubicBezTo>
                  <a:pt x="772" y="233"/>
                  <a:pt x="767" y="235"/>
                  <a:pt x="767" y="241"/>
                </a:cubicBezTo>
                <a:cubicBezTo>
                  <a:pt x="767" y="246"/>
                  <a:pt x="769" y="242"/>
                  <a:pt x="771" y="244"/>
                </a:cubicBezTo>
                <a:cubicBezTo>
                  <a:pt x="773" y="247"/>
                  <a:pt x="773" y="249"/>
                  <a:pt x="775" y="252"/>
                </a:cubicBezTo>
                <a:cubicBezTo>
                  <a:pt x="776" y="255"/>
                  <a:pt x="778" y="255"/>
                  <a:pt x="780" y="257"/>
                </a:cubicBezTo>
                <a:cubicBezTo>
                  <a:pt x="781" y="260"/>
                  <a:pt x="776" y="262"/>
                  <a:pt x="778" y="265"/>
                </a:cubicBezTo>
                <a:cubicBezTo>
                  <a:pt x="781" y="268"/>
                  <a:pt x="782" y="280"/>
                  <a:pt x="783" y="283"/>
                </a:cubicBezTo>
                <a:cubicBezTo>
                  <a:pt x="783" y="286"/>
                  <a:pt x="776" y="287"/>
                  <a:pt x="774" y="286"/>
                </a:cubicBezTo>
                <a:cubicBezTo>
                  <a:pt x="772" y="285"/>
                  <a:pt x="766" y="281"/>
                  <a:pt x="763" y="280"/>
                </a:cubicBezTo>
                <a:cubicBezTo>
                  <a:pt x="761" y="279"/>
                  <a:pt x="759" y="266"/>
                  <a:pt x="762" y="267"/>
                </a:cubicBezTo>
                <a:cubicBezTo>
                  <a:pt x="765" y="268"/>
                  <a:pt x="766" y="267"/>
                  <a:pt x="768" y="263"/>
                </a:cubicBezTo>
                <a:cubicBezTo>
                  <a:pt x="771" y="259"/>
                  <a:pt x="764" y="256"/>
                  <a:pt x="761" y="255"/>
                </a:cubicBezTo>
                <a:cubicBezTo>
                  <a:pt x="759" y="253"/>
                  <a:pt x="754" y="242"/>
                  <a:pt x="752" y="239"/>
                </a:cubicBezTo>
                <a:cubicBezTo>
                  <a:pt x="750" y="235"/>
                  <a:pt x="751" y="230"/>
                  <a:pt x="755" y="227"/>
                </a:cubicBezTo>
                <a:close/>
                <a:moveTo>
                  <a:pt x="677" y="234"/>
                </a:moveTo>
                <a:cubicBezTo>
                  <a:pt x="679" y="232"/>
                  <a:pt x="681" y="228"/>
                  <a:pt x="683" y="223"/>
                </a:cubicBezTo>
                <a:cubicBezTo>
                  <a:pt x="685" y="218"/>
                  <a:pt x="688" y="218"/>
                  <a:pt x="690" y="219"/>
                </a:cubicBezTo>
                <a:cubicBezTo>
                  <a:pt x="692" y="219"/>
                  <a:pt x="697" y="229"/>
                  <a:pt x="698" y="232"/>
                </a:cubicBezTo>
                <a:cubicBezTo>
                  <a:pt x="699" y="235"/>
                  <a:pt x="703" y="231"/>
                  <a:pt x="704" y="230"/>
                </a:cubicBezTo>
                <a:cubicBezTo>
                  <a:pt x="706" y="229"/>
                  <a:pt x="708" y="227"/>
                  <a:pt x="708" y="224"/>
                </a:cubicBezTo>
                <a:cubicBezTo>
                  <a:pt x="708" y="222"/>
                  <a:pt x="711" y="221"/>
                  <a:pt x="715" y="221"/>
                </a:cubicBezTo>
                <a:cubicBezTo>
                  <a:pt x="718" y="221"/>
                  <a:pt x="715" y="225"/>
                  <a:pt x="713" y="226"/>
                </a:cubicBezTo>
                <a:cubicBezTo>
                  <a:pt x="711" y="226"/>
                  <a:pt x="712" y="229"/>
                  <a:pt x="717" y="231"/>
                </a:cubicBezTo>
                <a:cubicBezTo>
                  <a:pt x="721" y="233"/>
                  <a:pt x="725" y="239"/>
                  <a:pt x="730" y="243"/>
                </a:cubicBezTo>
                <a:cubicBezTo>
                  <a:pt x="735" y="247"/>
                  <a:pt x="736" y="254"/>
                  <a:pt x="733" y="254"/>
                </a:cubicBezTo>
                <a:cubicBezTo>
                  <a:pt x="730" y="255"/>
                  <a:pt x="722" y="255"/>
                  <a:pt x="719" y="255"/>
                </a:cubicBezTo>
                <a:cubicBezTo>
                  <a:pt x="716" y="254"/>
                  <a:pt x="711" y="249"/>
                  <a:pt x="706" y="248"/>
                </a:cubicBezTo>
                <a:cubicBezTo>
                  <a:pt x="702" y="246"/>
                  <a:pt x="696" y="246"/>
                  <a:pt x="694" y="249"/>
                </a:cubicBezTo>
                <a:cubicBezTo>
                  <a:pt x="692" y="253"/>
                  <a:pt x="685" y="251"/>
                  <a:pt x="682" y="251"/>
                </a:cubicBezTo>
                <a:cubicBezTo>
                  <a:pt x="679" y="250"/>
                  <a:pt x="676" y="255"/>
                  <a:pt x="675" y="253"/>
                </a:cubicBezTo>
                <a:cubicBezTo>
                  <a:pt x="675" y="253"/>
                  <a:pt x="677" y="244"/>
                  <a:pt x="674" y="243"/>
                </a:cubicBezTo>
                <a:cubicBezTo>
                  <a:pt x="672" y="242"/>
                  <a:pt x="675" y="236"/>
                  <a:pt x="677" y="234"/>
                </a:cubicBezTo>
                <a:close/>
                <a:moveTo>
                  <a:pt x="671" y="148"/>
                </a:moveTo>
                <a:cubicBezTo>
                  <a:pt x="668" y="148"/>
                  <a:pt x="664" y="148"/>
                  <a:pt x="657" y="147"/>
                </a:cubicBezTo>
                <a:cubicBezTo>
                  <a:pt x="651" y="147"/>
                  <a:pt x="643" y="147"/>
                  <a:pt x="643" y="148"/>
                </a:cubicBezTo>
                <a:cubicBezTo>
                  <a:pt x="644" y="149"/>
                  <a:pt x="653" y="153"/>
                  <a:pt x="650" y="155"/>
                </a:cubicBezTo>
                <a:cubicBezTo>
                  <a:pt x="647" y="157"/>
                  <a:pt x="644" y="154"/>
                  <a:pt x="640" y="154"/>
                </a:cubicBezTo>
                <a:cubicBezTo>
                  <a:pt x="636" y="153"/>
                  <a:pt x="634" y="159"/>
                  <a:pt x="633" y="163"/>
                </a:cubicBezTo>
                <a:cubicBezTo>
                  <a:pt x="632" y="166"/>
                  <a:pt x="636" y="173"/>
                  <a:pt x="630" y="170"/>
                </a:cubicBezTo>
                <a:cubicBezTo>
                  <a:pt x="623" y="168"/>
                  <a:pt x="619" y="167"/>
                  <a:pt x="617" y="168"/>
                </a:cubicBezTo>
                <a:cubicBezTo>
                  <a:pt x="616" y="169"/>
                  <a:pt x="613" y="172"/>
                  <a:pt x="609" y="173"/>
                </a:cubicBezTo>
                <a:cubicBezTo>
                  <a:pt x="605" y="174"/>
                  <a:pt x="605" y="178"/>
                  <a:pt x="600" y="178"/>
                </a:cubicBezTo>
                <a:cubicBezTo>
                  <a:pt x="599" y="178"/>
                  <a:pt x="599" y="178"/>
                  <a:pt x="599" y="178"/>
                </a:cubicBezTo>
                <a:cubicBezTo>
                  <a:pt x="603" y="162"/>
                  <a:pt x="613" y="167"/>
                  <a:pt x="613" y="167"/>
                </a:cubicBezTo>
                <a:cubicBezTo>
                  <a:pt x="613" y="167"/>
                  <a:pt x="618" y="161"/>
                  <a:pt x="616" y="158"/>
                </a:cubicBezTo>
                <a:cubicBezTo>
                  <a:pt x="615" y="154"/>
                  <a:pt x="621" y="147"/>
                  <a:pt x="622" y="146"/>
                </a:cubicBezTo>
                <a:cubicBezTo>
                  <a:pt x="623" y="145"/>
                  <a:pt x="627" y="139"/>
                  <a:pt x="621" y="137"/>
                </a:cubicBezTo>
                <a:cubicBezTo>
                  <a:pt x="616" y="134"/>
                  <a:pt x="611" y="133"/>
                  <a:pt x="616" y="128"/>
                </a:cubicBezTo>
                <a:cubicBezTo>
                  <a:pt x="622" y="123"/>
                  <a:pt x="626" y="129"/>
                  <a:pt x="632" y="121"/>
                </a:cubicBezTo>
                <a:cubicBezTo>
                  <a:pt x="638" y="114"/>
                  <a:pt x="629" y="111"/>
                  <a:pt x="637" y="111"/>
                </a:cubicBezTo>
                <a:cubicBezTo>
                  <a:pt x="644" y="111"/>
                  <a:pt x="652" y="112"/>
                  <a:pt x="651" y="114"/>
                </a:cubicBezTo>
                <a:cubicBezTo>
                  <a:pt x="649" y="117"/>
                  <a:pt x="641" y="121"/>
                  <a:pt x="636" y="124"/>
                </a:cubicBezTo>
                <a:cubicBezTo>
                  <a:pt x="631" y="126"/>
                  <a:pt x="633" y="131"/>
                  <a:pt x="635" y="134"/>
                </a:cubicBezTo>
                <a:cubicBezTo>
                  <a:pt x="637" y="136"/>
                  <a:pt x="639" y="143"/>
                  <a:pt x="642" y="142"/>
                </a:cubicBezTo>
                <a:cubicBezTo>
                  <a:pt x="646" y="142"/>
                  <a:pt x="650" y="139"/>
                  <a:pt x="654" y="139"/>
                </a:cubicBezTo>
                <a:cubicBezTo>
                  <a:pt x="658" y="140"/>
                  <a:pt x="666" y="140"/>
                  <a:pt x="667" y="140"/>
                </a:cubicBezTo>
                <a:cubicBezTo>
                  <a:pt x="668" y="140"/>
                  <a:pt x="674" y="147"/>
                  <a:pt x="671" y="148"/>
                </a:cubicBezTo>
                <a:close/>
                <a:moveTo>
                  <a:pt x="205" y="669"/>
                </a:moveTo>
                <a:cubicBezTo>
                  <a:pt x="203" y="671"/>
                  <a:pt x="199" y="671"/>
                  <a:pt x="201" y="674"/>
                </a:cubicBezTo>
                <a:cubicBezTo>
                  <a:pt x="204" y="677"/>
                  <a:pt x="199" y="678"/>
                  <a:pt x="199" y="679"/>
                </a:cubicBezTo>
                <a:cubicBezTo>
                  <a:pt x="199" y="681"/>
                  <a:pt x="203" y="688"/>
                  <a:pt x="202" y="691"/>
                </a:cubicBezTo>
                <a:cubicBezTo>
                  <a:pt x="201" y="693"/>
                  <a:pt x="200" y="697"/>
                  <a:pt x="199" y="700"/>
                </a:cubicBezTo>
                <a:cubicBezTo>
                  <a:pt x="199" y="702"/>
                  <a:pt x="196" y="705"/>
                  <a:pt x="197" y="708"/>
                </a:cubicBezTo>
                <a:cubicBezTo>
                  <a:pt x="199" y="712"/>
                  <a:pt x="195" y="710"/>
                  <a:pt x="195" y="714"/>
                </a:cubicBezTo>
                <a:cubicBezTo>
                  <a:pt x="196" y="717"/>
                  <a:pt x="199" y="716"/>
                  <a:pt x="199" y="720"/>
                </a:cubicBezTo>
                <a:cubicBezTo>
                  <a:pt x="199" y="725"/>
                  <a:pt x="197" y="726"/>
                  <a:pt x="198" y="729"/>
                </a:cubicBezTo>
                <a:cubicBezTo>
                  <a:pt x="198" y="732"/>
                  <a:pt x="201" y="736"/>
                  <a:pt x="201" y="737"/>
                </a:cubicBezTo>
                <a:cubicBezTo>
                  <a:pt x="201" y="738"/>
                  <a:pt x="200" y="742"/>
                  <a:pt x="198" y="744"/>
                </a:cubicBezTo>
                <a:cubicBezTo>
                  <a:pt x="196" y="747"/>
                  <a:pt x="194" y="749"/>
                  <a:pt x="195" y="751"/>
                </a:cubicBezTo>
                <a:cubicBezTo>
                  <a:pt x="196" y="752"/>
                  <a:pt x="199" y="754"/>
                  <a:pt x="199" y="755"/>
                </a:cubicBezTo>
                <a:cubicBezTo>
                  <a:pt x="198" y="756"/>
                  <a:pt x="196" y="760"/>
                  <a:pt x="197" y="762"/>
                </a:cubicBezTo>
                <a:cubicBezTo>
                  <a:pt x="197" y="764"/>
                  <a:pt x="201" y="764"/>
                  <a:pt x="202" y="765"/>
                </a:cubicBezTo>
                <a:cubicBezTo>
                  <a:pt x="203" y="766"/>
                  <a:pt x="201" y="767"/>
                  <a:pt x="200" y="768"/>
                </a:cubicBezTo>
                <a:cubicBezTo>
                  <a:pt x="86" y="695"/>
                  <a:pt x="9" y="567"/>
                  <a:pt x="9" y="421"/>
                </a:cubicBezTo>
                <a:cubicBezTo>
                  <a:pt x="9" y="398"/>
                  <a:pt x="11" y="376"/>
                  <a:pt x="15" y="354"/>
                </a:cubicBezTo>
                <a:cubicBezTo>
                  <a:pt x="15" y="354"/>
                  <a:pt x="15" y="354"/>
                  <a:pt x="15" y="354"/>
                </a:cubicBezTo>
                <a:cubicBezTo>
                  <a:pt x="15" y="357"/>
                  <a:pt x="17" y="358"/>
                  <a:pt x="18" y="359"/>
                </a:cubicBezTo>
                <a:cubicBezTo>
                  <a:pt x="20" y="359"/>
                  <a:pt x="22" y="368"/>
                  <a:pt x="25" y="364"/>
                </a:cubicBezTo>
                <a:cubicBezTo>
                  <a:pt x="27" y="360"/>
                  <a:pt x="21" y="354"/>
                  <a:pt x="20" y="352"/>
                </a:cubicBezTo>
                <a:cubicBezTo>
                  <a:pt x="18" y="350"/>
                  <a:pt x="19" y="345"/>
                  <a:pt x="17" y="341"/>
                </a:cubicBezTo>
                <a:cubicBezTo>
                  <a:pt x="18" y="339"/>
                  <a:pt x="18" y="337"/>
                  <a:pt x="18" y="335"/>
                </a:cubicBezTo>
                <a:cubicBezTo>
                  <a:pt x="20" y="337"/>
                  <a:pt x="21" y="338"/>
                  <a:pt x="21" y="340"/>
                </a:cubicBezTo>
                <a:cubicBezTo>
                  <a:pt x="24" y="343"/>
                  <a:pt x="28" y="357"/>
                  <a:pt x="30" y="357"/>
                </a:cubicBezTo>
                <a:cubicBezTo>
                  <a:pt x="31" y="357"/>
                  <a:pt x="36" y="364"/>
                  <a:pt x="36" y="364"/>
                </a:cubicBezTo>
                <a:cubicBezTo>
                  <a:pt x="36" y="364"/>
                  <a:pt x="38" y="371"/>
                  <a:pt x="37" y="373"/>
                </a:cubicBezTo>
                <a:cubicBezTo>
                  <a:pt x="36" y="375"/>
                  <a:pt x="38" y="382"/>
                  <a:pt x="40" y="384"/>
                </a:cubicBezTo>
                <a:cubicBezTo>
                  <a:pt x="43" y="386"/>
                  <a:pt x="52" y="386"/>
                  <a:pt x="53" y="393"/>
                </a:cubicBezTo>
                <a:cubicBezTo>
                  <a:pt x="53" y="395"/>
                  <a:pt x="55" y="405"/>
                  <a:pt x="58" y="405"/>
                </a:cubicBezTo>
                <a:cubicBezTo>
                  <a:pt x="62" y="405"/>
                  <a:pt x="67" y="402"/>
                  <a:pt x="68" y="404"/>
                </a:cubicBezTo>
                <a:cubicBezTo>
                  <a:pt x="69" y="405"/>
                  <a:pt x="72" y="412"/>
                  <a:pt x="74" y="408"/>
                </a:cubicBezTo>
                <a:cubicBezTo>
                  <a:pt x="76" y="404"/>
                  <a:pt x="77" y="403"/>
                  <a:pt x="80" y="403"/>
                </a:cubicBezTo>
                <a:cubicBezTo>
                  <a:pt x="83" y="403"/>
                  <a:pt x="84" y="407"/>
                  <a:pt x="86" y="409"/>
                </a:cubicBezTo>
                <a:cubicBezTo>
                  <a:pt x="88" y="412"/>
                  <a:pt x="93" y="418"/>
                  <a:pt x="96" y="418"/>
                </a:cubicBezTo>
                <a:cubicBezTo>
                  <a:pt x="98" y="418"/>
                  <a:pt x="102" y="422"/>
                  <a:pt x="104" y="421"/>
                </a:cubicBezTo>
                <a:cubicBezTo>
                  <a:pt x="105" y="419"/>
                  <a:pt x="108" y="422"/>
                  <a:pt x="110" y="423"/>
                </a:cubicBezTo>
                <a:cubicBezTo>
                  <a:pt x="112" y="424"/>
                  <a:pt x="115" y="428"/>
                  <a:pt x="114" y="434"/>
                </a:cubicBezTo>
                <a:cubicBezTo>
                  <a:pt x="114" y="440"/>
                  <a:pt x="120" y="442"/>
                  <a:pt x="122" y="444"/>
                </a:cubicBezTo>
                <a:cubicBezTo>
                  <a:pt x="124" y="445"/>
                  <a:pt x="128" y="449"/>
                  <a:pt x="130" y="452"/>
                </a:cubicBezTo>
                <a:cubicBezTo>
                  <a:pt x="132" y="454"/>
                  <a:pt x="136" y="455"/>
                  <a:pt x="137" y="457"/>
                </a:cubicBezTo>
                <a:cubicBezTo>
                  <a:pt x="139" y="458"/>
                  <a:pt x="139" y="461"/>
                  <a:pt x="143" y="459"/>
                </a:cubicBezTo>
                <a:cubicBezTo>
                  <a:pt x="146" y="456"/>
                  <a:pt x="146" y="451"/>
                  <a:pt x="146" y="451"/>
                </a:cubicBezTo>
                <a:cubicBezTo>
                  <a:pt x="146" y="451"/>
                  <a:pt x="150" y="451"/>
                  <a:pt x="152" y="453"/>
                </a:cubicBezTo>
                <a:cubicBezTo>
                  <a:pt x="154" y="455"/>
                  <a:pt x="155" y="462"/>
                  <a:pt x="156" y="463"/>
                </a:cubicBezTo>
                <a:cubicBezTo>
                  <a:pt x="158" y="464"/>
                  <a:pt x="160" y="472"/>
                  <a:pt x="159" y="478"/>
                </a:cubicBezTo>
                <a:cubicBezTo>
                  <a:pt x="157" y="483"/>
                  <a:pt x="158" y="489"/>
                  <a:pt x="156" y="489"/>
                </a:cubicBezTo>
                <a:cubicBezTo>
                  <a:pt x="155" y="489"/>
                  <a:pt x="150" y="494"/>
                  <a:pt x="148" y="496"/>
                </a:cubicBezTo>
                <a:cubicBezTo>
                  <a:pt x="146" y="497"/>
                  <a:pt x="142" y="506"/>
                  <a:pt x="143" y="508"/>
                </a:cubicBezTo>
                <a:cubicBezTo>
                  <a:pt x="143" y="511"/>
                  <a:pt x="145" y="519"/>
                  <a:pt x="144" y="523"/>
                </a:cubicBezTo>
                <a:cubicBezTo>
                  <a:pt x="144" y="526"/>
                  <a:pt x="141" y="530"/>
                  <a:pt x="142" y="535"/>
                </a:cubicBezTo>
                <a:cubicBezTo>
                  <a:pt x="144" y="541"/>
                  <a:pt x="152" y="543"/>
                  <a:pt x="153" y="548"/>
                </a:cubicBezTo>
                <a:cubicBezTo>
                  <a:pt x="154" y="553"/>
                  <a:pt x="160" y="565"/>
                  <a:pt x="161" y="570"/>
                </a:cubicBezTo>
                <a:cubicBezTo>
                  <a:pt x="163" y="575"/>
                  <a:pt x="167" y="581"/>
                  <a:pt x="168" y="588"/>
                </a:cubicBezTo>
                <a:cubicBezTo>
                  <a:pt x="168" y="595"/>
                  <a:pt x="181" y="600"/>
                  <a:pt x="183" y="600"/>
                </a:cubicBezTo>
                <a:cubicBezTo>
                  <a:pt x="185" y="601"/>
                  <a:pt x="189" y="605"/>
                  <a:pt x="192" y="607"/>
                </a:cubicBezTo>
                <a:cubicBezTo>
                  <a:pt x="195" y="609"/>
                  <a:pt x="198" y="612"/>
                  <a:pt x="201" y="616"/>
                </a:cubicBezTo>
                <a:cubicBezTo>
                  <a:pt x="203" y="620"/>
                  <a:pt x="203" y="625"/>
                  <a:pt x="203" y="627"/>
                </a:cubicBezTo>
                <a:cubicBezTo>
                  <a:pt x="203" y="628"/>
                  <a:pt x="203" y="643"/>
                  <a:pt x="203" y="651"/>
                </a:cubicBezTo>
                <a:cubicBezTo>
                  <a:pt x="203" y="659"/>
                  <a:pt x="208" y="667"/>
                  <a:pt x="205" y="669"/>
                </a:cubicBezTo>
                <a:close/>
                <a:moveTo>
                  <a:pt x="226" y="781"/>
                </a:moveTo>
                <a:cubicBezTo>
                  <a:pt x="225" y="781"/>
                  <a:pt x="225" y="782"/>
                  <a:pt x="224" y="782"/>
                </a:cubicBezTo>
                <a:cubicBezTo>
                  <a:pt x="224" y="782"/>
                  <a:pt x="223" y="781"/>
                  <a:pt x="223" y="781"/>
                </a:cubicBezTo>
                <a:cubicBezTo>
                  <a:pt x="223" y="781"/>
                  <a:pt x="223" y="780"/>
                  <a:pt x="223" y="779"/>
                </a:cubicBezTo>
                <a:cubicBezTo>
                  <a:pt x="223" y="776"/>
                  <a:pt x="229" y="779"/>
                  <a:pt x="226" y="781"/>
                </a:cubicBezTo>
                <a:close/>
                <a:moveTo>
                  <a:pt x="421" y="832"/>
                </a:moveTo>
                <a:cubicBezTo>
                  <a:pt x="353" y="832"/>
                  <a:pt x="289" y="816"/>
                  <a:pt x="233" y="787"/>
                </a:cubicBezTo>
                <a:cubicBezTo>
                  <a:pt x="236" y="787"/>
                  <a:pt x="241" y="786"/>
                  <a:pt x="243" y="785"/>
                </a:cubicBezTo>
                <a:cubicBezTo>
                  <a:pt x="244" y="785"/>
                  <a:pt x="252" y="784"/>
                  <a:pt x="252" y="783"/>
                </a:cubicBezTo>
                <a:cubicBezTo>
                  <a:pt x="253" y="783"/>
                  <a:pt x="246" y="783"/>
                  <a:pt x="242" y="782"/>
                </a:cubicBezTo>
                <a:cubicBezTo>
                  <a:pt x="238" y="781"/>
                  <a:pt x="231" y="777"/>
                  <a:pt x="230" y="775"/>
                </a:cubicBezTo>
                <a:cubicBezTo>
                  <a:pt x="229" y="773"/>
                  <a:pt x="228" y="769"/>
                  <a:pt x="230" y="768"/>
                </a:cubicBezTo>
                <a:cubicBezTo>
                  <a:pt x="233" y="767"/>
                  <a:pt x="238" y="763"/>
                  <a:pt x="240" y="762"/>
                </a:cubicBezTo>
                <a:cubicBezTo>
                  <a:pt x="241" y="761"/>
                  <a:pt x="243" y="756"/>
                  <a:pt x="241" y="756"/>
                </a:cubicBezTo>
                <a:cubicBezTo>
                  <a:pt x="240" y="755"/>
                  <a:pt x="234" y="755"/>
                  <a:pt x="233" y="754"/>
                </a:cubicBezTo>
                <a:cubicBezTo>
                  <a:pt x="232" y="753"/>
                  <a:pt x="232" y="752"/>
                  <a:pt x="235" y="750"/>
                </a:cubicBezTo>
                <a:cubicBezTo>
                  <a:pt x="239" y="747"/>
                  <a:pt x="240" y="744"/>
                  <a:pt x="242" y="743"/>
                </a:cubicBezTo>
                <a:cubicBezTo>
                  <a:pt x="243" y="742"/>
                  <a:pt x="246" y="740"/>
                  <a:pt x="247" y="737"/>
                </a:cubicBezTo>
                <a:cubicBezTo>
                  <a:pt x="248" y="735"/>
                  <a:pt x="245" y="736"/>
                  <a:pt x="243" y="736"/>
                </a:cubicBezTo>
                <a:cubicBezTo>
                  <a:pt x="241" y="736"/>
                  <a:pt x="239" y="732"/>
                  <a:pt x="238" y="730"/>
                </a:cubicBezTo>
                <a:cubicBezTo>
                  <a:pt x="238" y="728"/>
                  <a:pt x="245" y="731"/>
                  <a:pt x="249" y="732"/>
                </a:cubicBezTo>
                <a:cubicBezTo>
                  <a:pt x="254" y="733"/>
                  <a:pt x="251" y="730"/>
                  <a:pt x="251" y="728"/>
                </a:cubicBezTo>
                <a:cubicBezTo>
                  <a:pt x="250" y="726"/>
                  <a:pt x="251" y="722"/>
                  <a:pt x="253" y="723"/>
                </a:cubicBezTo>
                <a:cubicBezTo>
                  <a:pt x="256" y="725"/>
                  <a:pt x="268" y="724"/>
                  <a:pt x="270" y="723"/>
                </a:cubicBezTo>
                <a:cubicBezTo>
                  <a:pt x="272" y="723"/>
                  <a:pt x="275" y="716"/>
                  <a:pt x="277" y="714"/>
                </a:cubicBezTo>
                <a:cubicBezTo>
                  <a:pt x="278" y="712"/>
                  <a:pt x="278" y="710"/>
                  <a:pt x="276" y="709"/>
                </a:cubicBezTo>
                <a:cubicBezTo>
                  <a:pt x="274" y="708"/>
                  <a:pt x="268" y="703"/>
                  <a:pt x="267" y="702"/>
                </a:cubicBezTo>
                <a:cubicBezTo>
                  <a:pt x="266" y="701"/>
                  <a:pt x="268" y="693"/>
                  <a:pt x="269" y="691"/>
                </a:cubicBezTo>
                <a:cubicBezTo>
                  <a:pt x="269" y="689"/>
                  <a:pt x="270" y="703"/>
                  <a:pt x="276" y="705"/>
                </a:cubicBezTo>
                <a:cubicBezTo>
                  <a:pt x="282" y="707"/>
                  <a:pt x="285" y="708"/>
                  <a:pt x="290" y="703"/>
                </a:cubicBezTo>
                <a:cubicBezTo>
                  <a:pt x="295" y="699"/>
                  <a:pt x="299" y="695"/>
                  <a:pt x="300" y="692"/>
                </a:cubicBezTo>
                <a:cubicBezTo>
                  <a:pt x="300" y="689"/>
                  <a:pt x="301" y="685"/>
                  <a:pt x="303" y="684"/>
                </a:cubicBezTo>
                <a:cubicBezTo>
                  <a:pt x="305" y="683"/>
                  <a:pt x="307" y="684"/>
                  <a:pt x="309" y="678"/>
                </a:cubicBezTo>
                <a:cubicBezTo>
                  <a:pt x="311" y="673"/>
                  <a:pt x="314" y="677"/>
                  <a:pt x="316" y="672"/>
                </a:cubicBezTo>
                <a:cubicBezTo>
                  <a:pt x="318" y="668"/>
                  <a:pt x="311" y="661"/>
                  <a:pt x="316" y="658"/>
                </a:cubicBezTo>
                <a:cubicBezTo>
                  <a:pt x="321" y="654"/>
                  <a:pt x="330" y="650"/>
                  <a:pt x="330" y="650"/>
                </a:cubicBezTo>
                <a:cubicBezTo>
                  <a:pt x="330" y="650"/>
                  <a:pt x="333" y="649"/>
                  <a:pt x="338" y="647"/>
                </a:cubicBezTo>
                <a:cubicBezTo>
                  <a:pt x="343" y="646"/>
                  <a:pt x="349" y="647"/>
                  <a:pt x="351" y="644"/>
                </a:cubicBezTo>
                <a:cubicBezTo>
                  <a:pt x="353" y="641"/>
                  <a:pt x="354" y="635"/>
                  <a:pt x="357" y="632"/>
                </a:cubicBezTo>
                <a:cubicBezTo>
                  <a:pt x="359" y="629"/>
                  <a:pt x="362" y="624"/>
                  <a:pt x="361" y="621"/>
                </a:cubicBezTo>
                <a:cubicBezTo>
                  <a:pt x="360" y="619"/>
                  <a:pt x="364" y="608"/>
                  <a:pt x="364" y="605"/>
                </a:cubicBezTo>
                <a:cubicBezTo>
                  <a:pt x="363" y="602"/>
                  <a:pt x="359" y="595"/>
                  <a:pt x="366" y="589"/>
                </a:cubicBezTo>
                <a:cubicBezTo>
                  <a:pt x="373" y="583"/>
                  <a:pt x="380" y="574"/>
                  <a:pt x="380" y="571"/>
                </a:cubicBezTo>
                <a:cubicBezTo>
                  <a:pt x="381" y="569"/>
                  <a:pt x="386" y="558"/>
                  <a:pt x="386" y="552"/>
                </a:cubicBezTo>
                <a:cubicBezTo>
                  <a:pt x="385" y="547"/>
                  <a:pt x="380" y="541"/>
                  <a:pt x="377" y="539"/>
                </a:cubicBezTo>
                <a:cubicBezTo>
                  <a:pt x="374" y="538"/>
                  <a:pt x="367" y="537"/>
                  <a:pt x="364" y="533"/>
                </a:cubicBezTo>
                <a:cubicBezTo>
                  <a:pt x="361" y="528"/>
                  <a:pt x="353" y="524"/>
                  <a:pt x="350" y="525"/>
                </a:cubicBezTo>
                <a:cubicBezTo>
                  <a:pt x="348" y="526"/>
                  <a:pt x="343" y="527"/>
                  <a:pt x="339" y="525"/>
                </a:cubicBezTo>
                <a:cubicBezTo>
                  <a:pt x="335" y="522"/>
                  <a:pt x="329" y="519"/>
                  <a:pt x="327" y="516"/>
                </a:cubicBezTo>
                <a:cubicBezTo>
                  <a:pt x="325" y="514"/>
                  <a:pt x="319" y="512"/>
                  <a:pt x="316" y="512"/>
                </a:cubicBezTo>
                <a:cubicBezTo>
                  <a:pt x="313" y="512"/>
                  <a:pt x="314" y="510"/>
                  <a:pt x="310" y="517"/>
                </a:cubicBezTo>
                <a:cubicBezTo>
                  <a:pt x="306" y="523"/>
                  <a:pt x="310" y="525"/>
                  <a:pt x="302" y="524"/>
                </a:cubicBezTo>
                <a:cubicBezTo>
                  <a:pt x="295" y="523"/>
                  <a:pt x="303" y="522"/>
                  <a:pt x="307" y="516"/>
                </a:cubicBezTo>
                <a:cubicBezTo>
                  <a:pt x="311" y="510"/>
                  <a:pt x="307" y="506"/>
                  <a:pt x="302" y="507"/>
                </a:cubicBezTo>
                <a:cubicBezTo>
                  <a:pt x="297" y="509"/>
                  <a:pt x="301" y="512"/>
                  <a:pt x="293" y="514"/>
                </a:cubicBezTo>
                <a:cubicBezTo>
                  <a:pt x="286" y="515"/>
                  <a:pt x="286" y="510"/>
                  <a:pt x="291" y="509"/>
                </a:cubicBezTo>
                <a:cubicBezTo>
                  <a:pt x="295" y="508"/>
                  <a:pt x="303" y="503"/>
                  <a:pt x="303" y="501"/>
                </a:cubicBezTo>
                <a:cubicBezTo>
                  <a:pt x="303" y="499"/>
                  <a:pt x="302" y="493"/>
                  <a:pt x="299" y="493"/>
                </a:cubicBezTo>
                <a:cubicBezTo>
                  <a:pt x="295" y="493"/>
                  <a:pt x="296" y="487"/>
                  <a:pt x="290" y="480"/>
                </a:cubicBezTo>
                <a:cubicBezTo>
                  <a:pt x="284" y="473"/>
                  <a:pt x="276" y="465"/>
                  <a:pt x="271" y="466"/>
                </a:cubicBezTo>
                <a:cubicBezTo>
                  <a:pt x="266" y="467"/>
                  <a:pt x="263" y="472"/>
                  <a:pt x="260" y="466"/>
                </a:cubicBezTo>
                <a:cubicBezTo>
                  <a:pt x="257" y="460"/>
                  <a:pt x="254" y="459"/>
                  <a:pt x="252" y="456"/>
                </a:cubicBezTo>
                <a:cubicBezTo>
                  <a:pt x="250" y="452"/>
                  <a:pt x="246" y="455"/>
                  <a:pt x="244" y="454"/>
                </a:cubicBezTo>
                <a:cubicBezTo>
                  <a:pt x="243" y="452"/>
                  <a:pt x="243" y="452"/>
                  <a:pt x="243" y="452"/>
                </a:cubicBezTo>
                <a:cubicBezTo>
                  <a:pt x="243" y="452"/>
                  <a:pt x="237" y="454"/>
                  <a:pt x="240" y="449"/>
                </a:cubicBezTo>
                <a:cubicBezTo>
                  <a:pt x="243" y="444"/>
                  <a:pt x="245" y="435"/>
                  <a:pt x="243" y="435"/>
                </a:cubicBezTo>
                <a:cubicBezTo>
                  <a:pt x="242" y="436"/>
                  <a:pt x="240" y="443"/>
                  <a:pt x="237" y="443"/>
                </a:cubicBezTo>
                <a:cubicBezTo>
                  <a:pt x="235" y="442"/>
                  <a:pt x="237" y="441"/>
                  <a:pt x="233" y="438"/>
                </a:cubicBezTo>
                <a:cubicBezTo>
                  <a:pt x="228" y="435"/>
                  <a:pt x="221" y="437"/>
                  <a:pt x="221" y="440"/>
                </a:cubicBezTo>
                <a:cubicBezTo>
                  <a:pt x="221" y="443"/>
                  <a:pt x="219" y="445"/>
                  <a:pt x="219" y="445"/>
                </a:cubicBezTo>
                <a:cubicBezTo>
                  <a:pt x="219" y="445"/>
                  <a:pt x="218" y="443"/>
                  <a:pt x="216" y="440"/>
                </a:cubicBezTo>
                <a:cubicBezTo>
                  <a:pt x="215" y="437"/>
                  <a:pt x="209" y="436"/>
                  <a:pt x="206" y="439"/>
                </a:cubicBezTo>
                <a:cubicBezTo>
                  <a:pt x="203" y="442"/>
                  <a:pt x="201" y="431"/>
                  <a:pt x="199" y="431"/>
                </a:cubicBezTo>
                <a:cubicBezTo>
                  <a:pt x="197" y="431"/>
                  <a:pt x="192" y="434"/>
                  <a:pt x="190" y="438"/>
                </a:cubicBezTo>
                <a:cubicBezTo>
                  <a:pt x="188" y="443"/>
                  <a:pt x="189" y="450"/>
                  <a:pt x="187" y="450"/>
                </a:cubicBezTo>
                <a:cubicBezTo>
                  <a:pt x="186" y="449"/>
                  <a:pt x="185" y="440"/>
                  <a:pt x="185" y="437"/>
                </a:cubicBezTo>
                <a:cubicBezTo>
                  <a:pt x="186" y="434"/>
                  <a:pt x="191" y="428"/>
                  <a:pt x="187" y="427"/>
                </a:cubicBezTo>
                <a:cubicBezTo>
                  <a:pt x="184" y="426"/>
                  <a:pt x="179" y="432"/>
                  <a:pt x="177" y="433"/>
                </a:cubicBezTo>
                <a:cubicBezTo>
                  <a:pt x="174" y="433"/>
                  <a:pt x="170" y="437"/>
                  <a:pt x="168" y="441"/>
                </a:cubicBezTo>
                <a:cubicBezTo>
                  <a:pt x="165" y="446"/>
                  <a:pt x="164" y="448"/>
                  <a:pt x="162" y="450"/>
                </a:cubicBezTo>
                <a:cubicBezTo>
                  <a:pt x="159" y="451"/>
                  <a:pt x="156" y="450"/>
                  <a:pt x="156" y="448"/>
                </a:cubicBezTo>
                <a:cubicBezTo>
                  <a:pt x="157" y="446"/>
                  <a:pt x="149" y="440"/>
                  <a:pt x="148" y="443"/>
                </a:cubicBezTo>
                <a:cubicBezTo>
                  <a:pt x="147" y="445"/>
                  <a:pt x="143" y="446"/>
                  <a:pt x="140" y="448"/>
                </a:cubicBezTo>
                <a:cubicBezTo>
                  <a:pt x="136" y="450"/>
                  <a:pt x="133" y="445"/>
                  <a:pt x="132" y="443"/>
                </a:cubicBezTo>
                <a:cubicBezTo>
                  <a:pt x="131" y="441"/>
                  <a:pt x="130" y="441"/>
                  <a:pt x="129" y="434"/>
                </a:cubicBezTo>
                <a:cubicBezTo>
                  <a:pt x="129" y="427"/>
                  <a:pt x="130" y="419"/>
                  <a:pt x="131" y="415"/>
                </a:cubicBezTo>
                <a:cubicBezTo>
                  <a:pt x="132" y="411"/>
                  <a:pt x="125" y="403"/>
                  <a:pt x="123" y="403"/>
                </a:cubicBezTo>
                <a:cubicBezTo>
                  <a:pt x="120" y="404"/>
                  <a:pt x="117" y="407"/>
                  <a:pt x="114" y="407"/>
                </a:cubicBezTo>
                <a:cubicBezTo>
                  <a:pt x="112" y="406"/>
                  <a:pt x="113" y="405"/>
                  <a:pt x="109" y="405"/>
                </a:cubicBezTo>
                <a:cubicBezTo>
                  <a:pt x="105" y="405"/>
                  <a:pt x="108" y="404"/>
                  <a:pt x="109" y="399"/>
                </a:cubicBezTo>
                <a:cubicBezTo>
                  <a:pt x="109" y="395"/>
                  <a:pt x="107" y="388"/>
                  <a:pt x="111" y="384"/>
                </a:cubicBezTo>
                <a:cubicBezTo>
                  <a:pt x="116" y="380"/>
                  <a:pt x="114" y="370"/>
                  <a:pt x="112" y="370"/>
                </a:cubicBezTo>
                <a:cubicBezTo>
                  <a:pt x="109" y="369"/>
                  <a:pt x="104" y="371"/>
                  <a:pt x="101" y="371"/>
                </a:cubicBezTo>
                <a:cubicBezTo>
                  <a:pt x="97" y="370"/>
                  <a:pt x="95" y="375"/>
                  <a:pt x="96" y="379"/>
                </a:cubicBezTo>
                <a:cubicBezTo>
                  <a:pt x="97" y="384"/>
                  <a:pt x="94" y="387"/>
                  <a:pt x="93" y="386"/>
                </a:cubicBezTo>
                <a:cubicBezTo>
                  <a:pt x="92" y="386"/>
                  <a:pt x="90" y="383"/>
                  <a:pt x="86" y="388"/>
                </a:cubicBezTo>
                <a:cubicBezTo>
                  <a:pt x="82" y="392"/>
                  <a:pt x="81" y="390"/>
                  <a:pt x="77" y="386"/>
                </a:cubicBezTo>
                <a:cubicBezTo>
                  <a:pt x="73" y="381"/>
                  <a:pt x="69" y="376"/>
                  <a:pt x="68" y="369"/>
                </a:cubicBezTo>
                <a:cubicBezTo>
                  <a:pt x="68" y="362"/>
                  <a:pt x="68" y="355"/>
                  <a:pt x="69" y="351"/>
                </a:cubicBezTo>
                <a:cubicBezTo>
                  <a:pt x="70" y="347"/>
                  <a:pt x="71" y="340"/>
                  <a:pt x="69" y="339"/>
                </a:cubicBezTo>
                <a:cubicBezTo>
                  <a:pt x="67" y="338"/>
                  <a:pt x="71" y="333"/>
                  <a:pt x="74" y="332"/>
                </a:cubicBezTo>
                <a:cubicBezTo>
                  <a:pt x="76" y="331"/>
                  <a:pt x="80" y="326"/>
                  <a:pt x="81" y="324"/>
                </a:cubicBezTo>
                <a:cubicBezTo>
                  <a:pt x="82" y="322"/>
                  <a:pt x="85" y="322"/>
                  <a:pt x="89" y="322"/>
                </a:cubicBezTo>
                <a:cubicBezTo>
                  <a:pt x="93" y="322"/>
                  <a:pt x="94" y="322"/>
                  <a:pt x="98" y="324"/>
                </a:cubicBezTo>
                <a:cubicBezTo>
                  <a:pt x="102" y="327"/>
                  <a:pt x="103" y="323"/>
                  <a:pt x="103" y="321"/>
                </a:cubicBezTo>
                <a:cubicBezTo>
                  <a:pt x="103" y="320"/>
                  <a:pt x="105" y="318"/>
                  <a:pt x="110" y="319"/>
                </a:cubicBezTo>
                <a:cubicBezTo>
                  <a:pt x="114" y="319"/>
                  <a:pt x="120" y="314"/>
                  <a:pt x="121" y="316"/>
                </a:cubicBezTo>
                <a:cubicBezTo>
                  <a:pt x="122" y="317"/>
                  <a:pt x="124" y="323"/>
                  <a:pt x="127" y="321"/>
                </a:cubicBezTo>
                <a:cubicBezTo>
                  <a:pt x="129" y="319"/>
                  <a:pt x="130" y="315"/>
                  <a:pt x="131" y="322"/>
                </a:cubicBezTo>
                <a:cubicBezTo>
                  <a:pt x="131" y="328"/>
                  <a:pt x="133" y="337"/>
                  <a:pt x="136" y="339"/>
                </a:cubicBezTo>
                <a:cubicBezTo>
                  <a:pt x="140" y="340"/>
                  <a:pt x="138" y="347"/>
                  <a:pt x="141" y="347"/>
                </a:cubicBezTo>
                <a:cubicBezTo>
                  <a:pt x="145" y="347"/>
                  <a:pt x="147" y="337"/>
                  <a:pt x="146" y="333"/>
                </a:cubicBezTo>
                <a:cubicBezTo>
                  <a:pt x="145" y="329"/>
                  <a:pt x="143" y="319"/>
                  <a:pt x="141" y="316"/>
                </a:cubicBezTo>
                <a:cubicBezTo>
                  <a:pt x="139" y="313"/>
                  <a:pt x="142" y="307"/>
                  <a:pt x="146" y="305"/>
                </a:cubicBezTo>
                <a:cubicBezTo>
                  <a:pt x="150" y="302"/>
                  <a:pt x="157" y="291"/>
                  <a:pt x="160" y="288"/>
                </a:cubicBezTo>
                <a:cubicBezTo>
                  <a:pt x="163" y="285"/>
                  <a:pt x="173" y="283"/>
                  <a:pt x="170" y="279"/>
                </a:cubicBezTo>
                <a:cubicBezTo>
                  <a:pt x="168" y="275"/>
                  <a:pt x="166" y="271"/>
                  <a:pt x="166" y="268"/>
                </a:cubicBezTo>
                <a:cubicBezTo>
                  <a:pt x="166" y="265"/>
                  <a:pt x="169" y="266"/>
                  <a:pt x="170" y="268"/>
                </a:cubicBezTo>
                <a:cubicBezTo>
                  <a:pt x="171" y="270"/>
                  <a:pt x="176" y="265"/>
                  <a:pt x="175" y="262"/>
                </a:cubicBezTo>
                <a:cubicBezTo>
                  <a:pt x="174" y="259"/>
                  <a:pt x="174" y="256"/>
                  <a:pt x="177" y="256"/>
                </a:cubicBezTo>
                <a:cubicBezTo>
                  <a:pt x="180" y="257"/>
                  <a:pt x="181" y="253"/>
                  <a:pt x="180" y="252"/>
                </a:cubicBezTo>
                <a:cubicBezTo>
                  <a:pt x="179" y="249"/>
                  <a:pt x="183" y="247"/>
                  <a:pt x="186" y="248"/>
                </a:cubicBezTo>
                <a:cubicBezTo>
                  <a:pt x="189" y="248"/>
                  <a:pt x="199" y="249"/>
                  <a:pt x="200" y="247"/>
                </a:cubicBezTo>
                <a:cubicBezTo>
                  <a:pt x="201" y="245"/>
                  <a:pt x="196" y="241"/>
                  <a:pt x="196" y="236"/>
                </a:cubicBezTo>
                <a:cubicBezTo>
                  <a:pt x="196" y="232"/>
                  <a:pt x="201" y="229"/>
                  <a:pt x="204" y="228"/>
                </a:cubicBezTo>
                <a:cubicBezTo>
                  <a:pt x="207" y="227"/>
                  <a:pt x="211" y="228"/>
                  <a:pt x="212" y="226"/>
                </a:cubicBezTo>
                <a:cubicBezTo>
                  <a:pt x="212" y="225"/>
                  <a:pt x="217" y="220"/>
                  <a:pt x="217" y="224"/>
                </a:cubicBezTo>
                <a:cubicBezTo>
                  <a:pt x="217" y="227"/>
                  <a:pt x="216" y="233"/>
                  <a:pt x="220" y="233"/>
                </a:cubicBezTo>
                <a:cubicBezTo>
                  <a:pt x="223" y="233"/>
                  <a:pt x="228" y="228"/>
                  <a:pt x="229" y="228"/>
                </a:cubicBezTo>
                <a:cubicBezTo>
                  <a:pt x="231" y="227"/>
                  <a:pt x="239" y="225"/>
                  <a:pt x="241" y="224"/>
                </a:cubicBezTo>
                <a:cubicBezTo>
                  <a:pt x="243" y="224"/>
                  <a:pt x="253" y="222"/>
                  <a:pt x="252" y="219"/>
                </a:cubicBezTo>
                <a:cubicBezTo>
                  <a:pt x="251" y="215"/>
                  <a:pt x="250" y="212"/>
                  <a:pt x="248" y="210"/>
                </a:cubicBezTo>
                <a:cubicBezTo>
                  <a:pt x="247" y="209"/>
                  <a:pt x="246" y="211"/>
                  <a:pt x="244" y="214"/>
                </a:cubicBezTo>
                <a:cubicBezTo>
                  <a:pt x="242" y="216"/>
                  <a:pt x="239" y="216"/>
                  <a:pt x="238" y="214"/>
                </a:cubicBezTo>
                <a:cubicBezTo>
                  <a:pt x="238" y="212"/>
                  <a:pt x="239" y="206"/>
                  <a:pt x="236" y="208"/>
                </a:cubicBezTo>
                <a:cubicBezTo>
                  <a:pt x="233" y="211"/>
                  <a:pt x="232" y="213"/>
                  <a:pt x="231" y="212"/>
                </a:cubicBezTo>
                <a:cubicBezTo>
                  <a:pt x="229" y="211"/>
                  <a:pt x="227" y="207"/>
                  <a:pt x="227" y="207"/>
                </a:cubicBezTo>
                <a:cubicBezTo>
                  <a:pt x="227" y="207"/>
                  <a:pt x="232" y="205"/>
                  <a:pt x="229" y="200"/>
                </a:cubicBezTo>
                <a:cubicBezTo>
                  <a:pt x="226" y="196"/>
                  <a:pt x="222" y="197"/>
                  <a:pt x="218" y="200"/>
                </a:cubicBezTo>
                <a:cubicBezTo>
                  <a:pt x="213" y="203"/>
                  <a:pt x="214" y="202"/>
                  <a:pt x="208" y="204"/>
                </a:cubicBezTo>
                <a:cubicBezTo>
                  <a:pt x="203" y="206"/>
                  <a:pt x="201" y="207"/>
                  <a:pt x="201" y="207"/>
                </a:cubicBezTo>
                <a:cubicBezTo>
                  <a:pt x="201" y="207"/>
                  <a:pt x="203" y="199"/>
                  <a:pt x="206" y="196"/>
                </a:cubicBezTo>
                <a:cubicBezTo>
                  <a:pt x="209" y="193"/>
                  <a:pt x="218" y="194"/>
                  <a:pt x="221" y="191"/>
                </a:cubicBezTo>
                <a:cubicBezTo>
                  <a:pt x="224" y="188"/>
                  <a:pt x="230" y="192"/>
                  <a:pt x="230" y="192"/>
                </a:cubicBezTo>
                <a:cubicBezTo>
                  <a:pt x="230" y="192"/>
                  <a:pt x="234" y="188"/>
                  <a:pt x="234" y="190"/>
                </a:cubicBezTo>
                <a:cubicBezTo>
                  <a:pt x="233" y="193"/>
                  <a:pt x="232" y="199"/>
                  <a:pt x="235" y="199"/>
                </a:cubicBezTo>
                <a:cubicBezTo>
                  <a:pt x="237" y="199"/>
                  <a:pt x="245" y="195"/>
                  <a:pt x="242" y="194"/>
                </a:cubicBezTo>
                <a:cubicBezTo>
                  <a:pt x="239" y="193"/>
                  <a:pt x="244" y="191"/>
                  <a:pt x="247" y="188"/>
                </a:cubicBezTo>
                <a:cubicBezTo>
                  <a:pt x="250" y="186"/>
                  <a:pt x="256" y="188"/>
                  <a:pt x="258" y="187"/>
                </a:cubicBezTo>
                <a:cubicBezTo>
                  <a:pt x="260" y="186"/>
                  <a:pt x="261" y="182"/>
                  <a:pt x="264" y="182"/>
                </a:cubicBezTo>
                <a:cubicBezTo>
                  <a:pt x="268" y="182"/>
                  <a:pt x="269" y="186"/>
                  <a:pt x="264" y="189"/>
                </a:cubicBezTo>
                <a:cubicBezTo>
                  <a:pt x="260" y="192"/>
                  <a:pt x="259" y="200"/>
                  <a:pt x="256" y="202"/>
                </a:cubicBezTo>
                <a:cubicBezTo>
                  <a:pt x="254" y="204"/>
                  <a:pt x="255" y="206"/>
                  <a:pt x="259" y="206"/>
                </a:cubicBezTo>
                <a:cubicBezTo>
                  <a:pt x="262" y="205"/>
                  <a:pt x="265" y="206"/>
                  <a:pt x="269" y="205"/>
                </a:cubicBezTo>
                <a:cubicBezTo>
                  <a:pt x="272" y="204"/>
                  <a:pt x="273" y="205"/>
                  <a:pt x="274" y="207"/>
                </a:cubicBezTo>
                <a:cubicBezTo>
                  <a:pt x="275" y="208"/>
                  <a:pt x="278" y="205"/>
                  <a:pt x="278" y="205"/>
                </a:cubicBezTo>
                <a:cubicBezTo>
                  <a:pt x="278" y="205"/>
                  <a:pt x="284" y="204"/>
                  <a:pt x="285" y="206"/>
                </a:cubicBezTo>
                <a:cubicBezTo>
                  <a:pt x="287" y="209"/>
                  <a:pt x="289" y="205"/>
                  <a:pt x="287" y="202"/>
                </a:cubicBezTo>
                <a:cubicBezTo>
                  <a:pt x="286" y="200"/>
                  <a:pt x="284" y="197"/>
                  <a:pt x="283" y="194"/>
                </a:cubicBezTo>
                <a:cubicBezTo>
                  <a:pt x="282" y="191"/>
                  <a:pt x="280" y="190"/>
                  <a:pt x="277" y="192"/>
                </a:cubicBezTo>
                <a:cubicBezTo>
                  <a:pt x="273" y="193"/>
                  <a:pt x="272" y="191"/>
                  <a:pt x="270" y="189"/>
                </a:cubicBezTo>
                <a:cubicBezTo>
                  <a:pt x="268" y="188"/>
                  <a:pt x="266" y="191"/>
                  <a:pt x="268" y="188"/>
                </a:cubicBezTo>
                <a:cubicBezTo>
                  <a:pt x="270" y="184"/>
                  <a:pt x="271" y="183"/>
                  <a:pt x="272" y="180"/>
                </a:cubicBezTo>
                <a:cubicBezTo>
                  <a:pt x="274" y="177"/>
                  <a:pt x="280" y="172"/>
                  <a:pt x="274" y="171"/>
                </a:cubicBezTo>
                <a:cubicBezTo>
                  <a:pt x="269" y="169"/>
                  <a:pt x="267" y="169"/>
                  <a:pt x="266" y="166"/>
                </a:cubicBezTo>
                <a:cubicBezTo>
                  <a:pt x="266" y="163"/>
                  <a:pt x="259" y="158"/>
                  <a:pt x="258" y="158"/>
                </a:cubicBezTo>
                <a:cubicBezTo>
                  <a:pt x="256" y="158"/>
                  <a:pt x="248" y="160"/>
                  <a:pt x="247" y="158"/>
                </a:cubicBezTo>
                <a:cubicBezTo>
                  <a:pt x="247" y="156"/>
                  <a:pt x="246" y="149"/>
                  <a:pt x="244" y="147"/>
                </a:cubicBezTo>
                <a:cubicBezTo>
                  <a:pt x="242" y="145"/>
                  <a:pt x="235" y="135"/>
                  <a:pt x="233" y="134"/>
                </a:cubicBezTo>
                <a:cubicBezTo>
                  <a:pt x="232" y="133"/>
                  <a:pt x="230" y="134"/>
                  <a:pt x="226" y="140"/>
                </a:cubicBezTo>
                <a:cubicBezTo>
                  <a:pt x="222" y="145"/>
                  <a:pt x="218" y="146"/>
                  <a:pt x="216" y="145"/>
                </a:cubicBezTo>
                <a:cubicBezTo>
                  <a:pt x="213" y="144"/>
                  <a:pt x="210" y="145"/>
                  <a:pt x="207" y="142"/>
                </a:cubicBezTo>
                <a:cubicBezTo>
                  <a:pt x="204" y="139"/>
                  <a:pt x="213" y="137"/>
                  <a:pt x="212" y="134"/>
                </a:cubicBezTo>
                <a:cubicBezTo>
                  <a:pt x="211" y="132"/>
                  <a:pt x="205" y="132"/>
                  <a:pt x="201" y="132"/>
                </a:cubicBezTo>
                <a:cubicBezTo>
                  <a:pt x="196" y="131"/>
                  <a:pt x="194" y="127"/>
                  <a:pt x="188" y="127"/>
                </a:cubicBezTo>
                <a:cubicBezTo>
                  <a:pt x="182" y="127"/>
                  <a:pt x="175" y="129"/>
                  <a:pt x="173" y="129"/>
                </a:cubicBezTo>
                <a:cubicBezTo>
                  <a:pt x="171" y="129"/>
                  <a:pt x="170" y="132"/>
                  <a:pt x="169" y="137"/>
                </a:cubicBezTo>
                <a:cubicBezTo>
                  <a:pt x="168" y="142"/>
                  <a:pt x="171" y="143"/>
                  <a:pt x="167" y="144"/>
                </a:cubicBezTo>
                <a:cubicBezTo>
                  <a:pt x="164" y="145"/>
                  <a:pt x="162" y="146"/>
                  <a:pt x="165" y="148"/>
                </a:cubicBezTo>
                <a:cubicBezTo>
                  <a:pt x="169" y="149"/>
                  <a:pt x="173" y="156"/>
                  <a:pt x="173" y="156"/>
                </a:cubicBezTo>
                <a:cubicBezTo>
                  <a:pt x="173" y="156"/>
                  <a:pt x="172" y="160"/>
                  <a:pt x="169" y="163"/>
                </a:cubicBezTo>
                <a:cubicBezTo>
                  <a:pt x="166" y="165"/>
                  <a:pt x="163" y="168"/>
                  <a:pt x="162" y="165"/>
                </a:cubicBezTo>
                <a:cubicBezTo>
                  <a:pt x="161" y="163"/>
                  <a:pt x="156" y="163"/>
                  <a:pt x="157" y="166"/>
                </a:cubicBezTo>
                <a:cubicBezTo>
                  <a:pt x="158" y="169"/>
                  <a:pt x="160" y="170"/>
                  <a:pt x="160" y="173"/>
                </a:cubicBezTo>
                <a:cubicBezTo>
                  <a:pt x="160" y="176"/>
                  <a:pt x="163" y="182"/>
                  <a:pt x="160" y="185"/>
                </a:cubicBezTo>
                <a:cubicBezTo>
                  <a:pt x="158" y="188"/>
                  <a:pt x="155" y="186"/>
                  <a:pt x="153" y="187"/>
                </a:cubicBezTo>
                <a:cubicBezTo>
                  <a:pt x="151" y="187"/>
                  <a:pt x="149" y="183"/>
                  <a:pt x="151" y="182"/>
                </a:cubicBezTo>
                <a:cubicBezTo>
                  <a:pt x="153" y="181"/>
                  <a:pt x="151" y="174"/>
                  <a:pt x="151" y="174"/>
                </a:cubicBezTo>
                <a:cubicBezTo>
                  <a:pt x="151" y="174"/>
                  <a:pt x="146" y="182"/>
                  <a:pt x="147" y="178"/>
                </a:cubicBezTo>
                <a:cubicBezTo>
                  <a:pt x="147" y="174"/>
                  <a:pt x="145" y="174"/>
                  <a:pt x="145" y="170"/>
                </a:cubicBezTo>
                <a:cubicBezTo>
                  <a:pt x="146" y="167"/>
                  <a:pt x="143" y="163"/>
                  <a:pt x="139" y="164"/>
                </a:cubicBezTo>
                <a:cubicBezTo>
                  <a:pt x="135" y="165"/>
                  <a:pt x="132" y="166"/>
                  <a:pt x="126" y="166"/>
                </a:cubicBezTo>
                <a:cubicBezTo>
                  <a:pt x="119" y="165"/>
                  <a:pt x="117" y="164"/>
                  <a:pt x="112" y="161"/>
                </a:cubicBezTo>
                <a:cubicBezTo>
                  <a:pt x="107" y="159"/>
                  <a:pt x="105" y="161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11" y="150"/>
                  <a:pt x="122" y="138"/>
                  <a:pt x="133" y="127"/>
                </a:cubicBezTo>
                <a:cubicBezTo>
                  <a:pt x="134" y="127"/>
                  <a:pt x="134" y="127"/>
                  <a:pt x="134" y="127"/>
                </a:cubicBezTo>
                <a:cubicBezTo>
                  <a:pt x="137" y="127"/>
                  <a:pt x="143" y="123"/>
                  <a:pt x="143" y="123"/>
                </a:cubicBezTo>
                <a:cubicBezTo>
                  <a:pt x="143" y="123"/>
                  <a:pt x="149" y="120"/>
                  <a:pt x="150" y="122"/>
                </a:cubicBezTo>
                <a:cubicBezTo>
                  <a:pt x="152" y="125"/>
                  <a:pt x="151" y="127"/>
                  <a:pt x="154" y="127"/>
                </a:cubicBezTo>
                <a:cubicBezTo>
                  <a:pt x="157" y="127"/>
                  <a:pt x="163" y="123"/>
                  <a:pt x="158" y="120"/>
                </a:cubicBezTo>
                <a:cubicBezTo>
                  <a:pt x="154" y="118"/>
                  <a:pt x="151" y="118"/>
                  <a:pt x="148" y="115"/>
                </a:cubicBezTo>
                <a:cubicBezTo>
                  <a:pt x="148" y="115"/>
                  <a:pt x="147" y="115"/>
                  <a:pt x="147" y="114"/>
                </a:cubicBezTo>
                <a:cubicBezTo>
                  <a:pt x="149" y="112"/>
                  <a:pt x="152" y="110"/>
                  <a:pt x="154" y="108"/>
                </a:cubicBezTo>
                <a:cubicBezTo>
                  <a:pt x="156" y="107"/>
                  <a:pt x="160" y="106"/>
                  <a:pt x="160" y="103"/>
                </a:cubicBezTo>
                <a:cubicBezTo>
                  <a:pt x="164" y="100"/>
                  <a:pt x="169" y="96"/>
                  <a:pt x="173" y="93"/>
                </a:cubicBezTo>
                <a:cubicBezTo>
                  <a:pt x="174" y="94"/>
                  <a:pt x="174" y="94"/>
                  <a:pt x="176" y="94"/>
                </a:cubicBezTo>
                <a:cubicBezTo>
                  <a:pt x="179" y="93"/>
                  <a:pt x="180" y="93"/>
                  <a:pt x="182" y="94"/>
                </a:cubicBezTo>
                <a:cubicBezTo>
                  <a:pt x="184" y="95"/>
                  <a:pt x="180" y="101"/>
                  <a:pt x="178" y="102"/>
                </a:cubicBezTo>
                <a:cubicBezTo>
                  <a:pt x="176" y="103"/>
                  <a:pt x="173" y="104"/>
                  <a:pt x="177" y="105"/>
                </a:cubicBezTo>
                <a:cubicBezTo>
                  <a:pt x="181" y="105"/>
                  <a:pt x="185" y="104"/>
                  <a:pt x="185" y="104"/>
                </a:cubicBezTo>
                <a:cubicBezTo>
                  <a:pt x="185" y="104"/>
                  <a:pt x="188" y="101"/>
                  <a:pt x="189" y="99"/>
                </a:cubicBezTo>
                <a:cubicBezTo>
                  <a:pt x="191" y="96"/>
                  <a:pt x="193" y="98"/>
                  <a:pt x="194" y="98"/>
                </a:cubicBezTo>
                <a:cubicBezTo>
                  <a:pt x="196" y="99"/>
                  <a:pt x="202" y="100"/>
                  <a:pt x="196" y="102"/>
                </a:cubicBezTo>
                <a:cubicBezTo>
                  <a:pt x="190" y="104"/>
                  <a:pt x="188" y="106"/>
                  <a:pt x="187" y="108"/>
                </a:cubicBezTo>
                <a:cubicBezTo>
                  <a:pt x="185" y="111"/>
                  <a:pt x="185" y="112"/>
                  <a:pt x="180" y="111"/>
                </a:cubicBezTo>
                <a:cubicBezTo>
                  <a:pt x="175" y="110"/>
                  <a:pt x="172" y="111"/>
                  <a:pt x="170" y="113"/>
                </a:cubicBezTo>
                <a:cubicBezTo>
                  <a:pt x="169" y="115"/>
                  <a:pt x="169" y="122"/>
                  <a:pt x="171" y="121"/>
                </a:cubicBezTo>
                <a:cubicBezTo>
                  <a:pt x="173" y="120"/>
                  <a:pt x="175" y="120"/>
                  <a:pt x="178" y="119"/>
                </a:cubicBezTo>
                <a:cubicBezTo>
                  <a:pt x="180" y="118"/>
                  <a:pt x="190" y="119"/>
                  <a:pt x="192" y="118"/>
                </a:cubicBezTo>
                <a:cubicBezTo>
                  <a:pt x="194" y="118"/>
                  <a:pt x="198" y="122"/>
                  <a:pt x="199" y="121"/>
                </a:cubicBezTo>
                <a:cubicBezTo>
                  <a:pt x="201" y="120"/>
                  <a:pt x="203" y="123"/>
                  <a:pt x="205" y="124"/>
                </a:cubicBezTo>
                <a:cubicBezTo>
                  <a:pt x="207" y="126"/>
                  <a:pt x="207" y="120"/>
                  <a:pt x="211" y="124"/>
                </a:cubicBezTo>
                <a:cubicBezTo>
                  <a:pt x="215" y="127"/>
                  <a:pt x="213" y="127"/>
                  <a:pt x="215" y="127"/>
                </a:cubicBezTo>
                <a:cubicBezTo>
                  <a:pt x="218" y="127"/>
                  <a:pt x="223" y="127"/>
                  <a:pt x="223" y="127"/>
                </a:cubicBezTo>
                <a:cubicBezTo>
                  <a:pt x="223" y="127"/>
                  <a:pt x="224" y="122"/>
                  <a:pt x="228" y="123"/>
                </a:cubicBezTo>
                <a:cubicBezTo>
                  <a:pt x="232" y="124"/>
                  <a:pt x="236" y="128"/>
                  <a:pt x="236" y="125"/>
                </a:cubicBezTo>
                <a:cubicBezTo>
                  <a:pt x="235" y="121"/>
                  <a:pt x="237" y="119"/>
                  <a:pt x="234" y="116"/>
                </a:cubicBezTo>
                <a:cubicBezTo>
                  <a:pt x="230" y="114"/>
                  <a:pt x="225" y="112"/>
                  <a:pt x="225" y="111"/>
                </a:cubicBezTo>
                <a:cubicBezTo>
                  <a:pt x="224" y="110"/>
                  <a:pt x="223" y="108"/>
                  <a:pt x="225" y="107"/>
                </a:cubicBezTo>
                <a:cubicBezTo>
                  <a:pt x="226" y="107"/>
                  <a:pt x="232" y="107"/>
                  <a:pt x="235" y="109"/>
                </a:cubicBezTo>
                <a:cubicBezTo>
                  <a:pt x="238" y="111"/>
                  <a:pt x="240" y="113"/>
                  <a:pt x="243" y="112"/>
                </a:cubicBezTo>
                <a:cubicBezTo>
                  <a:pt x="246" y="110"/>
                  <a:pt x="249" y="109"/>
                  <a:pt x="250" y="107"/>
                </a:cubicBezTo>
                <a:cubicBezTo>
                  <a:pt x="252" y="106"/>
                  <a:pt x="255" y="102"/>
                  <a:pt x="255" y="102"/>
                </a:cubicBezTo>
                <a:cubicBezTo>
                  <a:pt x="255" y="102"/>
                  <a:pt x="243" y="101"/>
                  <a:pt x="241" y="99"/>
                </a:cubicBezTo>
                <a:cubicBezTo>
                  <a:pt x="240" y="97"/>
                  <a:pt x="234" y="95"/>
                  <a:pt x="233" y="95"/>
                </a:cubicBezTo>
                <a:cubicBezTo>
                  <a:pt x="231" y="95"/>
                  <a:pt x="226" y="98"/>
                  <a:pt x="225" y="94"/>
                </a:cubicBezTo>
                <a:cubicBezTo>
                  <a:pt x="224" y="90"/>
                  <a:pt x="225" y="85"/>
                  <a:pt x="223" y="85"/>
                </a:cubicBezTo>
                <a:cubicBezTo>
                  <a:pt x="221" y="84"/>
                  <a:pt x="205" y="83"/>
                  <a:pt x="203" y="82"/>
                </a:cubicBezTo>
                <a:cubicBezTo>
                  <a:pt x="201" y="81"/>
                  <a:pt x="197" y="80"/>
                  <a:pt x="193" y="79"/>
                </a:cubicBezTo>
                <a:cubicBezTo>
                  <a:pt x="202" y="73"/>
                  <a:pt x="211" y="67"/>
                  <a:pt x="220" y="62"/>
                </a:cubicBezTo>
                <a:cubicBezTo>
                  <a:pt x="220" y="62"/>
                  <a:pt x="221" y="62"/>
                  <a:pt x="221" y="62"/>
                </a:cubicBezTo>
                <a:cubicBezTo>
                  <a:pt x="223" y="63"/>
                  <a:pt x="225" y="62"/>
                  <a:pt x="227" y="61"/>
                </a:cubicBezTo>
                <a:cubicBezTo>
                  <a:pt x="228" y="60"/>
                  <a:pt x="229" y="59"/>
                  <a:pt x="229" y="57"/>
                </a:cubicBezTo>
                <a:cubicBezTo>
                  <a:pt x="230" y="57"/>
                  <a:pt x="230" y="57"/>
                  <a:pt x="231" y="56"/>
                </a:cubicBezTo>
                <a:cubicBezTo>
                  <a:pt x="231" y="58"/>
                  <a:pt x="231" y="59"/>
                  <a:pt x="233" y="60"/>
                </a:cubicBezTo>
                <a:cubicBezTo>
                  <a:pt x="236" y="61"/>
                  <a:pt x="243" y="59"/>
                  <a:pt x="245" y="59"/>
                </a:cubicBezTo>
                <a:cubicBezTo>
                  <a:pt x="247" y="59"/>
                  <a:pt x="259" y="60"/>
                  <a:pt x="262" y="61"/>
                </a:cubicBezTo>
                <a:cubicBezTo>
                  <a:pt x="265" y="63"/>
                  <a:pt x="272" y="63"/>
                  <a:pt x="274" y="66"/>
                </a:cubicBezTo>
                <a:cubicBezTo>
                  <a:pt x="276" y="70"/>
                  <a:pt x="275" y="81"/>
                  <a:pt x="276" y="82"/>
                </a:cubicBezTo>
                <a:cubicBezTo>
                  <a:pt x="277" y="84"/>
                  <a:pt x="282" y="78"/>
                  <a:pt x="283" y="77"/>
                </a:cubicBezTo>
                <a:cubicBezTo>
                  <a:pt x="285" y="75"/>
                  <a:pt x="290" y="76"/>
                  <a:pt x="291" y="78"/>
                </a:cubicBezTo>
                <a:cubicBezTo>
                  <a:pt x="293" y="80"/>
                  <a:pt x="297" y="84"/>
                  <a:pt x="296" y="86"/>
                </a:cubicBezTo>
                <a:cubicBezTo>
                  <a:pt x="296" y="88"/>
                  <a:pt x="295" y="90"/>
                  <a:pt x="293" y="89"/>
                </a:cubicBezTo>
                <a:cubicBezTo>
                  <a:pt x="292" y="88"/>
                  <a:pt x="289" y="98"/>
                  <a:pt x="290" y="96"/>
                </a:cubicBezTo>
                <a:cubicBezTo>
                  <a:pt x="291" y="94"/>
                  <a:pt x="291" y="99"/>
                  <a:pt x="289" y="99"/>
                </a:cubicBezTo>
                <a:cubicBezTo>
                  <a:pt x="287" y="99"/>
                  <a:pt x="285" y="99"/>
                  <a:pt x="285" y="99"/>
                </a:cubicBezTo>
                <a:cubicBezTo>
                  <a:pt x="285" y="99"/>
                  <a:pt x="285" y="98"/>
                  <a:pt x="284" y="96"/>
                </a:cubicBezTo>
                <a:cubicBezTo>
                  <a:pt x="283" y="97"/>
                  <a:pt x="282" y="99"/>
                  <a:pt x="282" y="100"/>
                </a:cubicBezTo>
                <a:cubicBezTo>
                  <a:pt x="282" y="102"/>
                  <a:pt x="285" y="108"/>
                  <a:pt x="286" y="109"/>
                </a:cubicBezTo>
                <a:cubicBezTo>
                  <a:pt x="286" y="110"/>
                  <a:pt x="292" y="111"/>
                  <a:pt x="293" y="112"/>
                </a:cubicBezTo>
                <a:cubicBezTo>
                  <a:pt x="295" y="112"/>
                  <a:pt x="290" y="112"/>
                  <a:pt x="291" y="114"/>
                </a:cubicBezTo>
                <a:cubicBezTo>
                  <a:pt x="292" y="116"/>
                  <a:pt x="294" y="121"/>
                  <a:pt x="297" y="122"/>
                </a:cubicBezTo>
                <a:cubicBezTo>
                  <a:pt x="299" y="123"/>
                  <a:pt x="307" y="128"/>
                  <a:pt x="308" y="130"/>
                </a:cubicBezTo>
                <a:cubicBezTo>
                  <a:pt x="309" y="133"/>
                  <a:pt x="316" y="128"/>
                  <a:pt x="317" y="128"/>
                </a:cubicBezTo>
                <a:cubicBezTo>
                  <a:pt x="318" y="128"/>
                  <a:pt x="318" y="134"/>
                  <a:pt x="322" y="134"/>
                </a:cubicBezTo>
                <a:cubicBezTo>
                  <a:pt x="325" y="135"/>
                  <a:pt x="327" y="134"/>
                  <a:pt x="330" y="131"/>
                </a:cubicBezTo>
                <a:cubicBezTo>
                  <a:pt x="333" y="128"/>
                  <a:pt x="333" y="125"/>
                  <a:pt x="333" y="122"/>
                </a:cubicBezTo>
                <a:cubicBezTo>
                  <a:pt x="333" y="119"/>
                  <a:pt x="333" y="117"/>
                  <a:pt x="337" y="118"/>
                </a:cubicBezTo>
                <a:cubicBezTo>
                  <a:pt x="340" y="119"/>
                  <a:pt x="342" y="117"/>
                  <a:pt x="342" y="115"/>
                </a:cubicBezTo>
                <a:cubicBezTo>
                  <a:pt x="342" y="112"/>
                  <a:pt x="339" y="108"/>
                  <a:pt x="344" y="107"/>
                </a:cubicBezTo>
                <a:cubicBezTo>
                  <a:pt x="350" y="106"/>
                  <a:pt x="353" y="103"/>
                  <a:pt x="357" y="103"/>
                </a:cubicBezTo>
                <a:cubicBezTo>
                  <a:pt x="360" y="103"/>
                  <a:pt x="369" y="104"/>
                  <a:pt x="370" y="103"/>
                </a:cubicBezTo>
                <a:cubicBezTo>
                  <a:pt x="372" y="101"/>
                  <a:pt x="376" y="93"/>
                  <a:pt x="379" y="93"/>
                </a:cubicBezTo>
                <a:cubicBezTo>
                  <a:pt x="382" y="92"/>
                  <a:pt x="390" y="94"/>
                  <a:pt x="396" y="93"/>
                </a:cubicBezTo>
                <a:cubicBezTo>
                  <a:pt x="403" y="92"/>
                  <a:pt x="411" y="88"/>
                  <a:pt x="413" y="88"/>
                </a:cubicBezTo>
                <a:cubicBezTo>
                  <a:pt x="415" y="88"/>
                  <a:pt x="421" y="88"/>
                  <a:pt x="419" y="87"/>
                </a:cubicBezTo>
                <a:cubicBezTo>
                  <a:pt x="417" y="85"/>
                  <a:pt x="415" y="81"/>
                  <a:pt x="411" y="81"/>
                </a:cubicBezTo>
                <a:cubicBezTo>
                  <a:pt x="407" y="81"/>
                  <a:pt x="406" y="73"/>
                  <a:pt x="407" y="73"/>
                </a:cubicBezTo>
                <a:cubicBezTo>
                  <a:pt x="408" y="73"/>
                  <a:pt x="418" y="76"/>
                  <a:pt x="417" y="79"/>
                </a:cubicBezTo>
                <a:cubicBezTo>
                  <a:pt x="417" y="82"/>
                  <a:pt x="419" y="85"/>
                  <a:pt x="424" y="84"/>
                </a:cubicBezTo>
                <a:cubicBezTo>
                  <a:pt x="429" y="83"/>
                  <a:pt x="429" y="79"/>
                  <a:pt x="428" y="78"/>
                </a:cubicBezTo>
                <a:cubicBezTo>
                  <a:pt x="426" y="77"/>
                  <a:pt x="426" y="74"/>
                  <a:pt x="425" y="73"/>
                </a:cubicBezTo>
                <a:cubicBezTo>
                  <a:pt x="423" y="71"/>
                  <a:pt x="421" y="65"/>
                  <a:pt x="426" y="65"/>
                </a:cubicBezTo>
                <a:cubicBezTo>
                  <a:pt x="432" y="65"/>
                  <a:pt x="442" y="70"/>
                  <a:pt x="442" y="66"/>
                </a:cubicBezTo>
                <a:cubicBezTo>
                  <a:pt x="441" y="62"/>
                  <a:pt x="441" y="58"/>
                  <a:pt x="443" y="56"/>
                </a:cubicBezTo>
                <a:cubicBezTo>
                  <a:pt x="444" y="54"/>
                  <a:pt x="447" y="53"/>
                  <a:pt x="445" y="52"/>
                </a:cubicBezTo>
                <a:cubicBezTo>
                  <a:pt x="444" y="51"/>
                  <a:pt x="441" y="53"/>
                  <a:pt x="439" y="50"/>
                </a:cubicBezTo>
                <a:cubicBezTo>
                  <a:pt x="438" y="46"/>
                  <a:pt x="441" y="44"/>
                  <a:pt x="443" y="43"/>
                </a:cubicBezTo>
                <a:cubicBezTo>
                  <a:pt x="445" y="41"/>
                  <a:pt x="454" y="33"/>
                  <a:pt x="460" y="32"/>
                </a:cubicBezTo>
                <a:cubicBezTo>
                  <a:pt x="465" y="31"/>
                  <a:pt x="469" y="26"/>
                  <a:pt x="465" y="25"/>
                </a:cubicBezTo>
                <a:cubicBezTo>
                  <a:pt x="461" y="24"/>
                  <a:pt x="453" y="22"/>
                  <a:pt x="448" y="25"/>
                </a:cubicBezTo>
                <a:cubicBezTo>
                  <a:pt x="443" y="29"/>
                  <a:pt x="441" y="32"/>
                  <a:pt x="435" y="31"/>
                </a:cubicBezTo>
                <a:cubicBezTo>
                  <a:pt x="429" y="29"/>
                  <a:pt x="428" y="24"/>
                  <a:pt x="424" y="22"/>
                </a:cubicBezTo>
                <a:cubicBezTo>
                  <a:pt x="419" y="18"/>
                  <a:pt x="422" y="11"/>
                  <a:pt x="417" y="12"/>
                </a:cubicBezTo>
                <a:cubicBezTo>
                  <a:pt x="412" y="12"/>
                  <a:pt x="412" y="12"/>
                  <a:pt x="412" y="12"/>
                </a:cubicBezTo>
                <a:cubicBezTo>
                  <a:pt x="412" y="12"/>
                  <a:pt x="406" y="12"/>
                  <a:pt x="403" y="12"/>
                </a:cubicBezTo>
                <a:cubicBezTo>
                  <a:pt x="398" y="13"/>
                  <a:pt x="395" y="15"/>
                  <a:pt x="392" y="14"/>
                </a:cubicBezTo>
                <a:cubicBezTo>
                  <a:pt x="387" y="13"/>
                  <a:pt x="382" y="15"/>
                  <a:pt x="381" y="16"/>
                </a:cubicBezTo>
                <a:cubicBezTo>
                  <a:pt x="369" y="17"/>
                  <a:pt x="360" y="15"/>
                  <a:pt x="358" y="15"/>
                </a:cubicBezTo>
                <a:cubicBezTo>
                  <a:pt x="357" y="15"/>
                  <a:pt x="366" y="15"/>
                  <a:pt x="373" y="15"/>
                </a:cubicBezTo>
                <a:cubicBezTo>
                  <a:pt x="379" y="14"/>
                  <a:pt x="389" y="13"/>
                  <a:pt x="393" y="12"/>
                </a:cubicBezTo>
                <a:cubicBezTo>
                  <a:pt x="397" y="12"/>
                  <a:pt x="395" y="11"/>
                  <a:pt x="394" y="11"/>
                </a:cubicBezTo>
                <a:cubicBezTo>
                  <a:pt x="403" y="10"/>
                  <a:pt x="412" y="10"/>
                  <a:pt x="421" y="10"/>
                </a:cubicBezTo>
                <a:cubicBezTo>
                  <a:pt x="509" y="10"/>
                  <a:pt x="592" y="38"/>
                  <a:pt x="659" y="86"/>
                </a:cubicBezTo>
                <a:cubicBezTo>
                  <a:pt x="651" y="83"/>
                  <a:pt x="643" y="80"/>
                  <a:pt x="638" y="81"/>
                </a:cubicBezTo>
                <a:cubicBezTo>
                  <a:pt x="628" y="82"/>
                  <a:pt x="603" y="93"/>
                  <a:pt x="601" y="94"/>
                </a:cubicBezTo>
                <a:cubicBezTo>
                  <a:pt x="600" y="95"/>
                  <a:pt x="598" y="100"/>
                  <a:pt x="593" y="104"/>
                </a:cubicBezTo>
                <a:cubicBezTo>
                  <a:pt x="589" y="108"/>
                  <a:pt x="580" y="112"/>
                  <a:pt x="572" y="113"/>
                </a:cubicBezTo>
                <a:cubicBezTo>
                  <a:pt x="564" y="114"/>
                  <a:pt x="556" y="126"/>
                  <a:pt x="556" y="128"/>
                </a:cubicBezTo>
                <a:cubicBezTo>
                  <a:pt x="556" y="130"/>
                  <a:pt x="560" y="137"/>
                  <a:pt x="559" y="138"/>
                </a:cubicBezTo>
                <a:cubicBezTo>
                  <a:pt x="559" y="139"/>
                  <a:pt x="562" y="146"/>
                  <a:pt x="567" y="149"/>
                </a:cubicBezTo>
                <a:cubicBezTo>
                  <a:pt x="571" y="151"/>
                  <a:pt x="579" y="151"/>
                  <a:pt x="580" y="148"/>
                </a:cubicBezTo>
                <a:cubicBezTo>
                  <a:pt x="580" y="145"/>
                  <a:pt x="585" y="140"/>
                  <a:pt x="586" y="144"/>
                </a:cubicBezTo>
                <a:cubicBezTo>
                  <a:pt x="587" y="148"/>
                  <a:pt x="592" y="154"/>
                  <a:pt x="591" y="157"/>
                </a:cubicBezTo>
                <a:cubicBezTo>
                  <a:pt x="591" y="158"/>
                  <a:pt x="591" y="163"/>
                  <a:pt x="592" y="166"/>
                </a:cubicBezTo>
                <a:cubicBezTo>
                  <a:pt x="591" y="167"/>
                  <a:pt x="591" y="167"/>
                  <a:pt x="590" y="167"/>
                </a:cubicBezTo>
                <a:cubicBezTo>
                  <a:pt x="590" y="167"/>
                  <a:pt x="587" y="166"/>
                  <a:pt x="586" y="162"/>
                </a:cubicBezTo>
                <a:cubicBezTo>
                  <a:pt x="585" y="158"/>
                  <a:pt x="587" y="154"/>
                  <a:pt x="585" y="153"/>
                </a:cubicBezTo>
                <a:cubicBezTo>
                  <a:pt x="582" y="152"/>
                  <a:pt x="575" y="153"/>
                  <a:pt x="574" y="156"/>
                </a:cubicBezTo>
                <a:cubicBezTo>
                  <a:pt x="573" y="159"/>
                  <a:pt x="572" y="164"/>
                  <a:pt x="574" y="166"/>
                </a:cubicBezTo>
                <a:cubicBezTo>
                  <a:pt x="576" y="169"/>
                  <a:pt x="581" y="174"/>
                  <a:pt x="577" y="172"/>
                </a:cubicBezTo>
                <a:cubicBezTo>
                  <a:pt x="572" y="171"/>
                  <a:pt x="566" y="170"/>
                  <a:pt x="562" y="173"/>
                </a:cubicBezTo>
                <a:cubicBezTo>
                  <a:pt x="559" y="175"/>
                  <a:pt x="554" y="181"/>
                  <a:pt x="554" y="181"/>
                </a:cubicBezTo>
                <a:cubicBezTo>
                  <a:pt x="554" y="181"/>
                  <a:pt x="543" y="182"/>
                  <a:pt x="543" y="185"/>
                </a:cubicBezTo>
                <a:cubicBezTo>
                  <a:pt x="543" y="188"/>
                  <a:pt x="543" y="192"/>
                  <a:pt x="539" y="192"/>
                </a:cubicBezTo>
                <a:cubicBezTo>
                  <a:pt x="535" y="192"/>
                  <a:pt x="530" y="194"/>
                  <a:pt x="525" y="194"/>
                </a:cubicBezTo>
                <a:cubicBezTo>
                  <a:pt x="520" y="195"/>
                  <a:pt x="520" y="198"/>
                  <a:pt x="514" y="198"/>
                </a:cubicBezTo>
                <a:cubicBezTo>
                  <a:pt x="508" y="198"/>
                  <a:pt x="507" y="201"/>
                  <a:pt x="513" y="203"/>
                </a:cubicBezTo>
                <a:cubicBezTo>
                  <a:pt x="519" y="204"/>
                  <a:pt x="528" y="208"/>
                  <a:pt x="528" y="213"/>
                </a:cubicBezTo>
                <a:cubicBezTo>
                  <a:pt x="529" y="217"/>
                  <a:pt x="528" y="222"/>
                  <a:pt x="526" y="227"/>
                </a:cubicBezTo>
                <a:cubicBezTo>
                  <a:pt x="525" y="230"/>
                  <a:pt x="516" y="227"/>
                  <a:pt x="510" y="227"/>
                </a:cubicBezTo>
                <a:cubicBezTo>
                  <a:pt x="505" y="227"/>
                  <a:pt x="494" y="225"/>
                  <a:pt x="489" y="227"/>
                </a:cubicBezTo>
                <a:cubicBezTo>
                  <a:pt x="485" y="229"/>
                  <a:pt x="486" y="239"/>
                  <a:pt x="488" y="244"/>
                </a:cubicBezTo>
                <a:cubicBezTo>
                  <a:pt x="489" y="249"/>
                  <a:pt x="487" y="251"/>
                  <a:pt x="485" y="253"/>
                </a:cubicBezTo>
                <a:cubicBezTo>
                  <a:pt x="484" y="254"/>
                  <a:pt x="483" y="259"/>
                  <a:pt x="486" y="261"/>
                </a:cubicBezTo>
                <a:cubicBezTo>
                  <a:pt x="488" y="263"/>
                  <a:pt x="490" y="268"/>
                  <a:pt x="492" y="269"/>
                </a:cubicBezTo>
                <a:cubicBezTo>
                  <a:pt x="494" y="269"/>
                  <a:pt x="500" y="267"/>
                  <a:pt x="502" y="270"/>
                </a:cubicBezTo>
                <a:cubicBezTo>
                  <a:pt x="504" y="273"/>
                  <a:pt x="507" y="279"/>
                  <a:pt x="508" y="278"/>
                </a:cubicBezTo>
                <a:cubicBezTo>
                  <a:pt x="509" y="276"/>
                  <a:pt x="511" y="269"/>
                  <a:pt x="513" y="271"/>
                </a:cubicBezTo>
                <a:cubicBezTo>
                  <a:pt x="516" y="272"/>
                  <a:pt x="521" y="270"/>
                  <a:pt x="525" y="270"/>
                </a:cubicBezTo>
                <a:cubicBezTo>
                  <a:pt x="529" y="270"/>
                  <a:pt x="531" y="264"/>
                  <a:pt x="535" y="262"/>
                </a:cubicBezTo>
                <a:cubicBezTo>
                  <a:pt x="539" y="259"/>
                  <a:pt x="537" y="259"/>
                  <a:pt x="535" y="256"/>
                </a:cubicBezTo>
                <a:cubicBezTo>
                  <a:pt x="534" y="253"/>
                  <a:pt x="539" y="249"/>
                  <a:pt x="542" y="246"/>
                </a:cubicBezTo>
                <a:cubicBezTo>
                  <a:pt x="545" y="242"/>
                  <a:pt x="551" y="245"/>
                  <a:pt x="552" y="241"/>
                </a:cubicBezTo>
                <a:cubicBezTo>
                  <a:pt x="553" y="237"/>
                  <a:pt x="554" y="230"/>
                  <a:pt x="557" y="231"/>
                </a:cubicBezTo>
                <a:cubicBezTo>
                  <a:pt x="561" y="231"/>
                  <a:pt x="566" y="234"/>
                  <a:pt x="569" y="234"/>
                </a:cubicBezTo>
                <a:cubicBezTo>
                  <a:pt x="572" y="234"/>
                  <a:pt x="578" y="229"/>
                  <a:pt x="580" y="228"/>
                </a:cubicBezTo>
                <a:cubicBezTo>
                  <a:pt x="581" y="227"/>
                  <a:pt x="588" y="228"/>
                  <a:pt x="589" y="233"/>
                </a:cubicBezTo>
                <a:cubicBezTo>
                  <a:pt x="590" y="237"/>
                  <a:pt x="598" y="243"/>
                  <a:pt x="599" y="244"/>
                </a:cubicBezTo>
                <a:cubicBezTo>
                  <a:pt x="601" y="245"/>
                  <a:pt x="612" y="250"/>
                  <a:pt x="614" y="252"/>
                </a:cubicBezTo>
                <a:cubicBezTo>
                  <a:pt x="616" y="253"/>
                  <a:pt x="619" y="258"/>
                  <a:pt x="620" y="262"/>
                </a:cubicBezTo>
                <a:cubicBezTo>
                  <a:pt x="621" y="266"/>
                  <a:pt x="626" y="271"/>
                  <a:pt x="626" y="268"/>
                </a:cubicBezTo>
                <a:cubicBezTo>
                  <a:pt x="626" y="264"/>
                  <a:pt x="621" y="252"/>
                  <a:pt x="624" y="253"/>
                </a:cubicBezTo>
                <a:cubicBezTo>
                  <a:pt x="627" y="254"/>
                  <a:pt x="630" y="252"/>
                  <a:pt x="630" y="252"/>
                </a:cubicBezTo>
                <a:cubicBezTo>
                  <a:pt x="630" y="252"/>
                  <a:pt x="622" y="245"/>
                  <a:pt x="619" y="244"/>
                </a:cubicBezTo>
                <a:cubicBezTo>
                  <a:pt x="616" y="242"/>
                  <a:pt x="610" y="239"/>
                  <a:pt x="608" y="233"/>
                </a:cubicBezTo>
                <a:cubicBezTo>
                  <a:pt x="605" y="228"/>
                  <a:pt x="598" y="227"/>
                  <a:pt x="599" y="222"/>
                </a:cubicBezTo>
                <a:cubicBezTo>
                  <a:pt x="599" y="217"/>
                  <a:pt x="605" y="220"/>
                  <a:pt x="608" y="224"/>
                </a:cubicBezTo>
                <a:cubicBezTo>
                  <a:pt x="612" y="229"/>
                  <a:pt x="621" y="235"/>
                  <a:pt x="624" y="238"/>
                </a:cubicBezTo>
                <a:cubicBezTo>
                  <a:pt x="627" y="242"/>
                  <a:pt x="632" y="244"/>
                  <a:pt x="633" y="248"/>
                </a:cubicBezTo>
                <a:cubicBezTo>
                  <a:pt x="634" y="253"/>
                  <a:pt x="638" y="258"/>
                  <a:pt x="640" y="261"/>
                </a:cubicBezTo>
                <a:cubicBezTo>
                  <a:pt x="641" y="263"/>
                  <a:pt x="643" y="279"/>
                  <a:pt x="644" y="282"/>
                </a:cubicBezTo>
                <a:cubicBezTo>
                  <a:pt x="645" y="284"/>
                  <a:pt x="652" y="277"/>
                  <a:pt x="654" y="275"/>
                </a:cubicBezTo>
                <a:cubicBezTo>
                  <a:pt x="656" y="273"/>
                  <a:pt x="660" y="272"/>
                  <a:pt x="660" y="268"/>
                </a:cubicBezTo>
                <a:cubicBezTo>
                  <a:pt x="660" y="264"/>
                  <a:pt x="655" y="260"/>
                  <a:pt x="653" y="259"/>
                </a:cubicBezTo>
                <a:cubicBezTo>
                  <a:pt x="651" y="257"/>
                  <a:pt x="657" y="256"/>
                  <a:pt x="659" y="254"/>
                </a:cubicBezTo>
                <a:cubicBezTo>
                  <a:pt x="661" y="252"/>
                  <a:pt x="664" y="249"/>
                  <a:pt x="666" y="252"/>
                </a:cubicBezTo>
                <a:cubicBezTo>
                  <a:pt x="668" y="255"/>
                  <a:pt x="667" y="267"/>
                  <a:pt x="668" y="269"/>
                </a:cubicBezTo>
                <a:cubicBezTo>
                  <a:pt x="669" y="271"/>
                  <a:pt x="677" y="275"/>
                  <a:pt x="679" y="278"/>
                </a:cubicBezTo>
                <a:cubicBezTo>
                  <a:pt x="680" y="280"/>
                  <a:pt x="687" y="282"/>
                  <a:pt x="688" y="280"/>
                </a:cubicBezTo>
                <a:cubicBezTo>
                  <a:pt x="689" y="279"/>
                  <a:pt x="695" y="282"/>
                  <a:pt x="697" y="282"/>
                </a:cubicBezTo>
                <a:cubicBezTo>
                  <a:pt x="698" y="283"/>
                  <a:pt x="703" y="282"/>
                  <a:pt x="706" y="281"/>
                </a:cubicBezTo>
                <a:cubicBezTo>
                  <a:pt x="709" y="280"/>
                  <a:pt x="711" y="277"/>
                  <a:pt x="711" y="284"/>
                </a:cubicBezTo>
                <a:cubicBezTo>
                  <a:pt x="711" y="290"/>
                  <a:pt x="711" y="300"/>
                  <a:pt x="707" y="305"/>
                </a:cubicBezTo>
                <a:cubicBezTo>
                  <a:pt x="704" y="310"/>
                  <a:pt x="705" y="313"/>
                  <a:pt x="701" y="313"/>
                </a:cubicBezTo>
                <a:cubicBezTo>
                  <a:pt x="700" y="312"/>
                  <a:pt x="698" y="312"/>
                  <a:pt x="697" y="313"/>
                </a:cubicBezTo>
                <a:cubicBezTo>
                  <a:pt x="696" y="310"/>
                  <a:pt x="694" y="308"/>
                  <a:pt x="692" y="309"/>
                </a:cubicBezTo>
                <a:cubicBezTo>
                  <a:pt x="687" y="310"/>
                  <a:pt x="681" y="310"/>
                  <a:pt x="678" y="316"/>
                </a:cubicBezTo>
                <a:cubicBezTo>
                  <a:pt x="674" y="322"/>
                  <a:pt x="672" y="323"/>
                  <a:pt x="671" y="320"/>
                </a:cubicBezTo>
                <a:cubicBezTo>
                  <a:pt x="671" y="318"/>
                  <a:pt x="682" y="310"/>
                  <a:pt x="681" y="307"/>
                </a:cubicBezTo>
                <a:cubicBezTo>
                  <a:pt x="679" y="305"/>
                  <a:pt x="670" y="305"/>
                  <a:pt x="665" y="305"/>
                </a:cubicBezTo>
                <a:cubicBezTo>
                  <a:pt x="659" y="305"/>
                  <a:pt x="655" y="301"/>
                  <a:pt x="651" y="299"/>
                </a:cubicBezTo>
                <a:cubicBezTo>
                  <a:pt x="647" y="298"/>
                  <a:pt x="645" y="309"/>
                  <a:pt x="641" y="314"/>
                </a:cubicBezTo>
                <a:cubicBezTo>
                  <a:pt x="637" y="319"/>
                  <a:pt x="631" y="311"/>
                  <a:pt x="627" y="311"/>
                </a:cubicBezTo>
                <a:cubicBezTo>
                  <a:pt x="623" y="310"/>
                  <a:pt x="616" y="303"/>
                  <a:pt x="616" y="303"/>
                </a:cubicBezTo>
                <a:cubicBezTo>
                  <a:pt x="616" y="303"/>
                  <a:pt x="608" y="299"/>
                  <a:pt x="605" y="299"/>
                </a:cubicBezTo>
                <a:cubicBezTo>
                  <a:pt x="602" y="299"/>
                  <a:pt x="596" y="292"/>
                  <a:pt x="594" y="292"/>
                </a:cubicBezTo>
                <a:cubicBezTo>
                  <a:pt x="593" y="292"/>
                  <a:pt x="588" y="287"/>
                  <a:pt x="591" y="285"/>
                </a:cubicBezTo>
                <a:cubicBezTo>
                  <a:pt x="595" y="283"/>
                  <a:pt x="602" y="288"/>
                  <a:pt x="598" y="276"/>
                </a:cubicBezTo>
                <a:cubicBezTo>
                  <a:pt x="594" y="265"/>
                  <a:pt x="583" y="266"/>
                  <a:pt x="580" y="268"/>
                </a:cubicBezTo>
                <a:cubicBezTo>
                  <a:pt x="577" y="269"/>
                  <a:pt x="555" y="268"/>
                  <a:pt x="553" y="268"/>
                </a:cubicBezTo>
                <a:cubicBezTo>
                  <a:pt x="551" y="268"/>
                  <a:pt x="538" y="273"/>
                  <a:pt x="534" y="275"/>
                </a:cubicBezTo>
                <a:cubicBezTo>
                  <a:pt x="530" y="277"/>
                  <a:pt x="523" y="280"/>
                  <a:pt x="521" y="281"/>
                </a:cubicBezTo>
                <a:cubicBezTo>
                  <a:pt x="519" y="282"/>
                  <a:pt x="510" y="278"/>
                  <a:pt x="506" y="281"/>
                </a:cubicBezTo>
                <a:cubicBezTo>
                  <a:pt x="500" y="284"/>
                  <a:pt x="495" y="290"/>
                  <a:pt x="494" y="290"/>
                </a:cubicBezTo>
                <a:cubicBezTo>
                  <a:pt x="493" y="290"/>
                  <a:pt x="489" y="293"/>
                  <a:pt x="486" y="302"/>
                </a:cubicBezTo>
                <a:cubicBezTo>
                  <a:pt x="483" y="310"/>
                  <a:pt x="487" y="317"/>
                  <a:pt x="481" y="320"/>
                </a:cubicBezTo>
                <a:cubicBezTo>
                  <a:pt x="476" y="322"/>
                  <a:pt x="465" y="327"/>
                  <a:pt x="462" y="331"/>
                </a:cubicBezTo>
                <a:cubicBezTo>
                  <a:pt x="458" y="335"/>
                  <a:pt x="455" y="353"/>
                  <a:pt x="450" y="360"/>
                </a:cubicBezTo>
                <a:cubicBezTo>
                  <a:pt x="446" y="367"/>
                  <a:pt x="450" y="374"/>
                  <a:pt x="451" y="378"/>
                </a:cubicBezTo>
                <a:cubicBezTo>
                  <a:pt x="452" y="383"/>
                  <a:pt x="456" y="391"/>
                  <a:pt x="450" y="399"/>
                </a:cubicBezTo>
                <a:cubicBezTo>
                  <a:pt x="445" y="407"/>
                  <a:pt x="446" y="411"/>
                  <a:pt x="443" y="411"/>
                </a:cubicBezTo>
                <a:cubicBezTo>
                  <a:pt x="441" y="412"/>
                  <a:pt x="446" y="414"/>
                  <a:pt x="447" y="420"/>
                </a:cubicBezTo>
                <a:cubicBezTo>
                  <a:pt x="447" y="425"/>
                  <a:pt x="442" y="431"/>
                  <a:pt x="451" y="436"/>
                </a:cubicBezTo>
                <a:cubicBezTo>
                  <a:pt x="460" y="441"/>
                  <a:pt x="468" y="441"/>
                  <a:pt x="471" y="448"/>
                </a:cubicBezTo>
                <a:cubicBezTo>
                  <a:pt x="473" y="454"/>
                  <a:pt x="481" y="469"/>
                  <a:pt x="481" y="469"/>
                </a:cubicBezTo>
                <a:cubicBezTo>
                  <a:pt x="481" y="469"/>
                  <a:pt x="489" y="478"/>
                  <a:pt x="493" y="482"/>
                </a:cubicBezTo>
                <a:cubicBezTo>
                  <a:pt x="497" y="486"/>
                  <a:pt x="498" y="484"/>
                  <a:pt x="499" y="480"/>
                </a:cubicBezTo>
                <a:cubicBezTo>
                  <a:pt x="500" y="476"/>
                  <a:pt x="506" y="475"/>
                  <a:pt x="512" y="475"/>
                </a:cubicBezTo>
                <a:cubicBezTo>
                  <a:pt x="519" y="475"/>
                  <a:pt x="523" y="477"/>
                  <a:pt x="530" y="475"/>
                </a:cubicBezTo>
                <a:cubicBezTo>
                  <a:pt x="536" y="474"/>
                  <a:pt x="541" y="465"/>
                  <a:pt x="543" y="464"/>
                </a:cubicBezTo>
                <a:cubicBezTo>
                  <a:pt x="545" y="463"/>
                  <a:pt x="555" y="461"/>
                  <a:pt x="561" y="465"/>
                </a:cubicBezTo>
                <a:cubicBezTo>
                  <a:pt x="566" y="469"/>
                  <a:pt x="565" y="475"/>
                  <a:pt x="568" y="479"/>
                </a:cubicBezTo>
                <a:cubicBezTo>
                  <a:pt x="571" y="483"/>
                  <a:pt x="577" y="481"/>
                  <a:pt x="581" y="477"/>
                </a:cubicBezTo>
                <a:cubicBezTo>
                  <a:pt x="585" y="473"/>
                  <a:pt x="583" y="475"/>
                  <a:pt x="588" y="478"/>
                </a:cubicBezTo>
                <a:cubicBezTo>
                  <a:pt x="592" y="481"/>
                  <a:pt x="595" y="484"/>
                  <a:pt x="590" y="489"/>
                </a:cubicBezTo>
                <a:cubicBezTo>
                  <a:pt x="586" y="494"/>
                  <a:pt x="588" y="501"/>
                  <a:pt x="585" y="509"/>
                </a:cubicBezTo>
                <a:cubicBezTo>
                  <a:pt x="582" y="516"/>
                  <a:pt x="587" y="516"/>
                  <a:pt x="592" y="519"/>
                </a:cubicBezTo>
                <a:cubicBezTo>
                  <a:pt x="597" y="522"/>
                  <a:pt x="600" y="542"/>
                  <a:pt x="602" y="546"/>
                </a:cubicBezTo>
                <a:cubicBezTo>
                  <a:pt x="605" y="549"/>
                  <a:pt x="601" y="560"/>
                  <a:pt x="603" y="565"/>
                </a:cubicBezTo>
                <a:cubicBezTo>
                  <a:pt x="606" y="571"/>
                  <a:pt x="607" y="575"/>
                  <a:pt x="603" y="578"/>
                </a:cubicBezTo>
                <a:cubicBezTo>
                  <a:pt x="600" y="581"/>
                  <a:pt x="595" y="587"/>
                  <a:pt x="594" y="597"/>
                </a:cubicBezTo>
                <a:cubicBezTo>
                  <a:pt x="593" y="607"/>
                  <a:pt x="595" y="614"/>
                  <a:pt x="596" y="617"/>
                </a:cubicBezTo>
                <a:cubicBezTo>
                  <a:pt x="597" y="620"/>
                  <a:pt x="601" y="629"/>
                  <a:pt x="603" y="632"/>
                </a:cubicBezTo>
                <a:cubicBezTo>
                  <a:pt x="604" y="635"/>
                  <a:pt x="611" y="641"/>
                  <a:pt x="611" y="646"/>
                </a:cubicBezTo>
                <a:cubicBezTo>
                  <a:pt x="611" y="651"/>
                  <a:pt x="604" y="659"/>
                  <a:pt x="606" y="661"/>
                </a:cubicBezTo>
                <a:cubicBezTo>
                  <a:pt x="608" y="664"/>
                  <a:pt x="608" y="668"/>
                  <a:pt x="612" y="671"/>
                </a:cubicBezTo>
                <a:cubicBezTo>
                  <a:pt x="615" y="674"/>
                  <a:pt x="615" y="682"/>
                  <a:pt x="615" y="682"/>
                </a:cubicBezTo>
                <a:cubicBezTo>
                  <a:pt x="615" y="682"/>
                  <a:pt x="616" y="685"/>
                  <a:pt x="616" y="689"/>
                </a:cubicBezTo>
                <a:cubicBezTo>
                  <a:pt x="615" y="694"/>
                  <a:pt x="615" y="697"/>
                  <a:pt x="619" y="698"/>
                </a:cubicBezTo>
                <a:cubicBezTo>
                  <a:pt x="623" y="700"/>
                  <a:pt x="626" y="700"/>
                  <a:pt x="628" y="698"/>
                </a:cubicBezTo>
                <a:cubicBezTo>
                  <a:pt x="630" y="696"/>
                  <a:pt x="639" y="691"/>
                  <a:pt x="644" y="691"/>
                </a:cubicBezTo>
                <a:cubicBezTo>
                  <a:pt x="649" y="691"/>
                  <a:pt x="656" y="692"/>
                  <a:pt x="662" y="687"/>
                </a:cubicBezTo>
                <a:cubicBezTo>
                  <a:pt x="668" y="683"/>
                  <a:pt x="676" y="672"/>
                  <a:pt x="679" y="669"/>
                </a:cubicBezTo>
                <a:cubicBezTo>
                  <a:pt x="682" y="665"/>
                  <a:pt x="689" y="659"/>
                  <a:pt x="689" y="655"/>
                </a:cubicBezTo>
                <a:cubicBezTo>
                  <a:pt x="688" y="652"/>
                  <a:pt x="685" y="647"/>
                  <a:pt x="688" y="644"/>
                </a:cubicBezTo>
                <a:cubicBezTo>
                  <a:pt x="691" y="642"/>
                  <a:pt x="701" y="640"/>
                  <a:pt x="702" y="637"/>
                </a:cubicBezTo>
                <a:cubicBezTo>
                  <a:pt x="703" y="634"/>
                  <a:pt x="701" y="623"/>
                  <a:pt x="700" y="621"/>
                </a:cubicBezTo>
                <a:cubicBezTo>
                  <a:pt x="700" y="619"/>
                  <a:pt x="703" y="614"/>
                  <a:pt x="706" y="609"/>
                </a:cubicBezTo>
                <a:cubicBezTo>
                  <a:pt x="710" y="604"/>
                  <a:pt x="717" y="598"/>
                  <a:pt x="718" y="596"/>
                </a:cubicBezTo>
                <a:cubicBezTo>
                  <a:pt x="720" y="594"/>
                  <a:pt x="727" y="587"/>
                  <a:pt x="728" y="581"/>
                </a:cubicBezTo>
                <a:cubicBezTo>
                  <a:pt x="729" y="574"/>
                  <a:pt x="727" y="567"/>
                  <a:pt x="729" y="563"/>
                </a:cubicBezTo>
                <a:cubicBezTo>
                  <a:pt x="731" y="560"/>
                  <a:pt x="730" y="557"/>
                  <a:pt x="727" y="554"/>
                </a:cubicBezTo>
                <a:cubicBezTo>
                  <a:pt x="724" y="550"/>
                  <a:pt x="724" y="541"/>
                  <a:pt x="723" y="539"/>
                </a:cubicBezTo>
                <a:cubicBezTo>
                  <a:pt x="722" y="537"/>
                  <a:pt x="725" y="524"/>
                  <a:pt x="727" y="523"/>
                </a:cubicBezTo>
                <a:cubicBezTo>
                  <a:pt x="729" y="521"/>
                  <a:pt x="734" y="511"/>
                  <a:pt x="737" y="507"/>
                </a:cubicBezTo>
                <a:cubicBezTo>
                  <a:pt x="740" y="502"/>
                  <a:pt x="748" y="487"/>
                  <a:pt x="752" y="486"/>
                </a:cubicBezTo>
                <a:cubicBezTo>
                  <a:pt x="755" y="485"/>
                  <a:pt x="761" y="477"/>
                  <a:pt x="761" y="472"/>
                </a:cubicBezTo>
                <a:cubicBezTo>
                  <a:pt x="762" y="468"/>
                  <a:pt x="771" y="450"/>
                  <a:pt x="771" y="447"/>
                </a:cubicBezTo>
                <a:cubicBezTo>
                  <a:pt x="772" y="443"/>
                  <a:pt x="775" y="431"/>
                  <a:pt x="774" y="428"/>
                </a:cubicBezTo>
                <a:cubicBezTo>
                  <a:pt x="773" y="425"/>
                  <a:pt x="760" y="433"/>
                  <a:pt x="759" y="434"/>
                </a:cubicBezTo>
                <a:cubicBezTo>
                  <a:pt x="757" y="435"/>
                  <a:pt x="753" y="439"/>
                  <a:pt x="747" y="439"/>
                </a:cubicBezTo>
                <a:cubicBezTo>
                  <a:pt x="742" y="438"/>
                  <a:pt x="745" y="432"/>
                  <a:pt x="744" y="429"/>
                </a:cubicBezTo>
                <a:cubicBezTo>
                  <a:pt x="744" y="426"/>
                  <a:pt x="738" y="414"/>
                  <a:pt x="737" y="414"/>
                </a:cubicBezTo>
                <a:cubicBezTo>
                  <a:pt x="736" y="413"/>
                  <a:pt x="732" y="407"/>
                  <a:pt x="730" y="401"/>
                </a:cubicBezTo>
                <a:cubicBezTo>
                  <a:pt x="728" y="395"/>
                  <a:pt x="721" y="391"/>
                  <a:pt x="718" y="386"/>
                </a:cubicBezTo>
                <a:cubicBezTo>
                  <a:pt x="715" y="381"/>
                  <a:pt x="718" y="367"/>
                  <a:pt x="715" y="360"/>
                </a:cubicBezTo>
                <a:cubicBezTo>
                  <a:pt x="712" y="352"/>
                  <a:pt x="709" y="343"/>
                  <a:pt x="707" y="336"/>
                </a:cubicBezTo>
                <a:cubicBezTo>
                  <a:pt x="706" y="335"/>
                  <a:pt x="705" y="333"/>
                  <a:pt x="704" y="331"/>
                </a:cubicBezTo>
                <a:cubicBezTo>
                  <a:pt x="708" y="330"/>
                  <a:pt x="713" y="329"/>
                  <a:pt x="713" y="331"/>
                </a:cubicBezTo>
                <a:cubicBezTo>
                  <a:pt x="714" y="335"/>
                  <a:pt x="718" y="343"/>
                  <a:pt x="719" y="349"/>
                </a:cubicBezTo>
                <a:cubicBezTo>
                  <a:pt x="720" y="354"/>
                  <a:pt x="724" y="352"/>
                  <a:pt x="724" y="357"/>
                </a:cubicBezTo>
                <a:cubicBezTo>
                  <a:pt x="725" y="363"/>
                  <a:pt x="728" y="375"/>
                  <a:pt x="730" y="376"/>
                </a:cubicBezTo>
                <a:cubicBezTo>
                  <a:pt x="731" y="378"/>
                  <a:pt x="737" y="386"/>
                  <a:pt x="738" y="389"/>
                </a:cubicBezTo>
                <a:cubicBezTo>
                  <a:pt x="739" y="392"/>
                  <a:pt x="741" y="396"/>
                  <a:pt x="742" y="404"/>
                </a:cubicBezTo>
                <a:cubicBezTo>
                  <a:pt x="743" y="411"/>
                  <a:pt x="744" y="422"/>
                  <a:pt x="746" y="423"/>
                </a:cubicBezTo>
                <a:cubicBezTo>
                  <a:pt x="749" y="424"/>
                  <a:pt x="758" y="420"/>
                  <a:pt x="759" y="419"/>
                </a:cubicBezTo>
                <a:cubicBezTo>
                  <a:pt x="761" y="417"/>
                  <a:pt x="771" y="409"/>
                  <a:pt x="775" y="409"/>
                </a:cubicBezTo>
                <a:cubicBezTo>
                  <a:pt x="778" y="408"/>
                  <a:pt x="779" y="404"/>
                  <a:pt x="783" y="403"/>
                </a:cubicBezTo>
                <a:cubicBezTo>
                  <a:pt x="787" y="401"/>
                  <a:pt x="790" y="396"/>
                  <a:pt x="793" y="392"/>
                </a:cubicBezTo>
                <a:cubicBezTo>
                  <a:pt x="796" y="388"/>
                  <a:pt x="799" y="379"/>
                  <a:pt x="800" y="375"/>
                </a:cubicBezTo>
                <a:cubicBezTo>
                  <a:pt x="801" y="372"/>
                  <a:pt x="804" y="370"/>
                  <a:pt x="802" y="366"/>
                </a:cubicBezTo>
                <a:cubicBezTo>
                  <a:pt x="801" y="362"/>
                  <a:pt x="795" y="356"/>
                  <a:pt x="793" y="356"/>
                </a:cubicBezTo>
                <a:cubicBezTo>
                  <a:pt x="791" y="355"/>
                  <a:pt x="791" y="349"/>
                  <a:pt x="790" y="349"/>
                </a:cubicBezTo>
                <a:cubicBezTo>
                  <a:pt x="788" y="349"/>
                  <a:pt x="789" y="352"/>
                  <a:pt x="786" y="354"/>
                </a:cubicBezTo>
                <a:cubicBezTo>
                  <a:pt x="783" y="357"/>
                  <a:pt x="780" y="361"/>
                  <a:pt x="778" y="360"/>
                </a:cubicBezTo>
                <a:cubicBezTo>
                  <a:pt x="776" y="359"/>
                  <a:pt x="779" y="357"/>
                  <a:pt x="776" y="352"/>
                </a:cubicBezTo>
                <a:cubicBezTo>
                  <a:pt x="772" y="348"/>
                  <a:pt x="771" y="347"/>
                  <a:pt x="771" y="343"/>
                </a:cubicBezTo>
                <a:cubicBezTo>
                  <a:pt x="771" y="340"/>
                  <a:pt x="764" y="333"/>
                  <a:pt x="763" y="328"/>
                </a:cubicBezTo>
                <a:cubicBezTo>
                  <a:pt x="762" y="323"/>
                  <a:pt x="768" y="317"/>
                  <a:pt x="769" y="321"/>
                </a:cubicBezTo>
                <a:cubicBezTo>
                  <a:pt x="771" y="326"/>
                  <a:pt x="772" y="333"/>
                  <a:pt x="776" y="336"/>
                </a:cubicBezTo>
                <a:cubicBezTo>
                  <a:pt x="780" y="339"/>
                  <a:pt x="784" y="344"/>
                  <a:pt x="785" y="345"/>
                </a:cubicBezTo>
                <a:cubicBezTo>
                  <a:pt x="787" y="346"/>
                  <a:pt x="791" y="340"/>
                  <a:pt x="792" y="341"/>
                </a:cubicBezTo>
                <a:cubicBezTo>
                  <a:pt x="794" y="342"/>
                  <a:pt x="797" y="351"/>
                  <a:pt x="799" y="353"/>
                </a:cubicBezTo>
                <a:cubicBezTo>
                  <a:pt x="802" y="354"/>
                  <a:pt x="809" y="355"/>
                  <a:pt x="810" y="355"/>
                </a:cubicBezTo>
                <a:cubicBezTo>
                  <a:pt x="811" y="355"/>
                  <a:pt x="816" y="356"/>
                  <a:pt x="817" y="353"/>
                </a:cubicBezTo>
                <a:cubicBezTo>
                  <a:pt x="818" y="351"/>
                  <a:pt x="822" y="349"/>
                  <a:pt x="825" y="348"/>
                </a:cubicBezTo>
                <a:cubicBezTo>
                  <a:pt x="830" y="371"/>
                  <a:pt x="832" y="396"/>
                  <a:pt x="832" y="421"/>
                </a:cubicBezTo>
                <a:cubicBezTo>
                  <a:pt x="832" y="648"/>
                  <a:pt x="647" y="832"/>
                  <a:pt x="421" y="832"/>
                </a:cubicBezTo>
                <a:close/>
                <a:moveTo>
                  <a:pt x="153" y="225"/>
                </a:moveTo>
                <a:cubicBezTo>
                  <a:pt x="151" y="226"/>
                  <a:pt x="148" y="224"/>
                  <a:pt x="148" y="220"/>
                </a:cubicBezTo>
                <a:cubicBezTo>
                  <a:pt x="148" y="217"/>
                  <a:pt x="145" y="227"/>
                  <a:pt x="146" y="230"/>
                </a:cubicBezTo>
                <a:cubicBezTo>
                  <a:pt x="147" y="233"/>
                  <a:pt x="142" y="237"/>
                  <a:pt x="141" y="237"/>
                </a:cubicBezTo>
                <a:cubicBezTo>
                  <a:pt x="139" y="237"/>
                  <a:pt x="138" y="232"/>
                  <a:pt x="139" y="228"/>
                </a:cubicBezTo>
                <a:cubicBezTo>
                  <a:pt x="140" y="223"/>
                  <a:pt x="137" y="220"/>
                  <a:pt x="133" y="220"/>
                </a:cubicBezTo>
                <a:cubicBezTo>
                  <a:pt x="129" y="221"/>
                  <a:pt x="126" y="226"/>
                  <a:pt x="125" y="227"/>
                </a:cubicBezTo>
                <a:cubicBezTo>
                  <a:pt x="123" y="229"/>
                  <a:pt x="122" y="237"/>
                  <a:pt x="123" y="239"/>
                </a:cubicBezTo>
                <a:cubicBezTo>
                  <a:pt x="123" y="241"/>
                  <a:pt x="123" y="248"/>
                  <a:pt x="119" y="248"/>
                </a:cubicBezTo>
                <a:cubicBezTo>
                  <a:pt x="115" y="248"/>
                  <a:pt x="117" y="239"/>
                  <a:pt x="117" y="236"/>
                </a:cubicBezTo>
                <a:cubicBezTo>
                  <a:pt x="118" y="233"/>
                  <a:pt x="117" y="226"/>
                  <a:pt x="119" y="222"/>
                </a:cubicBezTo>
                <a:cubicBezTo>
                  <a:pt x="120" y="218"/>
                  <a:pt x="125" y="216"/>
                  <a:pt x="128" y="215"/>
                </a:cubicBezTo>
                <a:cubicBezTo>
                  <a:pt x="131" y="215"/>
                  <a:pt x="138" y="217"/>
                  <a:pt x="139" y="217"/>
                </a:cubicBezTo>
                <a:cubicBezTo>
                  <a:pt x="140" y="216"/>
                  <a:pt x="146" y="216"/>
                  <a:pt x="149" y="216"/>
                </a:cubicBezTo>
                <a:cubicBezTo>
                  <a:pt x="151" y="216"/>
                  <a:pt x="155" y="225"/>
                  <a:pt x="153" y="225"/>
                </a:cubicBezTo>
                <a:close/>
                <a:moveTo>
                  <a:pt x="160" y="226"/>
                </a:moveTo>
                <a:cubicBezTo>
                  <a:pt x="161" y="227"/>
                  <a:pt x="170" y="224"/>
                  <a:pt x="171" y="227"/>
                </a:cubicBezTo>
                <a:cubicBezTo>
                  <a:pt x="173" y="229"/>
                  <a:pt x="169" y="230"/>
                  <a:pt x="165" y="232"/>
                </a:cubicBezTo>
                <a:cubicBezTo>
                  <a:pt x="161" y="234"/>
                  <a:pt x="160" y="234"/>
                  <a:pt x="158" y="237"/>
                </a:cubicBezTo>
                <a:cubicBezTo>
                  <a:pt x="156" y="239"/>
                  <a:pt x="151" y="241"/>
                  <a:pt x="148" y="244"/>
                </a:cubicBezTo>
                <a:cubicBezTo>
                  <a:pt x="146" y="247"/>
                  <a:pt x="141" y="249"/>
                  <a:pt x="141" y="247"/>
                </a:cubicBezTo>
                <a:cubicBezTo>
                  <a:pt x="140" y="244"/>
                  <a:pt x="141" y="245"/>
                  <a:pt x="142" y="244"/>
                </a:cubicBezTo>
                <a:cubicBezTo>
                  <a:pt x="142" y="242"/>
                  <a:pt x="149" y="238"/>
                  <a:pt x="149" y="238"/>
                </a:cubicBezTo>
                <a:cubicBezTo>
                  <a:pt x="149" y="238"/>
                  <a:pt x="159" y="226"/>
                  <a:pt x="160" y="226"/>
                </a:cubicBezTo>
                <a:close/>
                <a:moveTo>
                  <a:pt x="129" y="212"/>
                </a:moveTo>
                <a:cubicBezTo>
                  <a:pt x="128" y="212"/>
                  <a:pt x="124" y="211"/>
                  <a:pt x="121" y="211"/>
                </a:cubicBezTo>
                <a:cubicBezTo>
                  <a:pt x="117" y="212"/>
                  <a:pt x="118" y="209"/>
                  <a:pt x="117" y="209"/>
                </a:cubicBezTo>
                <a:cubicBezTo>
                  <a:pt x="115" y="210"/>
                  <a:pt x="111" y="211"/>
                  <a:pt x="109" y="213"/>
                </a:cubicBezTo>
                <a:cubicBezTo>
                  <a:pt x="107" y="214"/>
                  <a:pt x="103" y="215"/>
                  <a:pt x="103" y="212"/>
                </a:cubicBezTo>
                <a:cubicBezTo>
                  <a:pt x="104" y="208"/>
                  <a:pt x="105" y="209"/>
                  <a:pt x="110" y="206"/>
                </a:cubicBezTo>
                <a:cubicBezTo>
                  <a:pt x="115" y="203"/>
                  <a:pt x="121" y="196"/>
                  <a:pt x="123" y="199"/>
                </a:cubicBezTo>
                <a:cubicBezTo>
                  <a:pt x="132" y="205"/>
                  <a:pt x="132" y="205"/>
                  <a:pt x="132" y="205"/>
                </a:cubicBezTo>
                <a:cubicBezTo>
                  <a:pt x="134" y="205"/>
                  <a:pt x="131" y="211"/>
                  <a:pt x="129" y="212"/>
                </a:cubicBezTo>
                <a:close/>
                <a:moveTo>
                  <a:pt x="704" y="499"/>
                </a:moveTo>
                <a:cubicBezTo>
                  <a:pt x="706" y="503"/>
                  <a:pt x="700" y="517"/>
                  <a:pt x="696" y="516"/>
                </a:cubicBezTo>
                <a:cubicBezTo>
                  <a:pt x="693" y="515"/>
                  <a:pt x="695" y="503"/>
                  <a:pt x="696" y="501"/>
                </a:cubicBezTo>
                <a:cubicBezTo>
                  <a:pt x="697" y="498"/>
                  <a:pt x="704" y="497"/>
                  <a:pt x="704" y="499"/>
                </a:cubicBezTo>
                <a:close/>
                <a:moveTo>
                  <a:pt x="480" y="167"/>
                </a:moveTo>
                <a:cubicBezTo>
                  <a:pt x="481" y="171"/>
                  <a:pt x="483" y="173"/>
                  <a:pt x="480" y="175"/>
                </a:cubicBezTo>
                <a:cubicBezTo>
                  <a:pt x="478" y="176"/>
                  <a:pt x="481" y="182"/>
                  <a:pt x="485" y="183"/>
                </a:cubicBezTo>
                <a:cubicBezTo>
                  <a:pt x="488" y="183"/>
                  <a:pt x="492" y="180"/>
                  <a:pt x="495" y="179"/>
                </a:cubicBezTo>
                <a:cubicBezTo>
                  <a:pt x="498" y="177"/>
                  <a:pt x="503" y="175"/>
                  <a:pt x="503" y="170"/>
                </a:cubicBezTo>
                <a:cubicBezTo>
                  <a:pt x="502" y="166"/>
                  <a:pt x="501" y="162"/>
                  <a:pt x="499" y="160"/>
                </a:cubicBezTo>
                <a:cubicBezTo>
                  <a:pt x="498" y="158"/>
                  <a:pt x="494" y="158"/>
                  <a:pt x="492" y="158"/>
                </a:cubicBezTo>
                <a:cubicBezTo>
                  <a:pt x="488" y="159"/>
                  <a:pt x="488" y="163"/>
                  <a:pt x="485" y="163"/>
                </a:cubicBezTo>
                <a:cubicBezTo>
                  <a:pt x="482" y="163"/>
                  <a:pt x="479" y="164"/>
                  <a:pt x="480" y="167"/>
                </a:cubicBezTo>
                <a:close/>
                <a:moveTo>
                  <a:pt x="279" y="93"/>
                </a:moveTo>
                <a:cubicBezTo>
                  <a:pt x="276" y="97"/>
                  <a:pt x="278" y="96"/>
                  <a:pt x="280" y="96"/>
                </a:cubicBezTo>
                <a:cubicBezTo>
                  <a:pt x="281" y="96"/>
                  <a:pt x="282" y="95"/>
                  <a:pt x="284" y="95"/>
                </a:cubicBezTo>
                <a:cubicBezTo>
                  <a:pt x="283" y="92"/>
                  <a:pt x="281" y="90"/>
                  <a:pt x="279" y="93"/>
                </a:cubicBezTo>
                <a:close/>
                <a:moveTo>
                  <a:pt x="506" y="162"/>
                </a:moveTo>
                <a:cubicBezTo>
                  <a:pt x="510" y="164"/>
                  <a:pt x="520" y="167"/>
                  <a:pt x="516" y="168"/>
                </a:cubicBezTo>
                <a:cubicBezTo>
                  <a:pt x="513" y="170"/>
                  <a:pt x="503" y="179"/>
                  <a:pt x="502" y="182"/>
                </a:cubicBezTo>
                <a:cubicBezTo>
                  <a:pt x="501" y="185"/>
                  <a:pt x="514" y="184"/>
                  <a:pt x="514" y="184"/>
                </a:cubicBezTo>
                <a:cubicBezTo>
                  <a:pt x="514" y="184"/>
                  <a:pt x="511" y="188"/>
                  <a:pt x="514" y="189"/>
                </a:cubicBezTo>
                <a:cubicBezTo>
                  <a:pt x="516" y="190"/>
                  <a:pt x="517" y="185"/>
                  <a:pt x="521" y="185"/>
                </a:cubicBezTo>
                <a:cubicBezTo>
                  <a:pt x="524" y="186"/>
                  <a:pt x="531" y="188"/>
                  <a:pt x="535" y="188"/>
                </a:cubicBezTo>
                <a:cubicBezTo>
                  <a:pt x="538" y="188"/>
                  <a:pt x="544" y="183"/>
                  <a:pt x="543" y="180"/>
                </a:cubicBezTo>
                <a:cubicBezTo>
                  <a:pt x="542" y="177"/>
                  <a:pt x="538" y="171"/>
                  <a:pt x="534" y="169"/>
                </a:cubicBezTo>
                <a:cubicBezTo>
                  <a:pt x="530" y="167"/>
                  <a:pt x="525" y="158"/>
                  <a:pt x="522" y="156"/>
                </a:cubicBezTo>
                <a:cubicBezTo>
                  <a:pt x="519" y="154"/>
                  <a:pt x="531" y="149"/>
                  <a:pt x="528" y="145"/>
                </a:cubicBezTo>
                <a:cubicBezTo>
                  <a:pt x="525" y="142"/>
                  <a:pt x="516" y="144"/>
                  <a:pt x="512" y="141"/>
                </a:cubicBezTo>
                <a:cubicBezTo>
                  <a:pt x="508" y="139"/>
                  <a:pt x="505" y="141"/>
                  <a:pt x="503" y="144"/>
                </a:cubicBezTo>
                <a:cubicBezTo>
                  <a:pt x="501" y="147"/>
                  <a:pt x="499" y="144"/>
                  <a:pt x="496" y="144"/>
                </a:cubicBezTo>
                <a:cubicBezTo>
                  <a:pt x="492" y="146"/>
                  <a:pt x="494" y="150"/>
                  <a:pt x="496" y="153"/>
                </a:cubicBezTo>
                <a:cubicBezTo>
                  <a:pt x="498" y="155"/>
                  <a:pt x="501" y="160"/>
                  <a:pt x="506" y="162"/>
                </a:cubicBezTo>
                <a:close/>
                <a:moveTo>
                  <a:pt x="454" y="114"/>
                </a:moveTo>
                <a:cubicBezTo>
                  <a:pt x="455" y="117"/>
                  <a:pt x="457" y="119"/>
                  <a:pt x="462" y="117"/>
                </a:cubicBezTo>
                <a:cubicBezTo>
                  <a:pt x="467" y="116"/>
                  <a:pt x="471" y="115"/>
                  <a:pt x="472" y="114"/>
                </a:cubicBezTo>
                <a:cubicBezTo>
                  <a:pt x="473" y="112"/>
                  <a:pt x="481" y="112"/>
                  <a:pt x="481" y="112"/>
                </a:cubicBezTo>
                <a:cubicBezTo>
                  <a:pt x="481" y="112"/>
                  <a:pt x="487" y="107"/>
                  <a:pt x="485" y="105"/>
                </a:cubicBezTo>
                <a:cubicBezTo>
                  <a:pt x="482" y="103"/>
                  <a:pt x="477" y="102"/>
                  <a:pt x="474" y="101"/>
                </a:cubicBezTo>
                <a:cubicBezTo>
                  <a:pt x="472" y="101"/>
                  <a:pt x="469" y="103"/>
                  <a:pt x="463" y="103"/>
                </a:cubicBezTo>
                <a:cubicBezTo>
                  <a:pt x="458" y="103"/>
                  <a:pt x="454" y="105"/>
                  <a:pt x="452" y="103"/>
                </a:cubicBezTo>
                <a:cubicBezTo>
                  <a:pt x="449" y="101"/>
                  <a:pt x="440" y="99"/>
                  <a:pt x="439" y="101"/>
                </a:cubicBezTo>
                <a:cubicBezTo>
                  <a:pt x="438" y="103"/>
                  <a:pt x="435" y="103"/>
                  <a:pt x="438" y="107"/>
                </a:cubicBezTo>
                <a:cubicBezTo>
                  <a:pt x="440" y="111"/>
                  <a:pt x="442" y="113"/>
                  <a:pt x="444" y="113"/>
                </a:cubicBezTo>
                <a:cubicBezTo>
                  <a:pt x="446" y="112"/>
                  <a:pt x="453" y="112"/>
                  <a:pt x="454" y="114"/>
                </a:cubicBezTo>
                <a:close/>
                <a:moveTo>
                  <a:pt x="213" y="386"/>
                </a:moveTo>
                <a:cubicBezTo>
                  <a:pt x="209" y="387"/>
                  <a:pt x="210" y="396"/>
                  <a:pt x="215" y="395"/>
                </a:cubicBezTo>
                <a:cubicBezTo>
                  <a:pt x="219" y="393"/>
                  <a:pt x="217" y="385"/>
                  <a:pt x="213" y="386"/>
                </a:cubicBezTo>
                <a:close/>
                <a:moveTo>
                  <a:pt x="193" y="379"/>
                </a:moveTo>
                <a:cubicBezTo>
                  <a:pt x="190" y="378"/>
                  <a:pt x="186" y="379"/>
                  <a:pt x="184" y="379"/>
                </a:cubicBezTo>
                <a:cubicBezTo>
                  <a:pt x="181" y="380"/>
                  <a:pt x="174" y="388"/>
                  <a:pt x="174" y="388"/>
                </a:cubicBezTo>
                <a:cubicBezTo>
                  <a:pt x="174" y="388"/>
                  <a:pt x="178" y="389"/>
                  <a:pt x="181" y="389"/>
                </a:cubicBezTo>
                <a:cubicBezTo>
                  <a:pt x="184" y="389"/>
                  <a:pt x="186" y="391"/>
                  <a:pt x="189" y="393"/>
                </a:cubicBezTo>
                <a:cubicBezTo>
                  <a:pt x="191" y="395"/>
                  <a:pt x="196" y="391"/>
                  <a:pt x="198" y="391"/>
                </a:cubicBezTo>
                <a:cubicBezTo>
                  <a:pt x="199" y="391"/>
                  <a:pt x="202" y="397"/>
                  <a:pt x="202" y="390"/>
                </a:cubicBezTo>
                <a:cubicBezTo>
                  <a:pt x="202" y="383"/>
                  <a:pt x="197" y="380"/>
                  <a:pt x="193" y="379"/>
                </a:cubicBezTo>
                <a:close/>
                <a:moveTo>
                  <a:pt x="157" y="353"/>
                </a:moveTo>
                <a:cubicBezTo>
                  <a:pt x="161" y="352"/>
                  <a:pt x="159" y="347"/>
                  <a:pt x="155" y="348"/>
                </a:cubicBezTo>
                <a:cubicBezTo>
                  <a:pt x="152" y="348"/>
                  <a:pt x="152" y="354"/>
                  <a:pt x="157" y="353"/>
                </a:cubicBezTo>
                <a:close/>
                <a:moveTo>
                  <a:pt x="157" y="392"/>
                </a:moveTo>
                <a:cubicBezTo>
                  <a:pt x="153" y="393"/>
                  <a:pt x="154" y="402"/>
                  <a:pt x="158" y="401"/>
                </a:cubicBezTo>
                <a:cubicBezTo>
                  <a:pt x="163" y="399"/>
                  <a:pt x="161" y="391"/>
                  <a:pt x="157" y="392"/>
                </a:cubicBezTo>
                <a:close/>
                <a:moveTo>
                  <a:pt x="161" y="370"/>
                </a:moveTo>
                <a:cubicBezTo>
                  <a:pt x="159" y="371"/>
                  <a:pt x="152" y="366"/>
                  <a:pt x="149" y="363"/>
                </a:cubicBezTo>
                <a:cubicBezTo>
                  <a:pt x="146" y="359"/>
                  <a:pt x="140" y="359"/>
                  <a:pt x="138" y="359"/>
                </a:cubicBezTo>
                <a:cubicBezTo>
                  <a:pt x="135" y="359"/>
                  <a:pt x="126" y="363"/>
                  <a:pt x="126" y="363"/>
                </a:cubicBezTo>
                <a:cubicBezTo>
                  <a:pt x="125" y="368"/>
                  <a:pt x="129" y="367"/>
                  <a:pt x="134" y="367"/>
                </a:cubicBezTo>
                <a:cubicBezTo>
                  <a:pt x="139" y="367"/>
                  <a:pt x="147" y="365"/>
                  <a:pt x="149" y="368"/>
                </a:cubicBezTo>
                <a:cubicBezTo>
                  <a:pt x="150" y="371"/>
                  <a:pt x="158" y="375"/>
                  <a:pt x="160" y="377"/>
                </a:cubicBezTo>
                <a:cubicBezTo>
                  <a:pt x="162" y="379"/>
                  <a:pt x="168" y="380"/>
                  <a:pt x="169" y="377"/>
                </a:cubicBezTo>
                <a:cubicBezTo>
                  <a:pt x="169" y="375"/>
                  <a:pt x="164" y="369"/>
                  <a:pt x="161" y="37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17"/>
          <p:cNvSpPr>
            <a:spLocks noEditPoints="1"/>
          </p:cNvSpPr>
          <p:nvPr/>
        </p:nvSpPr>
        <p:spPr bwMode="auto">
          <a:xfrm>
            <a:off x="8452648" y="1793392"/>
            <a:ext cx="362005" cy="477554"/>
          </a:xfrm>
          <a:custGeom>
            <a:avLst/>
            <a:gdLst>
              <a:gd name="T0" fmla="*/ 61 w 160"/>
              <a:gd name="T1" fmla="*/ 71 h 211"/>
              <a:gd name="T2" fmla="*/ 24 w 160"/>
              <a:gd name="T3" fmla="*/ 80 h 211"/>
              <a:gd name="T4" fmla="*/ 49 w 160"/>
              <a:gd name="T5" fmla="*/ 108 h 211"/>
              <a:gd name="T6" fmla="*/ 45 w 160"/>
              <a:gd name="T7" fmla="*/ 146 h 211"/>
              <a:gd name="T8" fmla="*/ 80 w 160"/>
              <a:gd name="T9" fmla="*/ 131 h 211"/>
              <a:gd name="T10" fmla="*/ 112 w 160"/>
              <a:gd name="T11" fmla="*/ 147 h 211"/>
              <a:gd name="T12" fmla="*/ 117 w 160"/>
              <a:gd name="T13" fmla="*/ 141 h 211"/>
              <a:gd name="T14" fmla="*/ 135 w 160"/>
              <a:gd name="T15" fmla="*/ 85 h 211"/>
              <a:gd name="T16" fmla="*/ 132 w 160"/>
              <a:gd name="T17" fmla="*/ 76 h 211"/>
              <a:gd name="T18" fmla="*/ 85 w 160"/>
              <a:gd name="T19" fmla="*/ 42 h 211"/>
              <a:gd name="T20" fmla="*/ 75 w 160"/>
              <a:gd name="T21" fmla="*/ 42 h 211"/>
              <a:gd name="T22" fmla="*/ 96 w 160"/>
              <a:gd name="T23" fmla="*/ 74 h 211"/>
              <a:gd name="T24" fmla="*/ 131 w 160"/>
              <a:gd name="T25" fmla="*/ 81 h 211"/>
              <a:gd name="T26" fmla="*/ 132 w 160"/>
              <a:gd name="T27" fmla="*/ 82 h 211"/>
              <a:gd name="T28" fmla="*/ 106 w 160"/>
              <a:gd name="T29" fmla="*/ 108 h 211"/>
              <a:gd name="T30" fmla="*/ 112 w 160"/>
              <a:gd name="T31" fmla="*/ 142 h 211"/>
              <a:gd name="T32" fmla="*/ 81 w 160"/>
              <a:gd name="T33" fmla="*/ 126 h 211"/>
              <a:gd name="T34" fmla="*/ 79 w 160"/>
              <a:gd name="T35" fmla="*/ 126 h 211"/>
              <a:gd name="T36" fmla="*/ 48 w 160"/>
              <a:gd name="T37" fmla="*/ 142 h 211"/>
              <a:gd name="T38" fmla="*/ 54 w 160"/>
              <a:gd name="T39" fmla="*/ 108 h 211"/>
              <a:gd name="T40" fmla="*/ 28 w 160"/>
              <a:gd name="T41" fmla="*/ 82 h 211"/>
              <a:gd name="T42" fmla="*/ 29 w 160"/>
              <a:gd name="T43" fmla="*/ 81 h 211"/>
              <a:gd name="T44" fmla="*/ 64 w 160"/>
              <a:gd name="T45" fmla="*/ 74 h 211"/>
              <a:gd name="T46" fmla="*/ 80 w 160"/>
              <a:gd name="T47" fmla="*/ 44 h 211"/>
              <a:gd name="T48" fmla="*/ 80 w 160"/>
              <a:gd name="T49" fmla="*/ 0 h 211"/>
              <a:gd name="T50" fmla="*/ 0 w 160"/>
              <a:gd name="T51" fmla="*/ 15 h 211"/>
              <a:gd name="T52" fmla="*/ 34 w 160"/>
              <a:gd name="T53" fmla="*/ 184 h 211"/>
              <a:gd name="T54" fmla="*/ 80 w 160"/>
              <a:gd name="T55" fmla="*/ 211 h 211"/>
              <a:gd name="T56" fmla="*/ 125 w 160"/>
              <a:gd name="T57" fmla="*/ 187 h 211"/>
              <a:gd name="T58" fmla="*/ 160 w 160"/>
              <a:gd name="T59" fmla="*/ 15 h 211"/>
              <a:gd name="T60" fmla="*/ 155 w 160"/>
              <a:gd name="T61" fmla="*/ 145 h 211"/>
              <a:gd name="T62" fmla="*/ 37 w 160"/>
              <a:gd name="T63" fmla="*/ 181 h 211"/>
              <a:gd name="T64" fmla="*/ 5 w 160"/>
              <a:gd name="T65" fmla="*/ 17 h 211"/>
              <a:gd name="T66" fmla="*/ 155 w 160"/>
              <a:gd name="T67" fmla="*/ 17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0" h="211">
                <a:moveTo>
                  <a:pt x="75" y="42"/>
                </a:moveTo>
                <a:cubicBezTo>
                  <a:pt x="61" y="71"/>
                  <a:pt x="61" y="71"/>
                  <a:pt x="61" y="71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3" y="81"/>
                  <a:pt x="24" y="84"/>
                  <a:pt x="25" y="85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3" y="143"/>
                  <a:pt x="44" y="145"/>
                  <a:pt x="45" y="146"/>
                </a:cubicBezTo>
                <a:cubicBezTo>
                  <a:pt x="47" y="147"/>
                  <a:pt x="49" y="147"/>
                  <a:pt x="51" y="146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10" y="146"/>
                  <a:pt x="111" y="147"/>
                  <a:pt x="112" y="147"/>
                </a:cubicBezTo>
                <a:cubicBezTo>
                  <a:pt x="113" y="147"/>
                  <a:pt x="114" y="146"/>
                  <a:pt x="115" y="146"/>
                </a:cubicBezTo>
                <a:cubicBezTo>
                  <a:pt x="116" y="145"/>
                  <a:pt x="117" y="143"/>
                  <a:pt x="117" y="141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36" y="84"/>
                  <a:pt x="137" y="81"/>
                  <a:pt x="136" y="80"/>
                </a:cubicBezTo>
                <a:cubicBezTo>
                  <a:pt x="136" y="78"/>
                  <a:pt x="134" y="76"/>
                  <a:pt x="132" y="76"/>
                </a:cubicBezTo>
                <a:cubicBezTo>
                  <a:pt x="99" y="71"/>
                  <a:pt x="99" y="71"/>
                  <a:pt x="99" y="71"/>
                </a:cubicBezTo>
                <a:cubicBezTo>
                  <a:pt x="85" y="42"/>
                  <a:pt x="85" y="42"/>
                  <a:pt x="85" y="42"/>
                </a:cubicBezTo>
                <a:cubicBezTo>
                  <a:pt x="84" y="40"/>
                  <a:pt x="82" y="39"/>
                  <a:pt x="80" y="39"/>
                </a:cubicBezTo>
                <a:cubicBezTo>
                  <a:pt x="78" y="39"/>
                  <a:pt x="76" y="40"/>
                  <a:pt x="75" y="42"/>
                </a:cubicBezTo>
                <a:close/>
                <a:moveTo>
                  <a:pt x="80" y="44"/>
                </a:moveTo>
                <a:cubicBezTo>
                  <a:pt x="96" y="74"/>
                  <a:pt x="96" y="74"/>
                  <a:pt x="96" y="74"/>
                </a:cubicBezTo>
                <a:cubicBezTo>
                  <a:pt x="96" y="75"/>
                  <a:pt x="97" y="76"/>
                  <a:pt x="97" y="76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32" y="81"/>
                  <a:pt x="132" y="81"/>
                  <a:pt x="132" y="82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6" y="106"/>
                  <a:pt x="106" y="107"/>
                  <a:pt x="106" y="108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2"/>
                  <a:pt x="112" y="142"/>
                  <a:pt x="112" y="142"/>
                </a:cubicBezTo>
                <a:cubicBezTo>
                  <a:pt x="112" y="142"/>
                  <a:pt x="112" y="142"/>
                  <a:pt x="111" y="142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26"/>
                  <a:pt x="80" y="126"/>
                  <a:pt x="80" y="126"/>
                </a:cubicBezTo>
                <a:cubicBezTo>
                  <a:pt x="80" y="126"/>
                  <a:pt x="79" y="126"/>
                  <a:pt x="79" y="126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42"/>
                  <a:pt x="48" y="142"/>
                  <a:pt x="48" y="141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107"/>
                  <a:pt x="53" y="106"/>
                  <a:pt x="53" y="106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1"/>
                  <a:pt x="28" y="81"/>
                  <a:pt x="29" y="81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4" y="75"/>
                  <a:pt x="64" y="74"/>
                </a:cubicBezTo>
                <a:cubicBezTo>
                  <a:pt x="79" y="44"/>
                  <a:pt x="79" y="44"/>
                  <a:pt x="79" y="44"/>
                </a:cubicBezTo>
                <a:cubicBezTo>
                  <a:pt x="80" y="43"/>
                  <a:pt x="80" y="43"/>
                  <a:pt x="80" y="44"/>
                </a:cubicBezTo>
                <a:close/>
                <a:moveTo>
                  <a:pt x="158" y="13"/>
                </a:moveTo>
                <a:cubicBezTo>
                  <a:pt x="138" y="7"/>
                  <a:pt x="109" y="0"/>
                  <a:pt x="80" y="0"/>
                </a:cubicBezTo>
                <a:cubicBezTo>
                  <a:pt x="56" y="0"/>
                  <a:pt x="31" y="4"/>
                  <a:pt x="2" y="13"/>
                </a:cubicBezTo>
                <a:cubicBezTo>
                  <a:pt x="1" y="13"/>
                  <a:pt x="0" y="14"/>
                  <a:pt x="0" y="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0"/>
                  <a:pt x="5" y="162"/>
                  <a:pt x="34" y="184"/>
                </a:cubicBezTo>
                <a:cubicBezTo>
                  <a:pt x="52" y="198"/>
                  <a:pt x="72" y="209"/>
                  <a:pt x="79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7" y="210"/>
                  <a:pt x="107" y="199"/>
                  <a:pt x="125" y="187"/>
                </a:cubicBezTo>
                <a:cubicBezTo>
                  <a:pt x="141" y="175"/>
                  <a:pt x="160" y="159"/>
                  <a:pt x="160" y="145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60" y="14"/>
                  <a:pt x="159" y="13"/>
                  <a:pt x="158" y="13"/>
                </a:cubicBezTo>
                <a:close/>
                <a:moveTo>
                  <a:pt x="155" y="145"/>
                </a:moveTo>
                <a:cubicBezTo>
                  <a:pt x="155" y="167"/>
                  <a:pt x="94" y="203"/>
                  <a:pt x="80" y="206"/>
                </a:cubicBezTo>
                <a:cubicBezTo>
                  <a:pt x="73" y="205"/>
                  <a:pt x="55" y="195"/>
                  <a:pt x="37" y="181"/>
                </a:cubicBezTo>
                <a:cubicBezTo>
                  <a:pt x="17" y="165"/>
                  <a:pt x="5" y="152"/>
                  <a:pt x="5" y="145"/>
                </a:cubicBezTo>
                <a:cubicBezTo>
                  <a:pt x="5" y="17"/>
                  <a:pt x="5" y="17"/>
                  <a:pt x="5" y="17"/>
                </a:cubicBezTo>
                <a:cubicBezTo>
                  <a:pt x="33" y="9"/>
                  <a:pt x="57" y="5"/>
                  <a:pt x="80" y="5"/>
                </a:cubicBezTo>
                <a:cubicBezTo>
                  <a:pt x="108" y="5"/>
                  <a:pt x="136" y="11"/>
                  <a:pt x="155" y="17"/>
                </a:cubicBezTo>
                <a:lnTo>
                  <a:pt x="155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1"/>
          <p:cNvSpPr txBox="1"/>
          <p:nvPr/>
        </p:nvSpPr>
        <p:spPr>
          <a:xfrm>
            <a:off x="9116731" y="1896677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9020447" y="1698743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1"/>
          <p:cNvSpPr txBox="1"/>
          <p:nvPr/>
        </p:nvSpPr>
        <p:spPr>
          <a:xfrm>
            <a:off x="9427565" y="346576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9331281" y="326783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1"/>
          <p:cNvSpPr txBox="1"/>
          <p:nvPr/>
        </p:nvSpPr>
        <p:spPr>
          <a:xfrm>
            <a:off x="9131422" y="5006096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9035138" y="4808162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71"/>
          <p:cNvSpPr/>
          <p:nvPr/>
        </p:nvSpPr>
        <p:spPr>
          <a:xfrm>
            <a:off x="1008066" y="1979997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72"/>
          <p:cNvSpPr txBox="1"/>
          <p:nvPr/>
        </p:nvSpPr>
        <p:spPr>
          <a:xfrm>
            <a:off x="1403368" y="1698743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ectangle 71"/>
          <p:cNvSpPr/>
          <p:nvPr/>
        </p:nvSpPr>
        <p:spPr>
          <a:xfrm>
            <a:off x="706549" y="3549089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72"/>
          <p:cNvSpPr txBox="1"/>
          <p:nvPr/>
        </p:nvSpPr>
        <p:spPr>
          <a:xfrm>
            <a:off x="1101851" y="3267835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71"/>
          <p:cNvSpPr/>
          <p:nvPr/>
        </p:nvSpPr>
        <p:spPr>
          <a:xfrm>
            <a:off x="929825" y="5028305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72"/>
          <p:cNvSpPr txBox="1"/>
          <p:nvPr/>
        </p:nvSpPr>
        <p:spPr>
          <a:xfrm>
            <a:off x="1325127" y="4747051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0"/>
          <p:cNvSpPr>
            <a:spLocks noEditPoints="1"/>
          </p:cNvSpPr>
          <p:nvPr/>
        </p:nvSpPr>
        <p:spPr bwMode="auto">
          <a:xfrm>
            <a:off x="7735444" y="1698106"/>
            <a:ext cx="222604" cy="222604"/>
          </a:xfrm>
          <a:custGeom>
            <a:avLst/>
            <a:gdLst>
              <a:gd name="T0" fmla="*/ 40 w 288"/>
              <a:gd name="T1" fmla="*/ 5 h 288"/>
              <a:gd name="T2" fmla="*/ 39 w 288"/>
              <a:gd name="T3" fmla="*/ 6 h 288"/>
              <a:gd name="T4" fmla="*/ 37 w 288"/>
              <a:gd name="T5" fmla="*/ 7 h 288"/>
              <a:gd name="T6" fmla="*/ 0 w 288"/>
              <a:gd name="T7" fmla="*/ 59 h 288"/>
              <a:gd name="T8" fmla="*/ 0 w 288"/>
              <a:gd name="T9" fmla="*/ 61 h 288"/>
              <a:gd name="T10" fmla="*/ 0 w 288"/>
              <a:gd name="T11" fmla="*/ 63 h 288"/>
              <a:gd name="T12" fmla="*/ 0 w 288"/>
              <a:gd name="T13" fmla="*/ 64 h 288"/>
              <a:gd name="T14" fmla="*/ 0 w 288"/>
              <a:gd name="T15" fmla="*/ 66 h 288"/>
              <a:gd name="T16" fmla="*/ 0 w 288"/>
              <a:gd name="T17" fmla="*/ 207 h 288"/>
              <a:gd name="T18" fmla="*/ 0 w 288"/>
              <a:gd name="T19" fmla="*/ 223 h 288"/>
              <a:gd name="T20" fmla="*/ 0 w 288"/>
              <a:gd name="T21" fmla="*/ 225 h 288"/>
              <a:gd name="T22" fmla="*/ 0 w 288"/>
              <a:gd name="T23" fmla="*/ 227 h 288"/>
              <a:gd name="T24" fmla="*/ 0 w 288"/>
              <a:gd name="T25" fmla="*/ 228 h 288"/>
              <a:gd name="T26" fmla="*/ 0 w 288"/>
              <a:gd name="T27" fmla="*/ 230 h 288"/>
              <a:gd name="T28" fmla="*/ 1 w 288"/>
              <a:gd name="T29" fmla="*/ 231 h 288"/>
              <a:gd name="T30" fmla="*/ 1 w 288"/>
              <a:gd name="T31" fmla="*/ 233 h 288"/>
              <a:gd name="T32" fmla="*/ 1 w 288"/>
              <a:gd name="T33" fmla="*/ 235 h 288"/>
              <a:gd name="T34" fmla="*/ 8 w 288"/>
              <a:gd name="T35" fmla="*/ 253 h 288"/>
              <a:gd name="T36" fmla="*/ 33 w 288"/>
              <a:gd name="T37" fmla="*/ 279 h 288"/>
              <a:gd name="T38" fmla="*/ 35 w 288"/>
              <a:gd name="T39" fmla="*/ 280 h 288"/>
              <a:gd name="T40" fmla="*/ 36 w 288"/>
              <a:gd name="T41" fmla="*/ 281 h 288"/>
              <a:gd name="T42" fmla="*/ 53 w 288"/>
              <a:gd name="T43" fmla="*/ 287 h 288"/>
              <a:gd name="T44" fmla="*/ 55 w 288"/>
              <a:gd name="T45" fmla="*/ 287 h 288"/>
              <a:gd name="T46" fmla="*/ 57 w 288"/>
              <a:gd name="T47" fmla="*/ 287 h 288"/>
              <a:gd name="T48" fmla="*/ 58 w 288"/>
              <a:gd name="T49" fmla="*/ 288 h 288"/>
              <a:gd name="T50" fmla="*/ 60 w 288"/>
              <a:gd name="T51" fmla="*/ 288 h 288"/>
              <a:gd name="T52" fmla="*/ 61 w 288"/>
              <a:gd name="T53" fmla="*/ 288 h 288"/>
              <a:gd name="T54" fmla="*/ 63 w 288"/>
              <a:gd name="T55" fmla="*/ 288 h 288"/>
              <a:gd name="T56" fmla="*/ 65 w 288"/>
              <a:gd name="T57" fmla="*/ 288 h 288"/>
              <a:gd name="T58" fmla="*/ 66 w 288"/>
              <a:gd name="T59" fmla="*/ 288 h 288"/>
              <a:gd name="T60" fmla="*/ 222 w 288"/>
              <a:gd name="T61" fmla="*/ 288 h 288"/>
              <a:gd name="T62" fmla="*/ 223 w 288"/>
              <a:gd name="T63" fmla="*/ 288 h 288"/>
              <a:gd name="T64" fmla="*/ 225 w 288"/>
              <a:gd name="T65" fmla="*/ 288 h 288"/>
              <a:gd name="T66" fmla="*/ 227 w 288"/>
              <a:gd name="T67" fmla="*/ 288 h 288"/>
              <a:gd name="T68" fmla="*/ 228 w 288"/>
              <a:gd name="T69" fmla="*/ 288 h 288"/>
              <a:gd name="T70" fmla="*/ 230 w 288"/>
              <a:gd name="T71" fmla="*/ 288 h 288"/>
              <a:gd name="T72" fmla="*/ 231 w 288"/>
              <a:gd name="T73" fmla="*/ 287 h 288"/>
              <a:gd name="T74" fmla="*/ 233 w 288"/>
              <a:gd name="T75" fmla="*/ 287 h 288"/>
              <a:gd name="T76" fmla="*/ 234 w 288"/>
              <a:gd name="T77" fmla="*/ 287 h 288"/>
              <a:gd name="T78" fmla="*/ 264 w 288"/>
              <a:gd name="T79" fmla="*/ 273 h 288"/>
              <a:gd name="T80" fmla="*/ 265 w 288"/>
              <a:gd name="T81" fmla="*/ 272 h 288"/>
              <a:gd name="T82" fmla="*/ 267 w 288"/>
              <a:gd name="T83" fmla="*/ 270 h 288"/>
              <a:gd name="T84" fmla="*/ 268 w 288"/>
              <a:gd name="T85" fmla="*/ 269 h 288"/>
              <a:gd name="T86" fmla="*/ 269 w 288"/>
              <a:gd name="T87" fmla="*/ 268 h 288"/>
              <a:gd name="T88" fmla="*/ 271 w 288"/>
              <a:gd name="T89" fmla="*/ 266 h 288"/>
              <a:gd name="T90" fmla="*/ 285 w 288"/>
              <a:gd name="T91" fmla="*/ 243 h 288"/>
              <a:gd name="T92" fmla="*/ 285 w 288"/>
              <a:gd name="T93" fmla="*/ 241 h 288"/>
              <a:gd name="T94" fmla="*/ 286 w 288"/>
              <a:gd name="T95" fmla="*/ 240 h 288"/>
              <a:gd name="T96" fmla="*/ 288 w 288"/>
              <a:gd name="T97" fmla="*/ 72 h 288"/>
              <a:gd name="T98" fmla="*/ 275 w 288"/>
              <a:gd name="T99" fmla="*/ 27 h 288"/>
              <a:gd name="T100" fmla="*/ 273 w 288"/>
              <a:gd name="T101" fmla="*/ 25 h 288"/>
              <a:gd name="T102" fmla="*/ 272 w 288"/>
              <a:gd name="T103" fmla="*/ 23 h 288"/>
              <a:gd name="T104" fmla="*/ 271 w 288"/>
              <a:gd name="T105" fmla="*/ 22 h 288"/>
              <a:gd name="T106" fmla="*/ 270 w 288"/>
              <a:gd name="T107" fmla="*/ 21 h 288"/>
              <a:gd name="T108" fmla="*/ 269 w 288"/>
              <a:gd name="T109" fmla="*/ 20 h 288"/>
              <a:gd name="T110" fmla="*/ 268 w 288"/>
              <a:gd name="T111" fmla="*/ 19 h 288"/>
              <a:gd name="T112" fmla="*/ 267 w 288"/>
              <a:gd name="T113" fmla="*/ 18 h 288"/>
              <a:gd name="T114" fmla="*/ 266 w 288"/>
              <a:gd name="T115" fmla="*/ 17 h 288"/>
              <a:gd name="T116" fmla="*/ 264 w 288"/>
              <a:gd name="T117" fmla="*/ 16 h 288"/>
              <a:gd name="T118" fmla="*/ 263 w 288"/>
              <a:gd name="T119" fmla="*/ 15 h 288"/>
              <a:gd name="T120" fmla="*/ 262 w 288"/>
              <a:gd name="T121" fmla="*/ 14 h 288"/>
              <a:gd name="T122" fmla="*/ 260 w 288"/>
              <a:gd name="T123" fmla="*/ 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8" h="288">
                <a:moveTo>
                  <a:pt x="222" y="0"/>
                </a:moveTo>
                <a:cubicBezTo>
                  <a:pt x="174" y="0"/>
                  <a:pt x="174" y="0"/>
                  <a:pt x="174" y="0"/>
                </a:cubicBezTo>
                <a:cubicBezTo>
                  <a:pt x="174" y="16"/>
                  <a:pt x="174" y="16"/>
                  <a:pt x="174" y="16"/>
                </a:cubicBezTo>
                <a:cubicBezTo>
                  <a:pt x="222" y="16"/>
                  <a:pt x="222" y="16"/>
                  <a:pt x="222" y="16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lose/>
                <a:moveTo>
                  <a:pt x="142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16"/>
                  <a:pt x="94" y="16"/>
                  <a:pt x="94" y="16"/>
                </a:cubicBezTo>
                <a:cubicBezTo>
                  <a:pt x="142" y="16"/>
                  <a:pt x="142" y="16"/>
                  <a:pt x="142" y="16"/>
                </a:cubicBezTo>
                <a:cubicBezTo>
                  <a:pt x="142" y="0"/>
                  <a:pt x="142" y="0"/>
                  <a:pt x="142" y="0"/>
                </a:cubicBezTo>
                <a:close/>
                <a:moveTo>
                  <a:pt x="62" y="0"/>
                </a:moveTo>
                <a:cubicBezTo>
                  <a:pt x="54" y="1"/>
                  <a:pt x="47" y="3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7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29" y="11"/>
                  <a:pt x="24" y="15"/>
                  <a:pt x="19" y="20"/>
                </a:cubicBezTo>
                <a:cubicBezTo>
                  <a:pt x="31" y="31"/>
                  <a:pt x="31" y="31"/>
                  <a:pt x="31" y="31"/>
                </a:cubicBezTo>
                <a:cubicBezTo>
                  <a:pt x="39" y="22"/>
                  <a:pt x="51" y="17"/>
                  <a:pt x="63" y="16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3" y="47"/>
                </a:moveTo>
                <a:cubicBezTo>
                  <a:pt x="2" y="51"/>
                  <a:pt x="1" y="55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95"/>
                  <a:pt x="0" y="95"/>
                  <a:pt x="0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1"/>
                  <a:pt x="17" y="56"/>
                  <a:pt x="18" y="52"/>
                </a:cubicBezTo>
                <a:cubicBezTo>
                  <a:pt x="3" y="47"/>
                  <a:pt x="3" y="47"/>
                  <a:pt x="3" y="47"/>
                </a:cubicBezTo>
                <a:close/>
                <a:moveTo>
                  <a:pt x="16" y="127"/>
                </a:moveTo>
                <a:cubicBezTo>
                  <a:pt x="0" y="127"/>
                  <a:pt x="0" y="127"/>
                  <a:pt x="0" y="127"/>
                </a:cubicBezTo>
                <a:cubicBezTo>
                  <a:pt x="0" y="175"/>
                  <a:pt x="0" y="175"/>
                  <a:pt x="0" y="175"/>
                </a:cubicBezTo>
                <a:cubicBezTo>
                  <a:pt x="16" y="175"/>
                  <a:pt x="16" y="175"/>
                  <a:pt x="16" y="175"/>
                </a:cubicBezTo>
                <a:cubicBezTo>
                  <a:pt x="16" y="127"/>
                  <a:pt x="16" y="127"/>
                  <a:pt x="16" y="127"/>
                </a:cubicBezTo>
                <a:close/>
                <a:moveTo>
                  <a:pt x="16" y="207"/>
                </a:moveTo>
                <a:cubicBezTo>
                  <a:pt x="0" y="207"/>
                  <a:pt x="0" y="207"/>
                  <a:pt x="0" y="207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6"/>
                  <a:pt x="1" y="236"/>
                </a:cubicBezTo>
                <a:cubicBezTo>
                  <a:pt x="1" y="236"/>
                  <a:pt x="1" y="236"/>
                  <a:pt x="1" y="236"/>
                </a:cubicBezTo>
                <a:cubicBezTo>
                  <a:pt x="3" y="242"/>
                  <a:pt x="5" y="247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22" y="246"/>
                  <a:pt x="22" y="246"/>
                  <a:pt x="22" y="246"/>
                </a:cubicBezTo>
                <a:cubicBezTo>
                  <a:pt x="18" y="238"/>
                  <a:pt x="16" y="230"/>
                  <a:pt x="16" y="222"/>
                </a:cubicBezTo>
                <a:cubicBezTo>
                  <a:pt x="16" y="207"/>
                  <a:pt x="16" y="207"/>
                  <a:pt x="16" y="207"/>
                </a:cubicBezTo>
                <a:close/>
                <a:moveTo>
                  <a:pt x="38" y="264"/>
                </a:moveTo>
                <a:cubicBezTo>
                  <a:pt x="29" y="277"/>
                  <a:pt x="29" y="277"/>
                  <a:pt x="29" y="277"/>
                </a:cubicBezTo>
                <a:cubicBezTo>
                  <a:pt x="30" y="278"/>
                  <a:pt x="31" y="278"/>
                  <a:pt x="32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32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4" y="279"/>
                </a:cubicBezTo>
                <a:cubicBezTo>
                  <a:pt x="34" y="279"/>
                  <a:pt x="34" y="279"/>
                  <a:pt x="34" y="279"/>
                </a:cubicBezTo>
                <a:cubicBezTo>
                  <a:pt x="34" y="279"/>
                  <a:pt x="34" y="279"/>
                  <a:pt x="34" y="279"/>
                </a:cubicBezTo>
                <a:cubicBezTo>
                  <a:pt x="34" y="279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7" y="281"/>
                  <a:pt x="37" y="281"/>
                  <a:pt x="37" y="281"/>
                </a:cubicBezTo>
                <a:cubicBezTo>
                  <a:pt x="37" y="281"/>
                  <a:pt x="37" y="281"/>
                  <a:pt x="37" y="281"/>
                </a:cubicBezTo>
                <a:cubicBezTo>
                  <a:pt x="41" y="283"/>
                  <a:pt x="46" y="285"/>
                  <a:pt x="51" y="286"/>
                </a:cubicBezTo>
                <a:cubicBezTo>
                  <a:pt x="51" y="286"/>
                  <a:pt x="51" y="286"/>
                  <a:pt x="51" y="286"/>
                </a:cubicBezTo>
                <a:cubicBezTo>
                  <a:pt x="52" y="286"/>
                  <a:pt x="52" y="287"/>
                  <a:pt x="52" y="287"/>
                </a:cubicBezTo>
                <a:cubicBezTo>
                  <a:pt x="52" y="287"/>
                  <a:pt x="52" y="287"/>
                  <a:pt x="52" y="287"/>
                </a:cubicBezTo>
                <a:cubicBezTo>
                  <a:pt x="52" y="287"/>
                  <a:pt x="52" y="287"/>
                  <a:pt x="52" y="287"/>
                </a:cubicBezTo>
                <a:cubicBezTo>
                  <a:pt x="52" y="287"/>
                  <a:pt x="52" y="287"/>
                  <a:pt x="52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8"/>
                  <a:pt x="57" y="288"/>
                  <a:pt x="57" y="288"/>
                </a:cubicBezTo>
                <a:cubicBezTo>
                  <a:pt x="57" y="288"/>
                  <a:pt x="57" y="288"/>
                  <a:pt x="57" y="288"/>
                </a:cubicBezTo>
                <a:cubicBezTo>
                  <a:pt x="57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75" y="288"/>
                  <a:pt x="75" y="288"/>
                  <a:pt x="75" y="288"/>
                </a:cubicBezTo>
                <a:cubicBezTo>
                  <a:pt x="75" y="272"/>
                  <a:pt x="75" y="272"/>
                  <a:pt x="75" y="272"/>
                </a:cubicBezTo>
                <a:cubicBezTo>
                  <a:pt x="66" y="272"/>
                  <a:pt x="66" y="272"/>
                  <a:pt x="66" y="272"/>
                </a:cubicBezTo>
                <a:cubicBezTo>
                  <a:pt x="56" y="272"/>
                  <a:pt x="47" y="269"/>
                  <a:pt x="38" y="264"/>
                </a:cubicBezTo>
                <a:close/>
                <a:moveTo>
                  <a:pt x="155" y="272"/>
                </a:moveTo>
                <a:cubicBezTo>
                  <a:pt x="107" y="272"/>
                  <a:pt x="107" y="272"/>
                  <a:pt x="107" y="272"/>
                </a:cubicBezTo>
                <a:cubicBezTo>
                  <a:pt x="107" y="288"/>
                  <a:pt x="107" y="288"/>
                  <a:pt x="107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72"/>
                  <a:pt x="155" y="272"/>
                  <a:pt x="155" y="272"/>
                </a:cubicBezTo>
                <a:close/>
                <a:moveTo>
                  <a:pt x="232" y="271"/>
                </a:moveTo>
                <a:cubicBezTo>
                  <a:pt x="229" y="272"/>
                  <a:pt x="225" y="272"/>
                  <a:pt x="222" y="272"/>
                </a:cubicBezTo>
                <a:cubicBezTo>
                  <a:pt x="187" y="272"/>
                  <a:pt x="187" y="272"/>
                  <a:pt x="187" y="272"/>
                </a:cubicBezTo>
                <a:cubicBezTo>
                  <a:pt x="187" y="288"/>
                  <a:pt x="187" y="288"/>
                  <a:pt x="187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1" y="288"/>
                </a:cubicBezTo>
                <a:cubicBezTo>
                  <a:pt x="231" y="288"/>
                  <a:pt x="231" y="288"/>
                  <a:pt x="231" y="288"/>
                </a:cubicBezTo>
                <a:cubicBezTo>
                  <a:pt x="231" y="288"/>
                  <a:pt x="231" y="288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2" y="271"/>
                  <a:pt x="232" y="271"/>
                  <a:pt x="232" y="271"/>
                </a:cubicBezTo>
                <a:close/>
                <a:moveTo>
                  <a:pt x="271" y="230"/>
                </a:moveTo>
                <a:cubicBezTo>
                  <a:pt x="269" y="242"/>
                  <a:pt x="263" y="253"/>
                  <a:pt x="254" y="261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2"/>
                  <a:pt x="264" y="272"/>
                  <a:pt x="264" y="272"/>
                </a:cubicBezTo>
                <a:cubicBezTo>
                  <a:pt x="264" y="272"/>
                  <a:pt x="264" y="272"/>
                  <a:pt x="264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6" y="272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7" y="271"/>
                </a:cubicBezTo>
                <a:cubicBezTo>
                  <a:pt x="267" y="271"/>
                  <a:pt x="267" y="271"/>
                  <a:pt x="267" y="271"/>
                </a:cubicBezTo>
                <a:cubicBezTo>
                  <a:pt x="267" y="271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8" y="270"/>
                  <a:pt x="268" y="270"/>
                  <a:pt x="268" y="270"/>
                </a:cubicBezTo>
                <a:cubicBezTo>
                  <a:pt x="268" y="270"/>
                  <a:pt x="268" y="270"/>
                  <a:pt x="268" y="270"/>
                </a:cubicBezTo>
                <a:cubicBezTo>
                  <a:pt x="268" y="270"/>
                  <a:pt x="268" y="270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9" y="269"/>
                  <a:pt x="269" y="269"/>
                </a:cubicBezTo>
                <a:cubicBezTo>
                  <a:pt x="269" y="269"/>
                  <a:pt x="269" y="269"/>
                  <a:pt x="269" y="269"/>
                </a:cubicBezTo>
                <a:cubicBezTo>
                  <a:pt x="269" y="269"/>
                  <a:pt x="269" y="269"/>
                  <a:pt x="269" y="269"/>
                </a:cubicBezTo>
                <a:cubicBezTo>
                  <a:pt x="269" y="269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70" y="267"/>
                  <a:pt x="270" y="267"/>
                  <a:pt x="270" y="267"/>
                </a:cubicBezTo>
                <a:cubicBezTo>
                  <a:pt x="270" y="267"/>
                  <a:pt x="270" y="267"/>
                  <a:pt x="270" y="267"/>
                </a:cubicBezTo>
                <a:cubicBezTo>
                  <a:pt x="270" y="267"/>
                  <a:pt x="271" y="267"/>
                  <a:pt x="271" y="267"/>
                </a:cubicBezTo>
                <a:cubicBezTo>
                  <a:pt x="271" y="267"/>
                  <a:pt x="271" y="267"/>
                  <a:pt x="271" y="267"/>
                </a:cubicBezTo>
                <a:cubicBezTo>
                  <a:pt x="271" y="267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7" y="259"/>
                  <a:pt x="282" y="252"/>
                  <a:pt x="284" y="243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6" y="240"/>
                  <a:pt x="286" y="240"/>
                </a:cubicBezTo>
                <a:cubicBezTo>
                  <a:pt x="286" y="240"/>
                  <a:pt x="286" y="240"/>
                  <a:pt x="286" y="240"/>
                </a:cubicBezTo>
                <a:cubicBezTo>
                  <a:pt x="286" y="240"/>
                  <a:pt x="286" y="240"/>
                  <a:pt x="286" y="240"/>
                </a:cubicBezTo>
                <a:cubicBezTo>
                  <a:pt x="286" y="240"/>
                  <a:pt x="286" y="240"/>
                  <a:pt x="286" y="240"/>
                </a:cubicBezTo>
                <a:cubicBezTo>
                  <a:pt x="286" y="239"/>
                  <a:pt x="286" y="239"/>
                  <a:pt x="286" y="239"/>
                </a:cubicBezTo>
                <a:cubicBezTo>
                  <a:pt x="286" y="239"/>
                  <a:pt x="286" y="239"/>
                  <a:pt x="286" y="239"/>
                </a:cubicBezTo>
                <a:cubicBezTo>
                  <a:pt x="286" y="237"/>
                  <a:pt x="287" y="235"/>
                  <a:pt x="287" y="232"/>
                </a:cubicBezTo>
                <a:cubicBezTo>
                  <a:pt x="271" y="230"/>
                  <a:pt x="271" y="230"/>
                  <a:pt x="271" y="230"/>
                </a:cubicBezTo>
                <a:close/>
                <a:moveTo>
                  <a:pt x="288" y="152"/>
                </a:moveTo>
                <a:cubicBezTo>
                  <a:pt x="272" y="152"/>
                  <a:pt x="272" y="152"/>
                  <a:pt x="272" y="152"/>
                </a:cubicBezTo>
                <a:cubicBezTo>
                  <a:pt x="272" y="200"/>
                  <a:pt x="272" y="200"/>
                  <a:pt x="272" y="200"/>
                </a:cubicBezTo>
                <a:cubicBezTo>
                  <a:pt x="288" y="200"/>
                  <a:pt x="288" y="200"/>
                  <a:pt x="288" y="200"/>
                </a:cubicBezTo>
                <a:cubicBezTo>
                  <a:pt x="288" y="152"/>
                  <a:pt x="288" y="152"/>
                  <a:pt x="288" y="152"/>
                </a:cubicBezTo>
                <a:close/>
                <a:moveTo>
                  <a:pt x="288" y="72"/>
                </a:moveTo>
                <a:cubicBezTo>
                  <a:pt x="272" y="72"/>
                  <a:pt x="272" y="72"/>
                  <a:pt x="272" y="72"/>
                </a:cubicBezTo>
                <a:cubicBezTo>
                  <a:pt x="272" y="120"/>
                  <a:pt x="272" y="120"/>
                  <a:pt x="272" y="120"/>
                </a:cubicBezTo>
                <a:cubicBezTo>
                  <a:pt x="288" y="120"/>
                  <a:pt x="288" y="120"/>
                  <a:pt x="288" y="120"/>
                </a:cubicBezTo>
                <a:cubicBezTo>
                  <a:pt x="288" y="72"/>
                  <a:pt x="288" y="72"/>
                  <a:pt x="288" y="72"/>
                </a:cubicBezTo>
                <a:close/>
                <a:moveTo>
                  <a:pt x="251" y="7"/>
                </a:moveTo>
                <a:cubicBezTo>
                  <a:pt x="244" y="21"/>
                  <a:pt x="244" y="21"/>
                  <a:pt x="244" y="21"/>
                </a:cubicBezTo>
                <a:cubicBezTo>
                  <a:pt x="255" y="27"/>
                  <a:pt x="263" y="36"/>
                  <a:pt x="268" y="47"/>
                </a:cubicBezTo>
                <a:cubicBezTo>
                  <a:pt x="283" y="41"/>
                  <a:pt x="283" y="41"/>
                  <a:pt x="283" y="41"/>
                </a:cubicBezTo>
                <a:cubicBezTo>
                  <a:pt x="281" y="36"/>
                  <a:pt x="279" y="32"/>
                  <a:pt x="276" y="28"/>
                </a:cubicBezTo>
                <a:cubicBezTo>
                  <a:pt x="276" y="28"/>
                  <a:pt x="276" y="28"/>
                  <a:pt x="276" y="28"/>
                </a:cubicBezTo>
                <a:cubicBezTo>
                  <a:pt x="276" y="28"/>
                  <a:pt x="275" y="28"/>
                  <a:pt x="275" y="28"/>
                </a:cubicBezTo>
                <a:cubicBezTo>
                  <a:pt x="275" y="28"/>
                  <a:pt x="275" y="28"/>
                  <a:pt x="275" y="28"/>
                </a:cubicBezTo>
                <a:cubicBezTo>
                  <a:pt x="275" y="28"/>
                  <a:pt x="275" y="28"/>
                  <a:pt x="275" y="28"/>
                </a:cubicBezTo>
                <a:cubicBezTo>
                  <a:pt x="275" y="28"/>
                  <a:pt x="275" y="28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2" y="24"/>
                  <a:pt x="272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2" y="24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0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69" y="21"/>
                </a:cubicBezTo>
                <a:cubicBezTo>
                  <a:pt x="269" y="21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19"/>
                  <a:pt x="267" y="19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8"/>
                  <a:pt x="266" y="18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7"/>
                  <a:pt x="265" y="17"/>
                  <a:pt x="265" y="17"/>
                </a:cubicBezTo>
                <a:cubicBezTo>
                  <a:pt x="265" y="17"/>
                  <a:pt x="265" y="17"/>
                  <a:pt x="265" y="17"/>
                </a:cubicBezTo>
                <a:cubicBezTo>
                  <a:pt x="265" y="17"/>
                  <a:pt x="265" y="17"/>
                  <a:pt x="265" y="17"/>
                </a:cubicBezTo>
                <a:cubicBezTo>
                  <a:pt x="265" y="17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0" y="13"/>
                  <a:pt x="260" y="13"/>
                </a:cubicBezTo>
                <a:cubicBezTo>
                  <a:pt x="260" y="13"/>
                  <a:pt x="260" y="13"/>
                  <a:pt x="260" y="13"/>
                </a:cubicBezTo>
                <a:cubicBezTo>
                  <a:pt x="260" y="13"/>
                  <a:pt x="260" y="13"/>
                  <a:pt x="260" y="13"/>
                </a:cubicBezTo>
                <a:cubicBezTo>
                  <a:pt x="260" y="13"/>
                  <a:pt x="260" y="13"/>
                  <a:pt x="260" y="13"/>
                </a:cubicBezTo>
                <a:cubicBezTo>
                  <a:pt x="260" y="13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57" y="10"/>
                  <a:pt x="254" y="8"/>
                  <a:pt x="251" y="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Freeform 22"/>
          <p:cNvSpPr>
            <a:spLocks noEditPoints="1"/>
          </p:cNvSpPr>
          <p:nvPr/>
        </p:nvSpPr>
        <p:spPr bwMode="auto">
          <a:xfrm>
            <a:off x="7288231" y="1698106"/>
            <a:ext cx="222604" cy="222604"/>
          </a:xfrm>
          <a:custGeom>
            <a:avLst/>
            <a:gdLst>
              <a:gd name="T0" fmla="*/ 142 w 288"/>
              <a:gd name="T1" fmla="*/ 0 h 288"/>
              <a:gd name="T2" fmla="*/ 140 w 288"/>
              <a:gd name="T3" fmla="*/ 0 h 288"/>
              <a:gd name="T4" fmla="*/ 138 w 288"/>
              <a:gd name="T5" fmla="*/ 0 h 288"/>
              <a:gd name="T6" fmla="*/ 136 w 288"/>
              <a:gd name="T7" fmla="*/ 0 h 288"/>
              <a:gd name="T8" fmla="*/ 134 w 288"/>
              <a:gd name="T9" fmla="*/ 0 h 288"/>
              <a:gd name="T10" fmla="*/ 94 w 288"/>
              <a:gd name="T11" fmla="*/ 9 h 288"/>
              <a:gd name="T12" fmla="*/ 93 w 288"/>
              <a:gd name="T13" fmla="*/ 9 h 288"/>
              <a:gd name="T14" fmla="*/ 148 w 288"/>
              <a:gd name="T15" fmla="*/ 0 h 288"/>
              <a:gd name="T16" fmla="*/ 59 w 288"/>
              <a:gd name="T17" fmla="*/ 28 h 288"/>
              <a:gd name="T18" fmla="*/ 42 w 288"/>
              <a:gd name="T19" fmla="*/ 43 h 288"/>
              <a:gd name="T20" fmla="*/ 40 w 288"/>
              <a:gd name="T21" fmla="*/ 45 h 288"/>
              <a:gd name="T22" fmla="*/ 38 w 288"/>
              <a:gd name="T23" fmla="*/ 47 h 288"/>
              <a:gd name="T24" fmla="*/ 37 w 288"/>
              <a:gd name="T25" fmla="*/ 48 h 288"/>
              <a:gd name="T26" fmla="*/ 36 w 288"/>
              <a:gd name="T27" fmla="*/ 49 h 288"/>
              <a:gd name="T28" fmla="*/ 5 w 288"/>
              <a:gd name="T29" fmla="*/ 105 h 288"/>
              <a:gd name="T30" fmla="*/ 5 w 288"/>
              <a:gd name="T31" fmla="*/ 107 h 288"/>
              <a:gd name="T32" fmla="*/ 0 w 288"/>
              <a:gd name="T33" fmla="*/ 135 h 288"/>
              <a:gd name="T34" fmla="*/ 0 w 288"/>
              <a:gd name="T35" fmla="*/ 137 h 288"/>
              <a:gd name="T36" fmla="*/ 0 w 288"/>
              <a:gd name="T37" fmla="*/ 139 h 288"/>
              <a:gd name="T38" fmla="*/ 0 w 288"/>
              <a:gd name="T39" fmla="*/ 141 h 288"/>
              <a:gd name="T40" fmla="*/ 0 w 288"/>
              <a:gd name="T41" fmla="*/ 143 h 288"/>
              <a:gd name="T42" fmla="*/ 0 w 288"/>
              <a:gd name="T43" fmla="*/ 145 h 288"/>
              <a:gd name="T44" fmla="*/ 0 w 288"/>
              <a:gd name="T45" fmla="*/ 146 h 288"/>
              <a:gd name="T46" fmla="*/ 0 w 288"/>
              <a:gd name="T47" fmla="*/ 154 h 288"/>
              <a:gd name="T48" fmla="*/ 67 w 288"/>
              <a:gd name="T49" fmla="*/ 247 h 288"/>
              <a:gd name="T50" fmla="*/ 61 w 288"/>
              <a:gd name="T51" fmla="*/ 262 h 288"/>
              <a:gd name="T52" fmla="*/ 63 w 288"/>
              <a:gd name="T53" fmla="*/ 263 h 288"/>
              <a:gd name="T54" fmla="*/ 93 w 288"/>
              <a:gd name="T55" fmla="*/ 279 h 288"/>
              <a:gd name="T56" fmla="*/ 96 w 288"/>
              <a:gd name="T57" fmla="*/ 280 h 288"/>
              <a:gd name="T58" fmla="*/ 98 w 288"/>
              <a:gd name="T59" fmla="*/ 281 h 288"/>
              <a:gd name="T60" fmla="*/ 100 w 288"/>
              <a:gd name="T61" fmla="*/ 281 h 288"/>
              <a:gd name="T62" fmla="*/ 102 w 288"/>
              <a:gd name="T63" fmla="*/ 282 h 288"/>
              <a:gd name="T64" fmla="*/ 104 w 288"/>
              <a:gd name="T65" fmla="*/ 282 h 288"/>
              <a:gd name="T66" fmla="*/ 106 w 288"/>
              <a:gd name="T67" fmla="*/ 283 h 288"/>
              <a:gd name="T68" fmla="*/ 108 w 288"/>
              <a:gd name="T69" fmla="*/ 284 h 288"/>
              <a:gd name="T70" fmla="*/ 111 w 288"/>
              <a:gd name="T71" fmla="*/ 284 h 288"/>
              <a:gd name="T72" fmla="*/ 143 w 288"/>
              <a:gd name="T73" fmla="*/ 288 h 288"/>
              <a:gd name="T74" fmla="*/ 235 w 288"/>
              <a:gd name="T75" fmla="*/ 256 h 288"/>
              <a:gd name="T76" fmla="*/ 236 w 288"/>
              <a:gd name="T77" fmla="*/ 255 h 288"/>
              <a:gd name="T78" fmla="*/ 238 w 288"/>
              <a:gd name="T79" fmla="*/ 253 h 288"/>
              <a:gd name="T80" fmla="*/ 239 w 288"/>
              <a:gd name="T81" fmla="*/ 252 h 288"/>
              <a:gd name="T82" fmla="*/ 241 w 288"/>
              <a:gd name="T83" fmla="*/ 251 h 288"/>
              <a:gd name="T84" fmla="*/ 243 w 288"/>
              <a:gd name="T85" fmla="*/ 249 h 288"/>
              <a:gd name="T86" fmla="*/ 245 w 288"/>
              <a:gd name="T87" fmla="*/ 247 h 288"/>
              <a:gd name="T88" fmla="*/ 247 w 288"/>
              <a:gd name="T89" fmla="*/ 245 h 288"/>
              <a:gd name="T90" fmla="*/ 249 w 288"/>
              <a:gd name="T91" fmla="*/ 243 h 288"/>
              <a:gd name="T92" fmla="*/ 251 w 288"/>
              <a:gd name="T93" fmla="*/ 241 h 288"/>
              <a:gd name="T94" fmla="*/ 253 w 288"/>
              <a:gd name="T95" fmla="*/ 239 h 288"/>
              <a:gd name="T96" fmla="*/ 254 w 288"/>
              <a:gd name="T97" fmla="*/ 237 h 288"/>
              <a:gd name="T98" fmla="*/ 255 w 288"/>
              <a:gd name="T99" fmla="*/ 236 h 288"/>
              <a:gd name="T100" fmla="*/ 256 w 288"/>
              <a:gd name="T101" fmla="*/ 234 h 288"/>
              <a:gd name="T102" fmla="*/ 258 w 288"/>
              <a:gd name="T103" fmla="*/ 232 h 288"/>
              <a:gd name="T104" fmla="*/ 259 w 288"/>
              <a:gd name="T105" fmla="*/ 230 h 288"/>
              <a:gd name="T106" fmla="*/ 265 w 288"/>
              <a:gd name="T107" fmla="*/ 187 h 288"/>
              <a:gd name="T108" fmla="*/ 288 w 288"/>
              <a:gd name="T109" fmla="*/ 154 h 288"/>
              <a:gd name="T110" fmla="*/ 288 w 288"/>
              <a:gd name="T111" fmla="*/ 152 h 288"/>
              <a:gd name="T112" fmla="*/ 288 w 288"/>
              <a:gd name="T113" fmla="*/ 149 h 288"/>
              <a:gd name="T114" fmla="*/ 288 w 288"/>
              <a:gd name="T115" fmla="*/ 148 h 288"/>
              <a:gd name="T116" fmla="*/ 288 w 288"/>
              <a:gd name="T117" fmla="*/ 146 h 288"/>
              <a:gd name="T118" fmla="*/ 288 w 288"/>
              <a:gd name="T119" fmla="*/ 144 h 288"/>
              <a:gd name="T120" fmla="*/ 288 w 288"/>
              <a:gd name="T121" fmla="*/ 142 h 288"/>
              <a:gd name="T122" fmla="*/ 258 w 288"/>
              <a:gd name="T123" fmla="*/ 57 h 288"/>
              <a:gd name="T124" fmla="*/ 257 w 288"/>
              <a:gd name="T125" fmla="*/ 5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3" y="1"/>
                  <a:pt x="132" y="1"/>
                  <a:pt x="132" y="1"/>
                </a:cubicBezTo>
                <a:cubicBezTo>
                  <a:pt x="132" y="1"/>
                  <a:pt x="132" y="1"/>
                  <a:pt x="132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0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ubicBezTo>
                  <a:pt x="118" y="2"/>
                  <a:pt x="106" y="5"/>
                  <a:pt x="95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9"/>
                  <a:pt x="95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10"/>
                  <a:pt x="93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93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0" y="11"/>
                  <a:pt x="88" y="11"/>
                  <a:pt x="86" y="12"/>
                </a:cubicBezTo>
                <a:cubicBezTo>
                  <a:pt x="92" y="27"/>
                  <a:pt x="92" y="27"/>
                  <a:pt x="92" y="27"/>
                </a:cubicBezTo>
                <a:cubicBezTo>
                  <a:pt x="109" y="20"/>
                  <a:pt x="126" y="16"/>
                  <a:pt x="144" y="16"/>
                </a:cubicBezTo>
                <a:cubicBezTo>
                  <a:pt x="145" y="16"/>
                  <a:pt x="147" y="16"/>
                  <a:pt x="148" y="16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lose/>
                <a:moveTo>
                  <a:pt x="60" y="27"/>
                </a:moveTo>
                <a:cubicBezTo>
                  <a:pt x="60" y="27"/>
                  <a:pt x="59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3" y="32"/>
                  <a:pt x="48" y="36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1"/>
                  <a:pt x="43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29" y="57"/>
                  <a:pt x="24" y="64"/>
                  <a:pt x="20" y="71"/>
                </a:cubicBezTo>
                <a:cubicBezTo>
                  <a:pt x="33" y="79"/>
                  <a:pt x="33" y="79"/>
                  <a:pt x="33" y="79"/>
                </a:cubicBezTo>
                <a:cubicBezTo>
                  <a:pt x="42" y="64"/>
                  <a:pt x="55" y="51"/>
                  <a:pt x="69" y="40"/>
                </a:cubicBezTo>
                <a:cubicBezTo>
                  <a:pt x="60" y="27"/>
                  <a:pt x="60" y="27"/>
                  <a:pt x="60" y="27"/>
                </a:cubicBezTo>
                <a:close/>
                <a:moveTo>
                  <a:pt x="7" y="99"/>
                </a:moveTo>
                <a:cubicBezTo>
                  <a:pt x="7" y="101"/>
                  <a:pt x="6" y="103"/>
                  <a:pt x="5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5"/>
                  <a:pt x="5" y="105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2" y="116"/>
                  <a:pt x="1" y="125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1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5"/>
                  <a:pt x="1" y="157"/>
                  <a:pt x="1" y="158"/>
                </a:cubicBezTo>
                <a:cubicBezTo>
                  <a:pt x="17" y="156"/>
                  <a:pt x="17" y="156"/>
                  <a:pt x="17" y="156"/>
                </a:cubicBezTo>
                <a:cubicBezTo>
                  <a:pt x="16" y="152"/>
                  <a:pt x="16" y="148"/>
                  <a:pt x="16" y="144"/>
                </a:cubicBezTo>
                <a:cubicBezTo>
                  <a:pt x="16" y="130"/>
                  <a:pt x="18" y="117"/>
                  <a:pt x="23" y="104"/>
                </a:cubicBezTo>
                <a:cubicBezTo>
                  <a:pt x="7" y="99"/>
                  <a:pt x="7" y="99"/>
                  <a:pt x="7" y="99"/>
                </a:cubicBezTo>
                <a:close/>
                <a:moveTo>
                  <a:pt x="22" y="182"/>
                </a:moveTo>
                <a:cubicBezTo>
                  <a:pt x="7" y="187"/>
                  <a:pt x="7" y="187"/>
                  <a:pt x="7" y="187"/>
                </a:cubicBezTo>
                <a:cubicBezTo>
                  <a:pt x="13" y="207"/>
                  <a:pt x="23" y="224"/>
                  <a:pt x="36" y="239"/>
                </a:cubicBezTo>
                <a:cubicBezTo>
                  <a:pt x="48" y="229"/>
                  <a:pt x="48" y="229"/>
                  <a:pt x="48" y="229"/>
                </a:cubicBezTo>
                <a:cubicBezTo>
                  <a:pt x="36" y="215"/>
                  <a:pt x="27" y="200"/>
                  <a:pt x="22" y="182"/>
                </a:cubicBezTo>
                <a:close/>
                <a:moveTo>
                  <a:pt x="67" y="247"/>
                </a:moveTo>
                <a:cubicBezTo>
                  <a:pt x="58" y="259"/>
                  <a:pt x="58" y="259"/>
                  <a:pt x="58" y="259"/>
                </a:cubicBezTo>
                <a:cubicBezTo>
                  <a:pt x="58" y="260"/>
                  <a:pt x="59" y="260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1" y="261"/>
                  <a:pt x="61" y="261"/>
                </a:cubicBezTo>
                <a:cubicBezTo>
                  <a:pt x="61" y="261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72" y="269"/>
                  <a:pt x="82" y="274"/>
                  <a:pt x="92" y="278"/>
                </a:cubicBezTo>
                <a:cubicBezTo>
                  <a:pt x="92" y="278"/>
                  <a:pt x="92" y="278"/>
                  <a:pt x="92" y="278"/>
                </a:cubicBezTo>
                <a:cubicBezTo>
                  <a:pt x="92" y="278"/>
                  <a:pt x="92" y="278"/>
                  <a:pt x="92" y="279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4" y="279"/>
                  <a:pt x="94" y="279"/>
                  <a:pt x="94" y="279"/>
                </a:cubicBezTo>
                <a:cubicBezTo>
                  <a:pt x="94" y="279"/>
                  <a:pt x="94" y="279"/>
                  <a:pt x="94" y="279"/>
                </a:cubicBezTo>
                <a:cubicBezTo>
                  <a:pt x="95" y="279"/>
                  <a:pt x="95" y="279"/>
                  <a:pt x="95" y="279"/>
                </a:cubicBezTo>
                <a:cubicBezTo>
                  <a:pt x="95" y="279"/>
                  <a:pt x="95" y="279"/>
                  <a:pt x="95" y="279"/>
                </a:cubicBezTo>
                <a:cubicBezTo>
                  <a:pt x="95" y="279"/>
                  <a:pt x="95" y="279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7" y="280"/>
                  <a:pt x="97" y="280"/>
                  <a:pt x="97" y="280"/>
                </a:cubicBezTo>
                <a:cubicBezTo>
                  <a:pt x="97" y="280"/>
                  <a:pt x="97" y="280"/>
                  <a:pt x="97" y="280"/>
                </a:cubicBezTo>
                <a:cubicBezTo>
                  <a:pt x="97" y="280"/>
                  <a:pt x="98" y="280"/>
                  <a:pt x="98" y="280"/>
                </a:cubicBezTo>
                <a:cubicBezTo>
                  <a:pt x="98" y="280"/>
                  <a:pt x="98" y="280"/>
                  <a:pt x="98" y="280"/>
                </a:cubicBezTo>
                <a:cubicBezTo>
                  <a:pt x="98" y="280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1" y="281"/>
                  <a:pt x="101" y="281"/>
                </a:cubicBezTo>
                <a:cubicBezTo>
                  <a:pt x="101" y="281"/>
                  <a:pt x="101" y="281"/>
                  <a:pt x="101" y="281"/>
                </a:cubicBezTo>
                <a:cubicBezTo>
                  <a:pt x="101" y="281"/>
                  <a:pt x="101" y="281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7" y="283"/>
                  <a:pt x="107" y="28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108" y="283"/>
                  <a:pt x="108" y="283"/>
                  <a:pt x="108" y="283"/>
                </a:cubicBezTo>
                <a:cubicBezTo>
                  <a:pt x="108" y="283"/>
                  <a:pt x="108" y="283"/>
                  <a:pt x="108" y="283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10" y="284"/>
                  <a:pt x="110" y="284"/>
                  <a:pt x="110" y="284"/>
                </a:cubicBezTo>
                <a:cubicBezTo>
                  <a:pt x="110" y="284"/>
                  <a:pt x="110" y="284"/>
                  <a:pt x="110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2" y="284"/>
                  <a:pt x="112" y="284"/>
                </a:cubicBezTo>
                <a:cubicBezTo>
                  <a:pt x="112" y="284"/>
                  <a:pt x="112" y="284"/>
                  <a:pt x="112" y="284"/>
                </a:cubicBezTo>
                <a:cubicBezTo>
                  <a:pt x="112" y="284"/>
                  <a:pt x="112" y="284"/>
                  <a:pt x="112" y="284"/>
                </a:cubicBezTo>
                <a:cubicBezTo>
                  <a:pt x="112" y="284"/>
                  <a:pt x="112" y="284"/>
                  <a:pt x="112" y="284"/>
                </a:cubicBezTo>
                <a:cubicBezTo>
                  <a:pt x="115" y="269"/>
                  <a:pt x="115" y="269"/>
                  <a:pt x="115" y="269"/>
                </a:cubicBezTo>
                <a:cubicBezTo>
                  <a:pt x="98" y="265"/>
                  <a:pt x="82" y="257"/>
                  <a:pt x="67" y="247"/>
                </a:cubicBezTo>
                <a:close/>
                <a:moveTo>
                  <a:pt x="194" y="262"/>
                </a:moveTo>
                <a:cubicBezTo>
                  <a:pt x="178" y="269"/>
                  <a:pt x="161" y="272"/>
                  <a:pt x="144" y="272"/>
                </a:cubicBezTo>
                <a:cubicBezTo>
                  <a:pt x="143" y="272"/>
                  <a:pt x="143" y="272"/>
                  <a:pt x="142" y="272"/>
                </a:cubicBezTo>
                <a:cubicBezTo>
                  <a:pt x="142" y="288"/>
                  <a:pt x="142" y="288"/>
                  <a:pt x="142" y="288"/>
                </a:cubicBezTo>
                <a:cubicBezTo>
                  <a:pt x="142" y="288"/>
                  <a:pt x="143" y="288"/>
                  <a:pt x="143" y="288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45" y="288"/>
                  <a:pt x="145" y="288"/>
                  <a:pt x="146" y="288"/>
                </a:cubicBezTo>
                <a:cubicBezTo>
                  <a:pt x="162" y="288"/>
                  <a:pt x="178" y="285"/>
                  <a:pt x="193" y="280"/>
                </a:cubicBezTo>
                <a:cubicBezTo>
                  <a:pt x="195" y="279"/>
                  <a:pt x="198" y="278"/>
                  <a:pt x="200" y="277"/>
                </a:cubicBezTo>
                <a:cubicBezTo>
                  <a:pt x="194" y="262"/>
                  <a:pt x="194" y="262"/>
                  <a:pt x="194" y="262"/>
                </a:cubicBezTo>
                <a:close/>
                <a:moveTo>
                  <a:pt x="253" y="211"/>
                </a:moveTo>
                <a:cubicBezTo>
                  <a:pt x="244" y="226"/>
                  <a:pt x="232" y="239"/>
                  <a:pt x="217" y="249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9" y="260"/>
                  <a:pt x="232" y="258"/>
                  <a:pt x="234" y="256"/>
                </a:cubicBezTo>
                <a:cubicBezTo>
                  <a:pt x="234" y="256"/>
                  <a:pt x="234" y="256"/>
                  <a:pt x="234" y="256"/>
                </a:cubicBezTo>
                <a:cubicBezTo>
                  <a:pt x="234" y="256"/>
                  <a:pt x="234" y="256"/>
                  <a:pt x="234" y="256"/>
                </a:cubicBezTo>
                <a:cubicBezTo>
                  <a:pt x="234" y="256"/>
                  <a:pt x="234" y="256"/>
                  <a:pt x="234" y="256"/>
                </a:cubicBezTo>
                <a:cubicBezTo>
                  <a:pt x="234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5"/>
                </a:cubicBezTo>
                <a:cubicBezTo>
                  <a:pt x="235" y="255"/>
                  <a:pt x="235" y="255"/>
                  <a:pt x="235" y="255"/>
                </a:cubicBezTo>
                <a:cubicBezTo>
                  <a:pt x="235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8" y="254"/>
                  <a:pt x="238" y="254"/>
                </a:cubicBezTo>
                <a:cubicBezTo>
                  <a:pt x="238" y="254"/>
                  <a:pt x="238" y="254"/>
                  <a:pt x="238" y="254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9" y="253"/>
                </a:cubicBezTo>
                <a:cubicBezTo>
                  <a:pt x="239" y="253"/>
                  <a:pt x="239" y="253"/>
                  <a:pt x="239" y="253"/>
                </a:cubicBezTo>
                <a:cubicBezTo>
                  <a:pt x="239" y="253"/>
                  <a:pt x="239" y="253"/>
                  <a:pt x="239" y="253"/>
                </a:cubicBezTo>
                <a:cubicBezTo>
                  <a:pt x="239" y="253"/>
                  <a:pt x="239" y="253"/>
                  <a:pt x="239" y="253"/>
                </a:cubicBezTo>
                <a:cubicBezTo>
                  <a:pt x="239" y="253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40" y="252"/>
                  <a:pt x="240" y="252"/>
                </a:cubicBezTo>
                <a:cubicBezTo>
                  <a:pt x="240" y="252"/>
                  <a:pt x="240" y="252"/>
                  <a:pt x="240" y="252"/>
                </a:cubicBezTo>
                <a:cubicBezTo>
                  <a:pt x="240" y="252"/>
                  <a:pt x="240" y="252"/>
                  <a:pt x="240" y="252"/>
                </a:cubicBezTo>
                <a:cubicBezTo>
                  <a:pt x="240" y="252"/>
                  <a:pt x="240" y="252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2" y="250"/>
                  <a:pt x="242" y="250"/>
                </a:cubicBezTo>
                <a:cubicBezTo>
                  <a:pt x="242" y="250"/>
                  <a:pt x="242" y="250"/>
                  <a:pt x="242" y="250"/>
                </a:cubicBezTo>
                <a:cubicBezTo>
                  <a:pt x="242" y="250"/>
                  <a:pt x="242" y="250"/>
                  <a:pt x="242" y="249"/>
                </a:cubicBezTo>
                <a:cubicBezTo>
                  <a:pt x="242" y="249"/>
                  <a:pt x="242" y="249"/>
                  <a:pt x="242" y="249"/>
                </a:cubicBezTo>
                <a:cubicBezTo>
                  <a:pt x="242" y="249"/>
                  <a:pt x="242" y="249"/>
                  <a:pt x="242" y="249"/>
                </a:cubicBezTo>
                <a:cubicBezTo>
                  <a:pt x="242" y="249"/>
                  <a:pt x="242" y="249"/>
                  <a:pt x="242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44" y="248"/>
                  <a:pt x="244" y="248"/>
                  <a:pt x="244" y="247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6"/>
                  <a:pt x="245" y="246"/>
                </a:cubicBezTo>
                <a:cubicBezTo>
                  <a:pt x="245" y="246"/>
                  <a:pt x="245" y="246"/>
                  <a:pt x="245" y="246"/>
                </a:cubicBezTo>
                <a:cubicBezTo>
                  <a:pt x="246" y="246"/>
                  <a:pt x="246" y="246"/>
                  <a:pt x="246" y="245"/>
                </a:cubicBezTo>
                <a:cubicBezTo>
                  <a:pt x="246" y="245"/>
                  <a:pt x="246" y="245"/>
                  <a:pt x="246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4"/>
                </a:cubicBezTo>
                <a:cubicBezTo>
                  <a:pt x="247" y="244"/>
                  <a:pt x="247" y="244"/>
                  <a:pt x="247" y="244"/>
                </a:cubicBezTo>
                <a:cubicBezTo>
                  <a:pt x="247" y="244"/>
                  <a:pt x="247" y="244"/>
                  <a:pt x="247" y="244"/>
                </a:cubicBezTo>
                <a:cubicBezTo>
                  <a:pt x="247" y="244"/>
                  <a:pt x="247" y="244"/>
                  <a:pt x="247" y="244"/>
                </a:cubicBezTo>
                <a:cubicBezTo>
                  <a:pt x="248" y="244"/>
                  <a:pt x="248" y="244"/>
                  <a:pt x="248" y="243"/>
                </a:cubicBezTo>
                <a:cubicBezTo>
                  <a:pt x="248" y="243"/>
                  <a:pt x="248" y="243"/>
                  <a:pt x="248" y="243"/>
                </a:cubicBezTo>
                <a:cubicBezTo>
                  <a:pt x="248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2"/>
                  <a:pt x="249" y="242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42"/>
                  <a:pt x="249" y="242"/>
                  <a:pt x="250" y="242"/>
                </a:cubicBezTo>
                <a:cubicBezTo>
                  <a:pt x="250" y="242"/>
                  <a:pt x="250" y="242"/>
                  <a:pt x="250" y="242"/>
                </a:cubicBezTo>
                <a:cubicBezTo>
                  <a:pt x="250" y="242"/>
                  <a:pt x="250" y="242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2" y="240"/>
                  <a:pt x="252" y="240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3" y="239"/>
                </a:cubicBezTo>
                <a:cubicBezTo>
                  <a:pt x="253" y="239"/>
                  <a:pt x="253" y="239"/>
                  <a:pt x="253" y="239"/>
                </a:cubicBezTo>
                <a:cubicBezTo>
                  <a:pt x="253" y="239"/>
                  <a:pt x="253" y="239"/>
                  <a:pt x="253" y="239"/>
                </a:cubicBezTo>
                <a:cubicBezTo>
                  <a:pt x="253" y="239"/>
                  <a:pt x="253" y="239"/>
                  <a:pt x="253" y="239"/>
                </a:cubicBezTo>
                <a:cubicBezTo>
                  <a:pt x="253" y="239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4" y="238"/>
                </a:cubicBezTo>
                <a:cubicBezTo>
                  <a:pt x="254" y="238"/>
                  <a:pt x="254" y="238"/>
                  <a:pt x="254" y="238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6"/>
                </a:cubicBezTo>
                <a:cubicBezTo>
                  <a:pt x="254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5"/>
                  <a:pt x="255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5" y="235"/>
                  <a:pt x="255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8" y="233"/>
                </a:cubicBezTo>
                <a:cubicBezTo>
                  <a:pt x="258" y="233"/>
                  <a:pt x="258" y="233"/>
                  <a:pt x="258" y="233"/>
                </a:cubicBezTo>
                <a:cubicBezTo>
                  <a:pt x="258" y="233"/>
                  <a:pt x="258" y="233"/>
                  <a:pt x="258" y="233"/>
                </a:cubicBezTo>
                <a:cubicBezTo>
                  <a:pt x="258" y="233"/>
                  <a:pt x="258" y="233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1"/>
                </a:cubicBezTo>
                <a:cubicBezTo>
                  <a:pt x="258" y="231"/>
                  <a:pt x="258" y="231"/>
                  <a:pt x="258" y="231"/>
                </a:cubicBezTo>
                <a:cubicBezTo>
                  <a:pt x="259" y="231"/>
                  <a:pt x="259" y="231"/>
                  <a:pt x="259" y="231"/>
                </a:cubicBezTo>
                <a:cubicBezTo>
                  <a:pt x="259" y="231"/>
                  <a:pt x="259" y="231"/>
                  <a:pt x="259" y="231"/>
                </a:cubicBezTo>
                <a:cubicBezTo>
                  <a:pt x="259" y="231"/>
                  <a:pt x="259" y="231"/>
                  <a:pt x="259" y="230"/>
                </a:cubicBezTo>
                <a:cubicBezTo>
                  <a:pt x="259" y="230"/>
                  <a:pt x="259" y="230"/>
                  <a:pt x="259" y="230"/>
                </a:cubicBezTo>
                <a:cubicBezTo>
                  <a:pt x="259" y="230"/>
                  <a:pt x="259" y="230"/>
                  <a:pt x="259" y="230"/>
                </a:cubicBezTo>
                <a:cubicBezTo>
                  <a:pt x="259" y="230"/>
                  <a:pt x="259" y="230"/>
                  <a:pt x="259" y="230"/>
                </a:cubicBezTo>
                <a:cubicBezTo>
                  <a:pt x="259" y="230"/>
                  <a:pt x="259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2" y="226"/>
                  <a:pt x="265" y="223"/>
                  <a:pt x="267" y="219"/>
                </a:cubicBezTo>
                <a:cubicBezTo>
                  <a:pt x="253" y="211"/>
                  <a:pt x="253" y="211"/>
                  <a:pt x="253" y="211"/>
                </a:cubicBezTo>
                <a:close/>
                <a:moveTo>
                  <a:pt x="288" y="133"/>
                </a:moveTo>
                <a:cubicBezTo>
                  <a:pt x="272" y="134"/>
                  <a:pt x="272" y="134"/>
                  <a:pt x="272" y="134"/>
                </a:cubicBezTo>
                <a:cubicBezTo>
                  <a:pt x="272" y="137"/>
                  <a:pt x="272" y="141"/>
                  <a:pt x="272" y="144"/>
                </a:cubicBezTo>
                <a:cubicBezTo>
                  <a:pt x="272" y="159"/>
                  <a:pt x="270" y="173"/>
                  <a:pt x="265" y="187"/>
                </a:cubicBezTo>
                <a:cubicBezTo>
                  <a:pt x="280" y="192"/>
                  <a:pt x="280" y="192"/>
                  <a:pt x="280" y="192"/>
                </a:cubicBezTo>
                <a:cubicBezTo>
                  <a:pt x="284" y="181"/>
                  <a:pt x="286" y="169"/>
                  <a:pt x="287" y="157"/>
                </a:cubicBezTo>
                <a:cubicBezTo>
                  <a:pt x="287" y="157"/>
                  <a:pt x="287" y="157"/>
                  <a:pt x="287" y="157"/>
                </a:cubicBezTo>
                <a:cubicBezTo>
                  <a:pt x="287" y="157"/>
                  <a:pt x="287" y="157"/>
                  <a:pt x="287" y="157"/>
                </a:cubicBezTo>
                <a:cubicBezTo>
                  <a:pt x="287" y="157"/>
                  <a:pt x="287" y="157"/>
                  <a:pt x="287" y="157"/>
                </a:cubicBezTo>
                <a:cubicBezTo>
                  <a:pt x="287" y="156"/>
                  <a:pt x="288" y="156"/>
                  <a:pt x="288" y="156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38"/>
                  <a:pt x="288" y="135"/>
                  <a:pt x="288" y="133"/>
                </a:cubicBezTo>
                <a:close/>
                <a:moveTo>
                  <a:pt x="254" y="51"/>
                </a:moveTo>
                <a:cubicBezTo>
                  <a:pt x="242" y="61"/>
                  <a:pt x="242" y="61"/>
                  <a:pt x="242" y="61"/>
                </a:cubicBezTo>
                <a:cubicBezTo>
                  <a:pt x="253" y="75"/>
                  <a:pt x="262" y="91"/>
                  <a:pt x="267" y="108"/>
                </a:cubicBezTo>
                <a:cubicBezTo>
                  <a:pt x="282" y="103"/>
                  <a:pt x="282" y="103"/>
                  <a:pt x="282" y="103"/>
                </a:cubicBezTo>
                <a:cubicBezTo>
                  <a:pt x="277" y="86"/>
                  <a:pt x="269" y="70"/>
                  <a:pt x="258" y="57"/>
                </a:cubicBezTo>
                <a:cubicBezTo>
                  <a:pt x="258" y="57"/>
                  <a:pt x="258" y="57"/>
                  <a:pt x="258" y="57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6" y="54"/>
                  <a:pt x="255" y="52"/>
                  <a:pt x="254" y="51"/>
                </a:cubicBezTo>
                <a:close/>
                <a:moveTo>
                  <a:pt x="179" y="4"/>
                </a:moveTo>
                <a:cubicBezTo>
                  <a:pt x="175" y="20"/>
                  <a:pt x="175" y="20"/>
                  <a:pt x="175" y="20"/>
                </a:cubicBezTo>
                <a:cubicBezTo>
                  <a:pt x="192" y="24"/>
                  <a:pt x="208" y="32"/>
                  <a:pt x="222" y="43"/>
                </a:cubicBezTo>
                <a:cubicBezTo>
                  <a:pt x="232" y="30"/>
                  <a:pt x="232" y="30"/>
                  <a:pt x="232" y="30"/>
                </a:cubicBezTo>
                <a:cubicBezTo>
                  <a:pt x="217" y="18"/>
                  <a:pt x="198" y="9"/>
                  <a:pt x="179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35"/>
          <p:cNvSpPr>
            <a:spLocks noChangeArrowheads="1"/>
          </p:cNvSpPr>
          <p:nvPr/>
        </p:nvSpPr>
        <p:spPr bwMode="auto">
          <a:xfrm>
            <a:off x="1041298" y="1746236"/>
            <a:ext cx="222604" cy="20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37"/>
          <p:cNvSpPr/>
          <p:nvPr/>
        </p:nvSpPr>
        <p:spPr bwMode="auto">
          <a:xfrm>
            <a:off x="1041298" y="1762280"/>
            <a:ext cx="68185" cy="100272"/>
          </a:xfrm>
          <a:custGeom>
            <a:avLst/>
            <a:gdLst>
              <a:gd name="T0" fmla="*/ 0 w 34"/>
              <a:gd name="T1" fmla="*/ 0 h 50"/>
              <a:gd name="T2" fmla="*/ 0 w 34"/>
              <a:gd name="T3" fmla="*/ 50 h 50"/>
              <a:gd name="T4" fmla="*/ 34 w 34"/>
              <a:gd name="T5" fmla="*/ 25 h 50"/>
              <a:gd name="T6" fmla="*/ 0 w 34"/>
              <a:gd name="T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50">
                <a:moveTo>
                  <a:pt x="0" y="0"/>
                </a:moveTo>
                <a:lnTo>
                  <a:pt x="0" y="50"/>
                </a:lnTo>
                <a:lnTo>
                  <a:pt x="34" y="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0" name="组合 589"/>
          <p:cNvGrpSpPr/>
          <p:nvPr/>
        </p:nvGrpSpPr>
        <p:grpSpPr>
          <a:xfrm>
            <a:off x="1051325" y="1762280"/>
            <a:ext cx="212576" cy="110299"/>
            <a:chOff x="993664" y="1343051"/>
            <a:chExt cx="212576" cy="110299"/>
          </a:xfrm>
        </p:grpSpPr>
        <p:sp>
          <p:nvSpPr>
            <p:cNvPr id="8" name="Freeform 36"/>
            <p:cNvSpPr/>
            <p:nvPr/>
          </p:nvSpPr>
          <p:spPr bwMode="auto">
            <a:xfrm>
              <a:off x="993664" y="1401209"/>
              <a:ext cx="204554" cy="52141"/>
            </a:xfrm>
            <a:custGeom>
              <a:avLst/>
              <a:gdLst>
                <a:gd name="T0" fmla="*/ 51 w 102"/>
                <a:gd name="T1" fmla="*/ 12 h 26"/>
                <a:gd name="T2" fmla="*/ 47 w 102"/>
                <a:gd name="T3" fmla="*/ 9 h 26"/>
                <a:gd name="T4" fmla="*/ 35 w 102"/>
                <a:gd name="T5" fmla="*/ 0 h 26"/>
                <a:gd name="T6" fmla="*/ 0 w 102"/>
                <a:gd name="T7" fmla="*/ 26 h 26"/>
                <a:gd name="T8" fmla="*/ 102 w 102"/>
                <a:gd name="T9" fmla="*/ 26 h 26"/>
                <a:gd name="T10" fmla="*/ 66 w 102"/>
                <a:gd name="T11" fmla="*/ 0 h 26"/>
                <a:gd name="T12" fmla="*/ 54 w 102"/>
                <a:gd name="T13" fmla="*/ 9 h 26"/>
                <a:gd name="T14" fmla="*/ 51 w 102"/>
                <a:gd name="T15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6">
                  <a:moveTo>
                    <a:pt x="51" y="12"/>
                  </a:moveTo>
                  <a:lnTo>
                    <a:pt x="47" y="9"/>
                  </a:lnTo>
                  <a:lnTo>
                    <a:pt x="35" y="0"/>
                  </a:lnTo>
                  <a:lnTo>
                    <a:pt x="0" y="26"/>
                  </a:lnTo>
                  <a:lnTo>
                    <a:pt x="102" y="26"/>
                  </a:lnTo>
                  <a:lnTo>
                    <a:pt x="66" y="0"/>
                  </a:lnTo>
                  <a:lnTo>
                    <a:pt x="54" y="9"/>
                  </a:lnTo>
                  <a:lnTo>
                    <a:pt x="51" y="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38"/>
            <p:cNvSpPr/>
            <p:nvPr/>
          </p:nvSpPr>
          <p:spPr bwMode="auto">
            <a:xfrm>
              <a:off x="1138055" y="1343051"/>
              <a:ext cx="68185" cy="100272"/>
            </a:xfrm>
            <a:custGeom>
              <a:avLst/>
              <a:gdLst>
                <a:gd name="T0" fmla="*/ 34 w 34"/>
                <a:gd name="T1" fmla="*/ 50 h 50"/>
                <a:gd name="T2" fmla="*/ 34 w 34"/>
                <a:gd name="T3" fmla="*/ 0 h 50"/>
                <a:gd name="T4" fmla="*/ 0 w 34"/>
                <a:gd name="T5" fmla="*/ 25 h 50"/>
                <a:gd name="T6" fmla="*/ 34 w 3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50">
                  <a:moveTo>
                    <a:pt x="34" y="50"/>
                  </a:moveTo>
                  <a:lnTo>
                    <a:pt x="34" y="0"/>
                  </a:lnTo>
                  <a:lnTo>
                    <a:pt x="0" y="25"/>
                  </a:lnTo>
                  <a:lnTo>
                    <a:pt x="34" y="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Freeform 39"/>
          <p:cNvSpPr/>
          <p:nvPr/>
        </p:nvSpPr>
        <p:spPr bwMode="auto">
          <a:xfrm>
            <a:off x="1041298" y="1746236"/>
            <a:ext cx="222604" cy="82224"/>
          </a:xfrm>
          <a:custGeom>
            <a:avLst/>
            <a:gdLst>
              <a:gd name="T0" fmla="*/ 56 w 111"/>
              <a:gd name="T1" fmla="*/ 41 h 41"/>
              <a:gd name="T2" fmla="*/ 111 w 111"/>
              <a:gd name="T3" fmla="*/ 0 h 41"/>
              <a:gd name="T4" fmla="*/ 0 w 111"/>
              <a:gd name="T5" fmla="*/ 0 h 41"/>
              <a:gd name="T6" fmla="*/ 56 w 11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41">
                <a:moveTo>
                  <a:pt x="56" y="41"/>
                </a:moveTo>
                <a:lnTo>
                  <a:pt x="111" y="0"/>
                </a:lnTo>
                <a:lnTo>
                  <a:pt x="0" y="0"/>
                </a:lnTo>
                <a:lnTo>
                  <a:pt x="56" y="4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7" name="组合 596"/>
          <p:cNvGrpSpPr/>
          <p:nvPr/>
        </p:nvGrpSpPr>
        <p:grpSpPr>
          <a:xfrm>
            <a:off x="1486505" y="1698106"/>
            <a:ext cx="226615" cy="222604"/>
            <a:chOff x="1428844" y="1278877"/>
            <a:chExt cx="226615" cy="222604"/>
          </a:xfrm>
        </p:grpSpPr>
        <p:sp>
          <p:nvSpPr>
            <p:cNvPr id="12" name="Rectangle 40"/>
            <p:cNvSpPr>
              <a:spLocks noChangeArrowheads="1"/>
            </p:cNvSpPr>
            <p:nvPr/>
          </p:nvSpPr>
          <p:spPr bwMode="auto">
            <a:xfrm>
              <a:off x="1653453" y="1375138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41"/>
            <p:cNvSpPr/>
            <p:nvPr/>
          </p:nvSpPr>
          <p:spPr bwMode="auto">
            <a:xfrm>
              <a:off x="1438871" y="1445329"/>
              <a:ext cx="204554" cy="56152"/>
            </a:xfrm>
            <a:custGeom>
              <a:avLst/>
              <a:gdLst>
                <a:gd name="T0" fmla="*/ 64 w 102"/>
                <a:gd name="T1" fmla="*/ 0 h 28"/>
                <a:gd name="T2" fmla="*/ 38 w 102"/>
                <a:gd name="T3" fmla="*/ 0 h 28"/>
                <a:gd name="T4" fmla="*/ 35 w 102"/>
                <a:gd name="T5" fmla="*/ 2 h 28"/>
                <a:gd name="T6" fmla="*/ 0 w 102"/>
                <a:gd name="T7" fmla="*/ 28 h 28"/>
                <a:gd name="T8" fmla="*/ 102 w 102"/>
                <a:gd name="T9" fmla="*/ 28 h 28"/>
                <a:gd name="T10" fmla="*/ 67 w 102"/>
                <a:gd name="T11" fmla="*/ 2 h 28"/>
                <a:gd name="T12" fmla="*/ 64 w 10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">
                  <a:moveTo>
                    <a:pt x="64" y="0"/>
                  </a:moveTo>
                  <a:lnTo>
                    <a:pt x="38" y="0"/>
                  </a:lnTo>
                  <a:lnTo>
                    <a:pt x="35" y="2"/>
                  </a:lnTo>
                  <a:lnTo>
                    <a:pt x="0" y="28"/>
                  </a:lnTo>
                  <a:lnTo>
                    <a:pt x="102" y="28"/>
                  </a:lnTo>
                  <a:lnTo>
                    <a:pt x="67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42"/>
            <p:cNvSpPr/>
            <p:nvPr/>
          </p:nvSpPr>
          <p:spPr bwMode="auto">
            <a:xfrm>
              <a:off x="1583262" y="1391181"/>
              <a:ext cx="70191" cy="102278"/>
            </a:xfrm>
            <a:custGeom>
              <a:avLst/>
              <a:gdLst>
                <a:gd name="T0" fmla="*/ 0 w 35"/>
                <a:gd name="T1" fmla="*/ 25 h 51"/>
                <a:gd name="T2" fmla="*/ 0 w 35"/>
                <a:gd name="T3" fmla="*/ 25 h 51"/>
                <a:gd name="T4" fmla="*/ 35 w 35"/>
                <a:gd name="T5" fmla="*/ 51 h 51"/>
                <a:gd name="T6" fmla="*/ 35 w 35"/>
                <a:gd name="T7" fmla="*/ 0 h 51"/>
                <a:gd name="T8" fmla="*/ 20 w 35"/>
                <a:gd name="T9" fmla="*/ 11 h 51"/>
                <a:gd name="T10" fmla="*/ 0 w 35"/>
                <a:gd name="T11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51">
                  <a:moveTo>
                    <a:pt x="0" y="25"/>
                  </a:moveTo>
                  <a:lnTo>
                    <a:pt x="0" y="25"/>
                  </a:lnTo>
                  <a:lnTo>
                    <a:pt x="35" y="51"/>
                  </a:lnTo>
                  <a:lnTo>
                    <a:pt x="35" y="0"/>
                  </a:lnTo>
                  <a:lnTo>
                    <a:pt x="20" y="11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3"/>
            <p:cNvSpPr/>
            <p:nvPr/>
          </p:nvSpPr>
          <p:spPr bwMode="auto">
            <a:xfrm>
              <a:off x="1623371" y="1355084"/>
              <a:ext cx="30082" cy="42115"/>
            </a:xfrm>
            <a:custGeom>
              <a:avLst/>
              <a:gdLst>
                <a:gd name="T0" fmla="*/ 15 w 15"/>
                <a:gd name="T1" fmla="*/ 10 h 21"/>
                <a:gd name="T2" fmla="*/ 15 w 15"/>
                <a:gd name="T3" fmla="*/ 10 h 21"/>
                <a:gd name="T4" fmla="*/ 15 w 15"/>
                <a:gd name="T5" fmla="*/ 10 h 21"/>
                <a:gd name="T6" fmla="*/ 0 w 15"/>
                <a:gd name="T7" fmla="*/ 0 h 21"/>
                <a:gd name="T8" fmla="*/ 0 w 15"/>
                <a:gd name="T9" fmla="*/ 21 h 21"/>
                <a:gd name="T10" fmla="*/ 15 w 15"/>
                <a:gd name="T11" fmla="*/ 10 h 21"/>
                <a:gd name="T12" fmla="*/ 15 w 15"/>
                <a:gd name="T13" fmla="*/ 10 h 21"/>
                <a:gd name="T14" fmla="*/ 15 w 15"/>
                <a:gd name="T15" fmla="*/ 10 h 21"/>
                <a:gd name="T16" fmla="*/ 15 w 15"/>
                <a:gd name="T17" fmla="*/ 10 h 21"/>
                <a:gd name="T18" fmla="*/ 15 w 15"/>
                <a:gd name="T1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1">
                  <a:moveTo>
                    <a:pt x="15" y="10"/>
                  </a:moveTo>
                  <a:lnTo>
                    <a:pt x="15" y="10"/>
                  </a:lnTo>
                  <a:lnTo>
                    <a:pt x="15" y="1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4"/>
            <p:cNvSpPr/>
            <p:nvPr/>
          </p:nvSpPr>
          <p:spPr bwMode="auto">
            <a:xfrm>
              <a:off x="1428844" y="1391181"/>
              <a:ext cx="70191" cy="102278"/>
            </a:xfrm>
            <a:custGeom>
              <a:avLst/>
              <a:gdLst>
                <a:gd name="T0" fmla="*/ 35 w 35"/>
                <a:gd name="T1" fmla="*/ 25 h 51"/>
                <a:gd name="T2" fmla="*/ 15 w 35"/>
                <a:gd name="T3" fmla="*/ 11 h 51"/>
                <a:gd name="T4" fmla="*/ 0 w 35"/>
                <a:gd name="T5" fmla="*/ 0 h 51"/>
                <a:gd name="T6" fmla="*/ 0 w 35"/>
                <a:gd name="T7" fmla="*/ 0 h 51"/>
                <a:gd name="T8" fmla="*/ 0 w 35"/>
                <a:gd name="T9" fmla="*/ 51 h 51"/>
                <a:gd name="T10" fmla="*/ 35 w 35"/>
                <a:gd name="T11" fmla="*/ 25 h 51"/>
                <a:gd name="T12" fmla="*/ 35 w 35"/>
                <a:gd name="T13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1">
                  <a:moveTo>
                    <a:pt x="35" y="25"/>
                  </a:moveTo>
                  <a:lnTo>
                    <a:pt x="15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35" y="25"/>
                  </a:lnTo>
                  <a:lnTo>
                    <a:pt x="35" y="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5"/>
            <p:cNvSpPr/>
            <p:nvPr/>
          </p:nvSpPr>
          <p:spPr bwMode="auto">
            <a:xfrm>
              <a:off x="1428844" y="1355084"/>
              <a:ext cx="30082" cy="42115"/>
            </a:xfrm>
            <a:custGeom>
              <a:avLst/>
              <a:gdLst>
                <a:gd name="T0" fmla="*/ 15 w 15"/>
                <a:gd name="T1" fmla="*/ 0 h 21"/>
                <a:gd name="T2" fmla="*/ 0 w 15"/>
                <a:gd name="T3" fmla="*/ 10 h 21"/>
                <a:gd name="T4" fmla="*/ 15 w 15"/>
                <a:gd name="T5" fmla="*/ 21 h 21"/>
                <a:gd name="T6" fmla="*/ 15 w 15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1">
                  <a:moveTo>
                    <a:pt x="15" y="0"/>
                  </a:moveTo>
                  <a:lnTo>
                    <a:pt x="0" y="10"/>
                  </a:lnTo>
                  <a:lnTo>
                    <a:pt x="15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6"/>
            <p:cNvSpPr/>
            <p:nvPr/>
          </p:nvSpPr>
          <p:spPr bwMode="auto">
            <a:xfrm>
              <a:off x="1470958" y="1278877"/>
              <a:ext cx="140381" cy="154419"/>
            </a:xfrm>
            <a:custGeom>
              <a:avLst/>
              <a:gdLst>
                <a:gd name="T0" fmla="*/ 20 w 70"/>
                <a:gd name="T1" fmla="*/ 14 h 77"/>
                <a:gd name="T2" fmla="*/ 20 w 70"/>
                <a:gd name="T3" fmla="*/ 20 h 77"/>
                <a:gd name="T4" fmla="*/ 14 w 70"/>
                <a:gd name="T5" fmla="*/ 20 h 77"/>
                <a:gd name="T6" fmla="*/ 0 w 70"/>
                <a:gd name="T7" fmla="*/ 20 h 77"/>
                <a:gd name="T8" fmla="*/ 0 w 70"/>
                <a:gd name="T9" fmla="*/ 63 h 77"/>
                <a:gd name="T10" fmla="*/ 19 w 70"/>
                <a:gd name="T11" fmla="*/ 77 h 77"/>
                <a:gd name="T12" fmla="*/ 51 w 70"/>
                <a:gd name="T13" fmla="*/ 77 h 77"/>
                <a:gd name="T14" fmla="*/ 70 w 70"/>
                <a:gd name="T15" fmla="*/ 63 h 77"/>
                <a:gd name="T16" fmla="*/ 70 w 70"/>
                <a:gd name="T17" fmla="*/ 0 h 77"/>
                <a:gd name="T18" fmla="*/ 20 w 70"/>
                <a:gd name="T19" fmla="*/ 0 h 77"/>
                <a:gd name="T20" fmla="*/ 20 w 70"/>
                <a:gd name="T21" fmla="*/ 0 h 77"/>
                <a:gd name="T22" fmla="*/ 20 w 70"/>
                <a:gd name="T23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7">
                  <a:moveTo>
                    <a:pt x="20" y="14"/>
                  </a:moveTo>
                  <a:lnTo>
                    <a:pt x="20" y="20"/>
                  </a:lnTo>
                  <a:lnTo>
                    <a:pt x="14" y="20"/>
                  </a:lnTo>
                  <a:lnTo>
                    <a:pt x="0" y="20"/>
                  </a:lnTo>
                  <a:lnTo>
                    <a:pt x="0" y="63"/>
                  </a:lnTo>
                  <a:lnTo>
                    <a:pt x="19" y="77"/>
                  </a:lnTo>
                  <a:lnTo>
                    <a:pt x="51" y="77"/>
                  </a:lnTo>
                  <a:lnTo>
                    <a:pt x="70" y="63"/>
                  </a:lnTo>
                  <a:lnTo>
                    <a:pt x="7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47"/>
            <p:cNvSpPr/>
            <p:nvPr/>
          </p:nvSpPr>
          <p:spPr bwMode="auto">
            <a:xfrm>
              <a:off x="1470958" y="1278877"/>
              <a:ext cx="28076" cy="28076"/>
            </a:xfrm>
            <a:custGeom>
              <a:avLst/>
              <a:gdLst>
                <a:gd name="T0" fmla="*/ 0 w 14"/>
                <a:gd name="T1" fmla="*/ 14 h 14"/>
                <a:gd name="T2" fmla="*/ 14 w 14"/>
                <a:gd name="T3" fmla="*/ 14 h 14"/>
                <a:gd name="T4" fmla="*/ 14 w 14"/>
                <a:gd name="T5" fmla="*/ 0 h 14"/>
                <a:gd name="T6" fmla="*/ 0 w 14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14" y="14"/>
                  </a:lnTo>
                  <a:lnTo>
                    <a:pt x="1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1933717" y="1706128"/>
            <a:ext cx="224610" cy="206560"/>
            <a:chOff x="1876056" y="1286899"/>
            <a:chExt cx="224610" cy="206560"/>
          </a:xfrm>
        </p:grpSpPr>
        <p:sp>
          <p:nvSpPr>
            <p:cNvPr id="20" name="Freeform 48"/>
            <p:cNvSpPr/>
            <p:nvPr/>
          </p:nvSpPr>
          <p:spPr bwMode="auto">
            <a:xfrm>
              <a:off x="1884077" y="1437307"/>
              <a:ext cx="206561" cy="56152"/>
            </a:xfrm>
            <a:custGeom>
              <a:avLst/>
              <a:gdLst>
                <a:gd name="T0" fmla="*/ 65 w 103"/>
                <a:gd name="T1" fmla="*/ 0 h 28"/>
                <a:gd name="T2" fmla="*/ 38 w 103"/>
                <a:gd name="T3" fmla="*/ 0 h 28"/>
                <a:gd name="T4" fmla="*/ 36 w 103"/>
                <a:gd name="T5" fmla="*/ 2 h 28"/>
                <a:gd name="T6" fmla="*/ 0 w 103"/>
                <a:gd name="T7" fmla="*/ 28 h 28"/>
                <a:gd name="T8" fmla="*/ 103 w 103"/>
                <a:gd name="T9" fmla="*/ 28 h 28"/>
                <a:gd name="T10" fmla="*/ 67 w 103"/>
                <a:gd name="T11" fmla="*/ 2 h 28"/>
                <a:gd name="T12" fmla="*/ 65 w 10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8">
                  <a:moveTo>
                    <a:pt x="65" y="0"/>
                  </a:moveTo>
                  <a:lnTo>
                    <a:pt x="38" y="0"/>
                  </a:lnTo>
                  <a:lnTo>
                    <a:pt x="36" y="2"/>
                  </a:lnTo>
                  <a:lnTo>
                    <a:pt x="0" y="28"/>
                  </a:lnTo>
                  <a:lnTo>
                    <a:pt x="103" y="28"/>
                  </a:lnTo>
                  <a:lnTo>
                    <a:pt x="67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49"/>
            <p:cNvSpPr/>
            <p:nvPr/>
          </p:nvSpPr>
          <p:spPr bwMode="auto">
            <a:xfrm>
              <a:off x="1876056" y="1286899"/>
              <a:ext cx="222604" cy="198539"/>
            </a:xfrm>
            <a:custGeom>
              <a:avLst/>
              <a:gdLst>
                <a:gd name="T0" fmla="*/ 111 w 111"/>
                <a:gd name="T1" fmla="*/ 41 h 99"/>
                <a:gd name="T2" fmla="*/ 111 w 111"/>
                <a:gd name="T3" fmla="*/ 41 h 99"/>
                <a:gd name="T4" fmla="*/ 111 w 111"/>
                <a:gd name="T5" fmla="*/ 41 h 99"/>
                <a:gd name="T6" fmla="*/ 56 w 111"/>
                <a:gd name="T7" fmla="*/ 0 h 99"/>
                <a:gd name="T8" fmla="*/ 0 w 111"/>
                <a:gd name="T9" fmla="*/ 41 h 99"/>
                <a:gd name="T10" fmla="*/ 0 w 111"/>
                <a:gd name="T11" fmla="*/ 41 h 99"/>
                <a:gd name="T12" fmla="*/ 0 w 111"/>
                <a:gd name="T13" fmla="*/ 48 h 99"/>
                <a:gd name="T14" fmla="*/ 0 w 111"/>
                <a:gd name="T15" fmla="*/ 48 h 99"/>
                <a:gd name="T16" fmla="*/ 0 w 111"/>
                <a:gd name="T17" fmla="*/ 99 h 99"/>
                <a:gd name="T18" fmla="*/ 34 w 111"/>
                <a:gd name="T19" fmla="*/ 73 h 99"/>
                <a:gd name="T20" fmla="*/ 34 w 111"/>
                <a:gd name="T21" fmla="*/ 73 h 99"/>
                <a:gd name="T22" fmla="*/ 0 w 111"/>
                <a:gd name="T23" fmla="*/ 48 h 99"/>
                <a:gd name="T24" fmla="*/ 11 w 111"/>
                <a:gd name="T25" fmla="*/ 41 h 99"/>
                <a:gd name="T26" fmla="*/ 11 w 111"/>
                <a:gd name="T27" fmla="*/ 41 h 99"/>
                <a:gd name="T28" fmla="*/ 56 w 111"/>
                <a:gd name="T29" fmla="*/ 7 h 99"/>
                <a:gd name="T30" fmla="*/ 101 w 111"/>
                <a:gd name="T31" fmla="*/ 41 h 99"/>
                <a:gd name="T32" fmla="*/ 101 w 111"/>
                <a:gd name="T33" fmla="*/ 41 h 99"/>
                <a:gd name="T34" fmla="*/ 111 w 111"/>
                <a:gd name="T35" fmla="*/ 48 h 99"/>
                <a:gd name="T36" fmla="*/ 77 w 111"/>
                <a:gd name="T37" fmla="*/ 73 h 99"/>
                <a:gd name="T38" fmla="*/ 77 w 111"/>
                <a:gd name="T39" fmla="*/ 73 h 99"/>
                <a:gd name="T40" fmla="*/ 111 w 111"/>
                <a:gd name="T41" fmla="*/ 99 h 99"/>
                <a:gd name="T42" fmla="*/ 111 w 111"/>
                <a:gd name="T43" fmla="*/ 48 h 99"/>
                <a:gd name="T44" fmla="*/ 111 w 111"/>
                <a:gd name="T45" fmla="*/ 48 h 99"/>
                <a:gd name="T46" fmla="*/ 111 w 111"/>
                <a:gd name="T47" fmla="*/ 41 h 99"/>
                <a:gd name="T48" fmla="*/ 111 w 111"/>
                <a:gd name="T49" fmla="*/ 4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99">
                  <a:moveTo>
                    <a:pt x="111" y="41"/>
                  </a:moveTo>
                  <a:lnTo>
                    <a:pt x="111" y="41"/>
                  </a:lnTo>
                  <a:lnTo>
                    <a:pt x="111" y="41"/>
                  </a:lnTo>
                  <a:lnTo>
                    <a:pt x="56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99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0" y="4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56" y="7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11" y="48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111" y="99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11" y="41"/>
                  </a:lnTo>
                  <a:lnTo>
                    <a:pt x="111" y="4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50"/>
            <p:cNvSpPr>
              <a:spLocks noChangeArrowheads="1"/>
            </p:cNvSpPr>
            <p:nvPr/>
          </p:nvSpPr>
          <p:spPr bwMode="auto">
            <a:xfrm>
              <a:off x="2098660" y="1369122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2" name="组合 601"/>
          <p:cNvGrpSpPr/>
          <p:nvPr/>
        </p:nvGrpSpPr>
        <p:grpSpPr>
          <a:xfrm>
            <a:off x="3718555" y="1698106"/>
            <a:ext cx="222604" cy="222604"/>
            <a:chOff x="3660894" y="1278877"/>
            <a:chExt cx="222604" cy="222604"/>
          </a:xfrm>
        </p:grpSpPr>
        <p:sp>
          <p:nvSpPr>
            <p:cNvPr id="23" name="Freeform 51"/>
            <p:cNvSpPr/>
            <p:nvPr/>
          </p:nvSpPr>
          <p:spPr bwMode="auto">
            <a:xfrm>
              <a:off x="3660894" y="1355084"/>
              <a:ext cx="146397" cy="146397"/>
            </a:xfrm>
            <a:custGeom>
              <a:avLst/>
              <a:gdLst>
                <a:gd name="T0" fmla="*/ 0 w 190"/>
                <a:gd name="T1" fmla="*/ 0 h 190"/>
                <a:gd name="T2" fmla="*/ 0 w 190"/>
                <a:gd name="T3" fmla="*/ 56 h 190"/>
                <a:gd name="T4" fmla="*/ 95 w 190"/>
                <a:gd name="T5" fmla="*/ 95 h 190"/>
                <a:gd name="T6" fmla="*/ 135 w 190"/>
                <a:gd name="T7" fmla="*/ 190 h 190"/>
                <a:gd name="T8" fmla="*/ 190 w 190"/>
                <a:gd name="T9" fmla="*/ 190 h 190"/>
                <a:gd name="T10" fmla="*/ 0 w 190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190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36" y="56"/>
                    <a:pt x="70" y="70"/>
                    <a:pt x="95" y="95"/>
                  </a:cubicBezTo>
                  <a:cubicBezTo>
                    <a:pt x="120" y="121"/>
                    <a:pt x="134" y="154"/>
                    <a:pt x="135" y="190"/>
                  </a:cubicBezTo>
                  <a:cubicBezTo>
                    <a:pt x="190" y="190"/>
                    <a:pt x="190" y="190"/>
                    <a:pt x="190" y="190"/>
                  </a:cubicBezTo>
                  <a:cubicBezTo>
                    <a:pt x="189" y="85"/>
                    <a:pt x="104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2"/>
            <p:cNvSpPr/>
            <p:nvPr/>
          </p:nvSpPr>
          <p:spPr bwMode="auto">
            <a:xfrm>
              <a:off x="3660894" y="1278877"/>
              <a:ext cx="222604" cy="222604"/>
            </a:xfrm>
            <a:custGeom>
              <a:avLst/>
              <a:gdLst>
                <a:gd name="T0" fmla="*/ 0 w 288"/>
                <a:gd name="T1" fmla="*/ 0 h 288"/>
                <a:gd name="T2" fmla="*/ 0 w 288"/>
                <a:gd name="T3" fmla="*/ 55 h 288"/>
                <a:gd name="T4" fmla="*/ 233 w 288"/>
                <a:gd name="T5" fmla="*/ 288 h 288"/>
                <a:gd name="T6" fmla="*/ 288 w 288"/>
                <a:gd name="T7" fmla="*/ 288 h 288"/>
                <a:gd name="T8" fmla="*/ 0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28" y="55"/>
                    <a:pt x="232" y="159"/>
                    <a:pt x="233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7" y="129"/>
                    <a:pt x="158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53"/>
            <p:cNvSpPr>
              <a:spLocks noChangeArrowheads="1"/>
            </p:cNvSpPr>
            <p:nvPr/>
          </p:nvSpPr>
          <p:spPr bwMode="auto">
            <a:xfrm>
              <a:off x="3660894" y="1443323"/>
              <a:ext cx="60163" cy="5815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3" name="组合 602"/>
          <p:cNvGrpSpPr/>
          <p:nvPr/>
        </p:nvGrpSpPr>
        <p:grpSpPr>
          <a:xfrm>
            <a:off x="5058186" y="1698106"/>
            <a:ext cx="222604" cy="222605"/>
            <a:chOff x="5000525" y="1278877"/>
            <a:chExt cx="222604" cy="222605"/>
          </a:xfrm>
        </p:grpSpPr>
        <p:sp>
          <p:nvSpPr>
            <p:cNvPr id="26" name="Freeform 54"/>
            <p:cNvSpPr/>
            <p:nvPr/>
          </p:nvSpPr>
          <p:spPr bwMode="auto">
            <a:xfrm>
              <a:off x="5000525" y="1419258"/>
              <a:ext cx="82224" cy="82224"/>
            </a:xfrm>
            <a:custGeom>
              <a:avLst/>
              <a:gdLst>
                <a:gd name="T0" fmla="*/ 0 w 108"/>
                <a:gd name="T1" fmla="*/ 0 h 107"/>
                <a:gd name="T2" fmla="*/ 0 w 108"/>
                <a:gd name="T3" fmla="*/ 107 h 107"/>
                <a:gd name="T4" fmla="*/ 108 w 108"/>
                <a:gd name="T5" fmla="*/ 107 h 107"/>
                <a:gd name="T6" fmla="*/ 73 w 108"/>
                <a:gd name="T7" fmla="*/ 35 h 107"/>
                <a:gd name="T8" fmla="*/ 0 w 108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7">
                  <a:moveTo>
                    <a:pt x="0" y="0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5" y="80"/>
                    <a:pt x="93" y="55"/>
                    <a:pt x="73" y="35"/>
                  </a:cubicBezTo>
                  <a:cubicBezTo>
                    <a:pt x="53" y="15"/>
                    <a:pt x="28" y="3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55"/>
            <p:cNvSpPr/>
            <p:nvPr/>
          </p:nvSpPr>
          <p:spPr bwMode="auto">
            <a:xfrm>
              <a:off x="5000525" y="1278877"/>
              <a:ext cx="222604" cy="222604"/>
            </a:xfrm>
            <a:custGeom>
              <a:avLst/>
              <a:gdLst>
                <a:gd name="T0" fmla="*/ 249 w 289"/>
                <a:gd name="T1" fmla="*/ 287 h 287"/>
                <a:gd name="T2" fmla="*/ 289 w 289"/>
                <a:gd name="T3" fmla="*/ 287 h 287"/>
                <a:gd name="T4" fmla="*/ 0 w 289"/>
                <a:gd name="T5" fmla="*/ 0 h 287"/>
                <a:gd name="T6" fmla="*/ 0 w 289"/>
                <a:gd name="T7" fmla="*/ 38 h 287"/>
                <a:gd name="T8" fmla="*/ 249 w 289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7">
                  <a:moveTo>
                    <a:pt x="249" y="287"/>
                  </a:moveTo>
                  <a:cubicBezTo>
                    <a:pt x="289" y="287"/>
                    <a:pt x="289" y="287"/>
                    <a:pt x="289" y="287"/>
                  </a:cubicBezTo>
                  <a:cubicBezTo>
                    <a:pt x="286" y="138"/>
                    <a:pt x="149" y="2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4" y="46"/>
                    <a:pt x="241" y="153"/>
                    <a:pt x="249" y="2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56"/>
            <p:cNvSpPr/>
            <p:nvPr/>
          </p:nvSpPr>
          <p:spPr bwMode="auto">
            <a:xfrm>
              <a:off x="5000525" y="1347062"/>
              <a:ext cx="152413" cy="154419"/>
            </a:xfrm>
            <a:custGeom>
              <a:avLst/>
              <a:gdLst>
                <a:gd name="T0" fmla="*/ 0 w 198"/>
                <a:gd name="T1" fmla="*/ 0 h 198"/>
                <a:gd name="T2" fmla="*/ 0 w 198"/>
                <a:gd name="T3" fmla="*/ 40 h 198"/>
                <a:gd name="T4" fmla="*/ 159 w 198"/>
                <a:gd name="T5" fmla="*/ 198 h 198"/>
                <a:gd name="T6" fmla="*/ 198 w 198"/>
                <a:gd name="T7" fmla="*/ 198 h 198"/>
                <a:gd name="T8" fmla="*/ 0 w 19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84" y="47"/>
                    <a:pt x="152" y="114"/>
                    <a:pt x="159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1" y="92"/>
                    <a:pt x="106" y="8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4" name="组合 603"/>
          <p:cNvGrpSpPr/>
          <p:nvPr/>
        </p:nvGrpSpPr>
        <p:grpSpPr>
          <a:xfrm>
            <a:off x="5503393" y="1756264"/>
            <a:ext cx="222604" cy="106289"/>
            <a:chOff x="5445732" y="1337035"/>
            <a:chExt cx="222604" cy="106289"/>
          </a:xfrm>
        </p:grpSpPr>
        <p:sp>
          <p:nvSpPr>
            <p:cNvPr id="29" name="Freeform 57"/>
            <p:cNvSpPr>
              <a:spLocks noEditPoints="1"/>
            </p:cNvSpPr>
            <p:nvPr/>
          </p:nvSpPr>
          <p:spPr bwMode="auto">
            <a:xfrm>
              <a:off x="5445732" y="1337035"/>
              <a:ext cx="76207" cy="104283"/>
            </a:xfrm>
            <a:custGeom>
              <a:avLst/>
              <a:gdLst>
                <a:gd name="T0" fmla="*/ 0 w 97"/>
                <a:gd name="T1" fmla="*/ 2 h 133"/>
                <a:gd name="T2" fmla="*/ 45 w 97"/>
                <a:gd name="T3" fmla="*/ 0 h 133"/>
                <a:gd name="T4" fmla="*/ 91 w 97"/>
                <a:gd name="T5" fmla="*/ 34 h 133"/>
                <a:gd name="T6" fmla="*/ 67 w 97"/>
                <a:gd name="T7" fmla="*/ 66 h 133"/>
                <a:gd name="T8" fmla="*/ 67 w 97"/>
                <a:gd name="T9" fmla="*/ 66 h 133"/>
                <a:gd name="T10" fmla="*/ 86 w 97"/>
                <a:gd name="T11" fmla="*/ 95 h 133"/>
                <a:gd name="T12" fmla="*/ 97 w 97"/>
                <a:gd name="T13" fmla="*/ 133 h 133"/>
                <a:gd name="T14" fmla="*/ 69 w 97"/>
                <a:gd name="T15" fmla="*/ 133 h 133"/>
                <a:gd name="T16" fmla="*/ 58 w 97"/>
                <a:gd name="T17" fmla="*/ 95 h 133"/>
                <a:gd name="T18" fmla="*/ 42 w 97"/>
                <a:gd name="T19" fmla="*/ 80 h 133"/>
                <a:gd name="T20" fmla="*/ 27 w 97"/>
                <a:gd name="T21" fmla="*/ 81 h 133"/>
                <a:gd name="T22" fmla="*/ 27 w 97"/>
                <a:gd name="T23" fmla="*/ 133 h 133"/>
                <a:gd name="T24" fmla="*/ 0 w 97"/>
                <a:gd name="T25" fmla="*/ 133 h 133"/>
                <a:gd name="T26" fmla="*/ 0 w 97"/>
                <a:gd name="T27" fmla="*/ 2 h 133"/>
                <a:gd name="T28" fmla="*/ 27 w 97"/>
                <a:gd name="T29" fmla="*/ 59 h 133"/>
                <a:gd name="T30" fmla="*/ 41 w 97"/>
                <a:gd name="T31" fmla="*/ 59 h 133"/>
                <a:gd name="T32" fmla="*/ 62 w 97"/>
                <a:gd name="T33" fmla="*/ 40 h 133"/>
                <a:gd name="T34" fmla="*/ 42 w 97"/>
                <a:gd name="T35" fmla="*/ 22 h 133"/>
                <a:gd name="T36" fmla="*/ 27 w 97"/>
                <a:gd name="T37" fmla="*/ 22 h 133"/>
                <a:gd name="T38" fmla="*/ 27 w 97"/>
                <a:gd name="T39" fmla="*/ 5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133">
                  <a:moveTo>
                    <a:pt x="0" y="2"/>
                  </a:moveTo>
                  <a:cubicBezTo>
                    <a:pt x="14" y="1"/>
                    <a:pt x="28" y="0"/>
                    <a:pt x="45" y="0"/>
                  </a:cubicBezTo>
                  <a:cubicBezTo>
                    <a:pt x="73" y="0"/>
                    <a:pt x="91" y="16"/>
                    <a:pt x="91" y="34"/>
                  </a:cubicBezTo>
                  <a:cubicBezTo>
                    <a:pt x="91" y="50"/>
                    <a:pt x="80" y="60"/>
                    <a:pt x="6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76" y="71"/>
                    <a:pt x="81" y="76"/>
                    <a:pt x="86" y="95"/>
                  </a:cubicBezTo>
                  <a:cubicBezTo>
                    <a:pt x="89" y="109"/>
                    <a:pt x="93" y="121"/>
                    <a:pt x="97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65" y="122"/>
                    <a:pt x="61" y="108"/>
                    <a:pt x="58" y="95"/>
                  </a:cubicBezTo>
                  <a:cubicBezTo>
                    <a:pt x="56" y="85"/>
                    <a:pt x="50" y="80"/>
                    <a:pt x="42" y="80"/>
                  </a:cubicBezTo>
                  <a:cubicBezTo>
                    <a:pt x="37" y="80"/>
                    <a:pt x="34" y="80"/>
                    <a:pt x="27" y="81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2"/>
                  </a:lnTo>
                  <a:close/>
                  <a:moveTo>
                    <a:pt x="27" y="59"/>
                  </a:moveTo>
                  <a:cubicBezTo>
                    <a:pt x="33" y="59"/>
                    <a:pt x="36" y="59"/>
                    <a:pt x="41" y="59"/>
                  </a:cubicBezTo>
                  <a:cubicBezTo>
                    <a:pt x="55" y="59"/>
                    <a:pt x="62" y="51"/>
                    <a:pt x="62" y="40"/>
                  </a:cubicBezTo>
                  <a:cubicBezTo>
                    <a:pt x="62" y="28"/>
                    <a:pt x="56" y="22"/>
                    <a:pt x="42" y="22"/>
                  </a:cubicBezTo>
                  <a:cubicBezTo>
                    <a:pt x="37" y="22"/>
                    <a:pt x="33" y="22"/>
                    <a:pt x="27" y="22"/>
                  </a:cubicBezTo>
                  <a:lnTo>
                    <a:pt x="27" y="5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58"/>
            <p:cNvSpPr/>
            <p:nvPr/>
          </p:nvSpPr>
          <p:spPr bwMode="auto">
            <a:xfrm>
              <a:off x="5527955" y="1337035"/>
              <a:ext cx="66180" cy="106289"/>
            </a:xfrm>
            <a:custGeom>
              <a:avLst/>
              <a:gdLst>
                <a:gd name="T0" fmla="*/ 46 w 84"/>
                <a:gd name="T1" fmla="*/ 0 h 135"/>
                <a:gd name="T2" fmla="*/ 75 w 84"/>
                <a:gd name="T3" fmla="*/ 5 h 135"/>
                <a:gd name="T4" fmla="*/ 72 w 84"/>
                <a:gd name="T5" fmla="*/ 27 h 135"/>
                <a:gd name="T6" fmla="*/ 44 w 84"/>
                <a:gd name="T7" fmla="*/ 22 h 135"/>
                <a:gd name="T8" fmla="*/ 29 w 84"/>
                <a:gd name="T9" fmla="*/ 33 h 135"/>
                <a:gd name="T10" fmla="*/ 49 w 84"/>
                <a:gd name="T11" fmla="*/ 54 h 135"/>
                <a:gd name="T12" fmla="*/ 84 w 84"/>
                <a:gd name="T13" fmla="*/ 96 h 135"/>
                <a:gd name="T14" fmla="*/ 34 w 84"/>
                <a:gd name="T15" fmla="*/ 135 h 135"/>
                <a:gd name="T16" fmla="*/ 0 w 84"/>
                <a:gd name="T17" fmla="*/ 130 h 135"/>
                <a:gd name="T18" fmla="*/ 3 w 84"/>
                <a:gd name="T19" fmla="*/ 108 h 135"/>
                <a:gd name="T20" fmla="*/ 35 w 84"/>
                <a:gd name="T21" fmla="*/ 113 h 135"/>
                <a:gd name="T22" fmla="*/ 55 w 84"/>
                <a:gd name="T23" fmla="*/ 98 h 135"/>
                <a:gd name="T24" fmla="*/ 37 w 84"/>
                <a:gd name="T25" fmla="*/ 78 h 135"/>
                <a:gd name="T26" fmla="*/ 0 w 84"/>
                <a:gd name="T27" fmla="*/ 35 h 135"/>
                <a:gd name="T28" fmla="*/ 46 w 84"/>
                <a:gd name="T2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35">
                  <a:moveTo>
                    <a:pt x="46" y="0"/>
                  </a:moveTo>
                  <a:cubicBezTo>
                    <a:pt x="56" y="0"/>
                    <a:pt x="67" y="1"/>
                    <a:pt x="75" y="5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63" y="23"/>
                    <a:pt x="53" y="22"/>
                    <a:pt x="44" y="22"/>
                  </a:cubicBezTo>
                  <a:cubicBezTo>
                    <a:pt x="35" y="22"/>
                    <a:pt x="29" y="27"/>
                    <a:pt x="29" y="33"/>
                  </a:cubicBezTo>
                  <a:cubicBezTo>
                    <a:pt x="29" y="42"/>
                    <a:pt x="32" y="45"/>
                    <a:pt x="49" y="54"/>
                  </a:cubicBezTo>
                  <a:cubicBezTo>
                    <a:pt x="73" y="66"/>
                    <a:pt x="84" y="78"/>
                    <a:pt x="84" y="96"/>
                  </a:cubicBezTo>
                  <a:cubicBezTo>
                    <a:pt x="84" y="120"/>
                    <a:pt x="61" y="135"/>
                    <a:pt x="34" y="135"/>
                  </a:cubicBezTo>
                  <a:cubicBezTo>
                    <a:pt x="24" y="135"/>
                    <a:pt x="10" y="133"/>
                    <a:pt x="0" y="130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14" y="112"/>
                    <a:pt x="23" y="113"/>
                    <a:pt x="35" y="113"/>
                  </a:cubicBezTo>
                  <a:cubicBezTo>
                    <a:pt x="48" y="113"/>
                    <a:pt x="55" y="107"/>
                    <a:pt x="55" y="98"/>
                  </a:cubicBezTo>
                  <a:cubicBezTo>
                    <a:pt x="55" y="90"/>
                    <a:pt x="51" y="85"/>
                    <a:pt x="37" y="78"/>
                  </a:cubicBezTo>
                  <a:cubicBezTo>
                    <a:pt x="12" y="65"/>
                    <a:pt x="0" y="54"/>
                    <a:pt x="0" y="35"/>
                  </a:cubicBezTo>
                  <a:cubicBezTo>
                    <a:pt x="0" y="14"/>
                    <a:pt x="17" y="0"/>
                    <a:pt x="4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9"/>
            <p:cNvSpPr/>
            <p:nvPr/>
          </p:nvSpPr>
          <p:spPr bwMode="auto">
            <a:xfrm>
              <a:off x="5604162" y="1337035"/>
              <a:ext cx="64174" cy="106289"/>
            </a:xfrm>
            <a:custGeom>
              <a:avLst/>
              <a:gdLst>
                <a:gd name="T0" fmla="*/ 45 w 83"/>
                <a:gd name="T1" fmla="*/ 0 h 135"/>
                <a:gd name="T2" fmla="*/ 74 w 83"/>
                <a:gd name="T3" fmla="*/ 5 h 135"/>
                <a:gd name="T4" fmla="*/ 71 w 83"/>
                <a:gd name="T5" fmla="*/ 27 h 135"/>
                <a:gd name="T6" fmla="*/ 44 w 83"/>
                <a:gd name="T7" fmla="*/ 22 h 135"/>
                <a:gd name="T8" fmla="*/ 29 w 83"/>
                <a:gd name="T9" fmla="*/ 33 h 135"/>
                <a:gd name="T10" fmla="*/ 48 w 83"/>
                <a:gd name="T11" fmla="*/ 54 h 135"/>
                <a:gd name="T12" fmla="*/ 83 w 83"/>
                <a:gd name="T13" fmla="*/ 96 h 135"/>
                <a:gd name="T14" fmla="*/ 34 w 83"/>
                <a:gd name="T15" fmla="*/ 135 h 135"/>
                <a:gd name="T16" fmla="*/ 0 w 83"/>
                <a:gd name="T17" fmla="*/ 130 h 135"/>
                <a:gd name="T18" fmla="*/ 3 w 83"/>
                <a:gd name="T19" fmla="*/ 108 h 135"/>
                <a:gd name="T20" fmla="*/ 35 w 83"/>
                <a:gd name="T21" fmla="*/ 113 h 135"/>
                <a:gd name="T22" fmla="*/ 54 w 83"/>
                <a:gd name="T23" fmla="*/ 98 h 135"/>
                <a:gd name="T24" fmla="*/ 36 w 83"/>
                <a:gd name="T25" fmla="*/ 78 h 135"/>
                <a:gd name="T26" fmla="*/ 0 w 83"/>
                <a:gd name="T27" fmla="*/ 35 h 135"/>
                <a:gd name="T28" fmla="*/ 45 w 83"/>
                <a:gd name="T2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35">
                  <a:moveTo>
                    <a:pt x="45" y="0"/>
                  </a:moveTo>
                  <a:cubicBezTo>
                    <a:pt x="55" y="0"/>
                    <a:pt x="67" y="1"/>
                    <a:pt x="74" y="5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3" y="23"/>
                    <a:pt x="53" y="22"/>
                    <a:pt x="44" y="22"/>
                  </a:cubicBezTo>
                  <a:cubicBezTo>
                    <a:pt x="34" y="22"/>
                    <a:pt x="29" y="27"/>
                    <a:pt x="29" y="33"/>
                  </a:cubicBezTo>
                  <a:cubicBezTo>
                    <a:pt x="29" y="42"/>
                    <a:pt x="31" y="45"/>
                    <a:pt x="48" y="54"/>
                  </a:cubicBezTo>
                  <a:cubicBezTo>
                    <a:pt x="73" y="66"/>
                    <a:pt x="83" y="78"/>
                    <a:pt x="83" y="96"/>
                  </a:cubicBezTo>
                  <a:cubicBezTo>
                    <a:pt x="83" y="120"/>
                    <a:pt x="61" y="135"/>
                    <a:pt x="34" y="135"/>
                  </a:cubicBezTo>
                  <a:cubicBezTo>
                    <a:pt x="23" y="135"/>
                    <a:pt x="9" y="133"/>
                    <a:pt x="0" y="130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14" y="112"/>
                    <a:pt x="22" y="113"/>
                    <a:pt x="35" y="113"/>
                  </a:cubicBezTo>
                  <a:cubicBezTo>
                    <a:pt x="47" y="113"/>
                    <a:pt x="54" y="107"/>
                    <a:pt x="54" y="98"/>
                  </a:cubicBezTo>
                  <a:cubicBezTo>
                    <a:pt x="54" y="90"/>
                    <a:pt x="51" y="85"/>
                    <a:pt x="36" y="78"/>
                  </a:cubicBezTo>
                  <a:cubicBezTo>
                    <a:pt x="12" y="65"/>
                    <a:pt x="0" y="54"/>
                    <a:pt x="0" y="35"/>
                  </a:cubicBezTo>
                  <a:cubicBezTo>
                    <a:pt x="0" y="14"/>
                    <a:pt x="16" y="0"/>
                    <a:pt x="4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5" name="组合 604"/>
          <p:cNvGrpSpPr/>
          <p:nvPr/>
        </p:nvGrpSpPr>
        <p:grpSpPr>
          <a:xfrm>
            <a:off x="5950606" y="1760275"/>
            <a:ext cx="222604" cy="98267"/>
            <a:chOff x="5892945" y="1341046"/>
            <a:chExt cx="222604" cy="98267"/>
          </a:xfrm>
        </p:grpSpPr>
        <p:sp>
          <p:nvSpPr>
            <p:cNvPr id="32" name="Freeform 60"/>
            <p:cNvSpPr>
              <a:spLocks noEditPoints="1"/>
            </p:cNvSpPr>
            <p:nvPr/>
          </p:nvSpPr>
          <p:spPr bwMode="auto">
            <a:xfrm>
              <a:off x="5892945" y="1341046"/>
              <a:ext cx="222604" cy="98267"/>
            </a:xfrm>
            <a:custGeom>
              <a:avLst/>
              <a:gdLst>
                <a:gd name="T0" fmla="*/ 262 w 288"/>
                <a:gd name="T1" fmla="*/ 0 h 125"/>
                <a:gd name="T2" fmla="*/ 27 w 288"/>
                <a:gd name="T3" fmla="*/ 0 h 125"/>
                <a:gd name="T4" fmla="*/ 0 w 288"/>
                <a:gd name="T5" fmla="*/ 27 h 125"/>
                <a:gd name="T6" fmla="*/ 0 w 288"/>
                <a:gd name="T7" fmla="*/ 98 h 125"/>
                <a:gd name="T8" fmla="*/ 27 w 288"/>
                <a:gd name="T9" fmla="*/ 125 h 125"/>
                <a:gd name="T10" fmla="*/ 262 w 288"/>
                <a:gd name="T11" fmla="*/ 125 h 125"/>
                <a:gd name="T12" fmla="*/ 288 w 288"/>
                <a:gd name="T13" fmla="*/ 98 h 125"/>
                <a:gd name="T14" fmla="*/ 288 w 288"/>
                <a:gd name="T15" fmla="*/ 27 h 125"/>
                <a:gd name="T16" fmla="*/ 262 w 288"/>
                <a:gd name="T17" fmla="*/ 0 h 125"/>
                <a:gd name="T18" fmla="*/ 70 w 288"/>
                <a:gd name="T19" fmla="*/ 93 h 125"/>
                <a:gd name="T20" fmla="*/ 65 w 288"/>
                <a:gd name="T21" fmla="*/ 77 h 125"/>
                <a:gd name="T22" fmla="*/ 47 w 288"/>
                <a:gd name="T23" fmla="*/ 77 h 125"/>
                <a:gd name="T24" fmla="*/ 42 w 288"/>
                <a:gd name="T25" fmla="*/ 93 h 125"/>
                <a:gd name="T26" fmla="*/ 30 w 288"/>
                <a:gd name="T27" fmla="*/ 93 h 125"/>
                <a:gd name="T28" fmla="*/ 50 w 288"/>
                <a:gd name="T29" fmla="*/ 34 h 125"/>
                <a:gd name="T30" fmla="*/ 63 w 288"/>
                <a:gd name="T31" fmla="*/ 34 h 125"/>
                <a:gd name="T32" fmla="*/ 83 w 288"/>
                <a:gd name="T33" fmla="*/ 93 h 125"/>
                <a:gd name="T34" fmla="*/ 70 w 288"/>
                <a:gd name="T35" fmla="*/ 93 h 125"/>
                <a:gd name="T36" fmla="*/ 126 w 288"/>
                <a:gd name="T37" fmla="*/ 44 h 125"/>
                <a:gd name="T38" fmla="*/ 107 w 288"/>
                <a:gd name="T39" fmla="*/ 44 h 125"/>
                <a:gd name="T40" fmla="*/ 107 w 288"/>
                <a:gd name="T41" fmla="*/ 93 h 125"/>
                <a:gd name="T42" fmla="*/ 95 w 288"/>
                <a:gd name="T43" fmla="*/ 93 h 125"/>
                <a:gd name="T44" fmla="*/ 95 w 288"/>
                <a:gd name="T45" fmla="*/ 44 h 125"/>
                <a:gd name="T46" fmla="*/ 77 w 288"/>
                <a:gd name="T47" fmla="*/ 44 h 125"/>
                <a:gd name="T48" fmla="*/ 77 w 288"/>
                <a:gd name="T49" fmla="*/ 34 h 125"/>
                <a:gd name="T50" fmla="*/ 126 w 288"/>
                <a:gd name="T51" fmla="*/ 34 h 125"/>
                <a:gd name="T52" fmla="*/ 126 w 288"/>
                <a:gd name="T53" fmla="*/ 44 h 125"/>
                <a:gd name="T54" fmla="*/ 157 w 288"/>
                <a:gd name="T55" fmla="*/ 94 h 125"/>
                <a:gd name="T56" fmla="*/ 126 w 288"/>
                <a:gd name="T57" fmla="*/ 64 h 125"/>
                <a:gd name="T58" fmla="*/ 157 w 288"/>
                <a:gd name="T59" fmla="*/ 33 h 125"/>
                <a:gd name="T60" fmla="*/ 187 w 288"/>
                <a:gd name="T61" fmla="*/ 64 h 125"/>
                <a:gd name="T62" fmla="*/ 157 w 288"/>
                <a:gd name="T63" fmla="*/ 94 h 125"/>
                <a:gd name="T64" fmla="*/ 246 w 288"/>
                <a:gd name="T65" fmla="*/ 93 h 125"/>
                <a:gd name="T66" fmla="*/ 246 w 288"/>
                <a:gd name="T67" fmla="*/ 58 h 125"/>
                <a:gd name="T68" fmla="*/ 247 w 288"/>
                <a:gd name="T69" fmla="*/ 46 h 125"/>
                <a:gd name="T70" fmla="*/ 246 w 288"/>
                <a:gd name="T71" fmla="*/ 46 h 125"/>
                <a:gd name="T72" fmla="*/ 244 w 288"/>
                <a:gd name="T73" fmla="*/ 58 h 125"/>
                <a:gd name="T74" fmla="*/ 232 w 288"/>
                <a:gd name="T75" fmla="*/ 91 h 125"/>
                <a:gd name="T76" fmla="*/ 220 w 288"/>
                <a:gd name="T77" fmla="*/ 91 h 125"/>
                <a:gd name="T78" fmla="*/ 209 w 288"/>
                <a:gd name="T79" fmla="*/ 58 h 125"/>
                <a:gd name="T80" fmla="*/ 206 w 288"/>
                <a:gd name="T81" fmla="*/ 46 h 125"/>
                <a:gd name="T82" fmla="*/ 206 w 288"/>
                <a:gd name="T83" fmla="*/ 46 h 125"/>
                <a:gd name="T84" fmla="*/ 206 w 288"/>
                <a:gd name="T85" fmla="*/ 58 h 125"/>
                <a:gd name="T86" fmla="*/ 206 w 288"/>
                <a:gd name="T87" fmla="*/ 93 h 125"/>
                <a:gd name="T88" fmla="*/ 195 w 288"/>
                <a:gd name="T89" fmla="*/ 93 h 125"/>
                <a:gd name="T90" fmla="*/ 196 w 288"/>
                <a:gd name="T91" fmla="*/ 34 h 125"/>
                <a:gd name="T92" fmla="*/ 213 w 288"/>
                <a:gd name="T93" fmla="*/ 34 h 125"/>
                <a:gd name="T94" fmla="*/ 223 w 288"/>
                <a:gd name="T95" fmla="*/ 64 h 125"/>
                <a:gd name="T96" fmla="*/ 227 w 288"/>
                <a:gd name="T97" fmla="*/ 80 h 125"/>
                <a:gd name="T98" fmla="*/ 227 w 288"/>
                <a:gd name="T99" fmla="*/ 80 h 125"/>
                <a:gd name="T100" fmla="*/ 231 w 288"/>
                <a:gd name="T101" fmla="*/ 64 h 125"/>
                <a:gd name="T102" fmla="*/ 241 w 288"/>
                <a:gd name="T103" fmla="*/ 34 h 125"/>
                <a:gd name="T104" fmla="*/ 258 w 288"/>
                <a:gd name="T105" fmla="*/ 34 h 125"/>
                <a:gd name="T106" fmla="*/ 259 w 288"/>
                <a:gd name="T107" fmla="*/ 93 h 125"/>
                <a:gd name="T108" fmla="*/ 246 w 288"/>
                <a:gd name="T109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8" h="125">
                  <a:moveTo>
                    <a:pt x="26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3"/>
                    <a:pt x="12" y="125"/>
                    <a:pt x="27" y="125"/>
                  </a:cubicBezTo>
                  <a:cubicBezTo>
                    <a:pt x="262" y="125"/>
                    <a:pt x="262" y="125"/>
                    <a:pt x="262" y="125"/>
                  </a:cubicBezTo>
                  <a:cubicBezTo>
                    <a:pt x="276" y="125"/>
                    <a:pt x="288" y="113"/>
                    <a:pt x="288" y="98"/>
                  </a:cubicBezTo>
                  <a:cubicBezTo>
                    <a:pt x="288" y="27"/>
                    <a:pt x="288" y="27"/>
                    <a:pt x="288" y="27"/>
                  </a:cubicBezTo>
                  <a:cubicBezTo>
                    <a:pt x="288" y="12"/>
                    <a:pt x="276" y="0"/>
                    <a:pt x="262" y="0"/>
                  </a:cubicBezTo>
                  <a:close/>
                  <a:moveTo>
                    <a:pt x="70" y="93"/>
                  </a:moveTo>
                  <a:cubicBezTo>
                    <a:pt x="65" y="77"/>
                    <a:pt x="65" y="77"/>
                    <a:pt x="65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4" y="85"/>
                    <a:pt x="42" y="93"/>
                    <a:pt x="42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83" y="93"/>
                    <a:pt x="83" y="93"/>
                    <a:pt x="83" y="93"/>
                  </a:cubicBezTo>
                  <a:lnTo>
                    <a:pt x="70" y="93"/>
                  </a:lnTo>
                  <a:close/>
                  <a:moveTo>
                    <a:pt x="126" y="44"/>
                  </a:moveTo>
                  <a:cubicBezTo>
                    <a:pt x="107" y="44"/>
                    <a:pt x="107" y="44"/>
                    <a:pt x="107" y="44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126" y="34"/>
                    <a:pt x="126" y="34"/>
                    <a:pt x="126" y="34"/>
                  </a:cubicBezTo>
                  <a:lnTo>
                    <a:pt x="126" y="44"/>
                  </a:lnTo>
                  <a:close/>
                  <a:moveTo>
                    <a:pt x="157" y="94"/>
                  </a:moveTo>
                  <a:cubicBezTo>
                    <a:pt x="138" y="94"/>
                    <a:pt x="126" y="80"/>
                    <a:pt x="126" y="64"/>
                  </a:cubicBezTo>
                  <a:cubicBezTo>
                    <a:pt x="126" y="47"/>
                    <a:pt x="138" y="33"/>
                    <a:pt x="157" y="33"/>
                  </a:cubicBezTo>
                  <a:cubicBezTo>
                    <a:pt x="175" y="33"/>
                    <a:pt x="187" y="47"/>
                    <a:pt x="187" y="64"/>
                  </a:cubicBezTo>
                  <a:cubicBezTo>
                    <a:pt x="187" y="80"/>
                    <a:pt x="175" y="94"/>
                    <a:pt x="157" y="94"/>
                  </a:cubicBezTo>
                  <a:close/>
                  <a:moveTo>
                    <a:pt x="246" y="93"/>
                  </a:moveTo>
                  <a:cubicBezTo>
                    <a:pt x="246" y="58"/>
                    <a:pt x="246" y="58"/>
                    <a:pt x="246" y="58"/>
                  </a:cubicBezTo>
                  <a:cubicBezTo>
                    <a:pt x="246" y="54"/>
                    <a:pt x="246" y="50"/>
                    <a:pt x="247" y="46"/>
                  </a:cubicBezTo>
                  <a:cubicBezTo>
                    <a:pt x="246" y="46"/>
                    <a:pt x="246" y="46"/>
                    <a:pt x="246" y="46"/>
                  </a:cubicBezTo>
                  <a:cubicBezTo>
                    <a:pt x="246" y="49"/>
                    <a:pt x="245" y="54"/>
                    <a:pt x="244" y="58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8" y="54"/>
                    <a:pt x="207" y="50"/>
                    <a:pt x="206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6" y="50"/>
                    <a:pt x="207" y="54"/>
                    <a:pt x="206" y="5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195" y="93"/>
                    <a:pt x="195" y="93"/>
                    <a:pt x="195" y="93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4" y="68"/>
                    <a:pt x="225" y="73"/>
                    <a:pt x="227" y="80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8" y="73"/>
                    <a:pt x="229" y="68"/>
                    <a:pt x="231" y="64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9" y="93"/>
                    <a:pt x="259" y="93"/>
                    <a:pt x="259" y="93"/>
                  </a:cubicBezTo>
                  <a:lnTo>
                    <a:pt x="246" y="9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61"/>
            <p:cNvSpPr/>
            <p:nvPr/>
          </p:nvSpPr>
          <p:spPr bwMode="auto">
            <a:xfrm>
              <a:off x="5931047" y="1377144"/>
              <a:ext cx="10028" cy="16043"/>
            </a:xfrm>
            <a:custGeom>
              <a:avLst/>
              <a:gdLst>
                <a:gd name="T0" fmla="*/ 6 w 12"/>
                <a:gd name="T1" fmla="*/ 0 h 21"/>
                <a:gd name="T2" fmla="*/ 6 w 12"/>
                <a:gd name="T3" fmla="*/ 0 h 21"/>
                <a:gd name="T4" fmla="*/ 1 w 12"/>
                <a:gd name="T5" fmla="*/ 18 h 21"/>
                <a:gd name="T6" fmla="*/ 0 w 12"/>
                <a:gd name="T7" fmla="*/ 21 h 21"/>
                <a:gd name="T8" fmla="*/ 12 w 12"/>
                <a:gd name="T9" fmla="*/ 21 h 21"/>
                <a:gd name="T10" fmla="*/ 11 w 12"/>
                <a:gd name="T11" fmla="*/ 18 h 21"/>
                <a:gd name="T12" fmla="*/ 6 w 1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6"/>
                    <a:pt x="3" y="12"/>
                    <a:pt x="1" y="18"/>
                  </a:cubicBezTo>
                  <a:cubicBezTo>
                    <a:pt x="1" y="18"/>
                    <a:pt x="1" y="19"/>
                    <a:pt x="0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9" y="12"/>
                    <a:pt x="7" y="6"/>
                    <a:pt x="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62"/>
            <p:cNvSpPr>
              <a:spLocks noChangeArrowheads="1"/>
            </p:cNvSpPr>
            <p:nvPr/>
          </p:nvSpPr>
          <p:spPr bwMode="auto">
            <a:xfrm>
              <a:off x="5999232" y="1375138"/>
              <a:ext cx="28076" cy="3208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6" name="组合 605"/>
          <p:cNvGrpSpPr/>
          <p:nvPr/>
        </p:nvGrpSpPr>
        <p:grpSpPr>
          <a:xfrm>
            <a:off x="6395813" y="1750247"/>
            <a:ext cx="222604" cy="120326"/>
            <a:chOff x="6338152" y="1331018"/>
            <a:chExt cx="222604" cy="120326"/>
          </a:xfrm>
        </p:grpSpPr>
        <p:sp>
          <p:nvSpPr>
            <p:cNvPr id="35" name="Freeform 63"/>
            <p:cNvSpPr>
              <a:spLocks noEditPoints="1"/>
            </p:cNvSpPr>
            <p:nvPr/>
          </p:nvSpPr>
          <p:spPr bwMode="auto">
            <a:xfrm>
              <a:off x="6338152" y="1331018"/>
              <a:ext cx="222604" cy="120326"/>
            </a:xfrm>
            <a:custGeom>
              <a:avLst/>
              <a:gdLst>
                <a:gd name="T0" fmla="*/ 250 w 288"/>
                <a:gd name="T1" fmla="*/ 0 h 157"/>
                <a:gd name="T2" fmla="*/ 39 w 288"/>
                <a:gd name="T3" fmla="*/ 0 h 157"/>
                <a:gd name="T4" fmla="*/ 0 w 288"/>
                <a:gd name="T5" fmla="*/ 38 h 157"/>
                <a:gd name="T6" fmla="*/ 0 w 288"/>
                <a:gd name="T7" fmla="*/ 118 h 157"/>
                <a:gd name="T8" fmla="*/ 39 w 288"/>
                <a:gd name="T9" fmla="*/ 157 h 157"/>
                <a:gd name="T10" fmla="*/ 250 w 288"/>
                <a:gd name="T11" fmla="*/ 157 h 157"/>
                <a:gd name="T12" fmla="*/ 288 w 288"/>
                <a:gd name="T13" fmla="*/ 118 h 157"/>
                <a:gd name="T14" fmla="*/ 288 w 288"/>
                <a:gd name="T15" fmla="*/ 38 h 157"/>
                <a:gd name="T16" fmla="*/ 250 w 288"/>
                <a:gd name="T17" fmla="*/ 0 h 157"/>
                <a:gd name="T18" fmla="*/ 96 w 288"/>
                <a:gd name="T19" fmla="*/ 121 h 157"/>
                <a:gd name="T20" fmla="*/ 89 w 288"/>
                <a:gd name="T21" fmla="*/ 96 h 157"/>
                <a:gd name="T22" fmla="*/ 78 w 288"/>
                <a:gd name="T23" fmla="*/ 87 h 157"/>
                <a:gd name="T24" fmla="*/ 69 w 288"/>
                <a:gd name="T25" fmla="*/ 87 h 157"/>
                <a:gd name="T26" fmla="*/ 69 w 288"/>
                <a:gd name="T27" fmla="*/ 121 h 157"/>
                <a:gd name="T28" fmla="*/ 51 w 288"/>
                <a:gd name="T29" fmla="*/ 121 h 157"/>
                <a:gd name="T30" fmla="*/ 51 w 288"/>
                <a:gd name="T31" fmla="*/ 36 h 157"/>
                <a:gd name="T32" fmla="*/ 80 w 288"/>
                <a:gd name="T33" fmla="*/ 35 h 157"/>
                <a:gd name="T34" fmla="*/ 110 w 288"/>
                <a:gd name="T35" fmla="*/ 57 h 157"/>
                <a:gd name="T36" fmla="*/ 94 w 288"/>
                <a:gd name="T37" fmla="*/ 78 h 157"/>
                <a:gd name="T38" fmla="*/ 94 w 288"/>
                <a:gd name="T39" fmla="*/ 78 h 157"/>
                <a:gd name="T40" fmla="*/ 107 w 288"/>
                <a:gd name="T41" fmla="*/ 96 h 157"/>
                <a:gd name="T42" fmla="*/ 114 w 288"/>
                <a:gd name="T43" fmla="*/ 121 h 157"/>
                <a:gd name="T44" fmla="*/ 96 w 288"/>
                <a:gd name="T45" fmla="*/ 121 h 157"/>
                <a:gd name="T46" fmla="*/ 142 w 288"/>
                <a:gd name="T47" fmla="*/ 122 h 157"/>
                <a:gd name="T48" fmla="*/ 120 w 288"/>
                <a:gd name="T49" fmla="*/ 119 h 157"/>
                <a:gd name="T50" fmla="*/ 122 w 288"/>
                <a:gd name="T51" fmla="*/ 105 h 157"/>
                <a:gd name="T52" fmla="*/ 143 w 288"/>
                <a:gd name="T53" fmla="*/ 108 h 157"/>
                <a:gd name="T54" fmla="*/ 156 w 288"/>
                <a:gd name="T55" fmla="*/ 98 h 157"/>
                <a:gd name="T56" fmla="*/ 144 w 288"/>
                <a:gd name="T57" fmla="*/ 85 h 157"/>
                <a:gd name="T58" fmla="*/ 120 w 288"/>
                <a:gd name="T59" fmla="*/ 58 h 157"/>
                <a:gd name="T60" fmla="*/ 150 w 288"/>
                <a:gd name="T61" fmla="*/ 35 h 157"/>
                <a:gd name="T62" fmla="*/ 169 w 288"/>
                <a:gd name="T63" fmla="*/ 38 h 157"/>
                <a:gd name="T64" fmla="*/ 167 w 288"/>
                <a:gd name="T65" fmla="*/ 52 h 157"/>
                <a:gd name="T66" fmla="*/ 149 w 288"/>
                <a:gd name="T67" fmla="*/ 49 h 157"/>
                <a:gd name="T68" fmla="*/ 139 w 288"/>
                <a:gd name="T69" fmla="*/ 56 h 157"/>
                <a:gd name="T70" fmla="*/ 152 w 288"/>
                <a:gd name="T71" fmla="*/ 70 h 157"/>
                <a:gd name="T72" fmla="*/ 174 w 288"/>
                <a:gd name="T73" fmla="*/ 97 h 157"/>
                <a:gd name="T74" fmla="*/ 142 w 288"/>
                <a:gd name="T75" fmla="*/ 122 h 157"/>
                <a:gd name="T76" fmla="*/ 205 w 288"/>
                <a:gd name="T77" fmla="*/ 122 h 157"/>
                <a:gd name="T78" fmla="*/ 183 w 288"/>
                <a:gd name="T79" fmla="*/ 119 h 157"/>
                <a:gd name="T80" fmla="*/ 185 w 288"/>
                <a:gd name="T81" fmla="*/ 105 h 157"/>
                <a:gd name="T82" fmla="*/ 206 w 288"/>
                <a:gd name="T83" fmla="*/ 108 h 157"/>
                <a:gd name="T84" fmla="*/ 218 w 288"/>
                <a:gd name="T85" fmla="*/ 98 h 157"/>
                <a:gd name="T86" fmla="*/ 207 w 288"/>
                <a:gd name="T87" fmla="*/ 85 h 157"/>
                <a:gd name="T88" fmla="*/ 183 w 288"/>
                <a:gd name="T89" fmla="*/ 58 h 157"/>
                <a:gd name="T90" fmla="*/ 213 w 288"/>
                <a:gd name="T91" fmla="*/ 35 h 157"/>
                <a:gd name="T92" fmla="*/ 231 w 288"/>
                <a:gd name="T93" fmla="*/ 38 h 157"/>
                <a:gd name="T94" fmla="*/ 229 w 288"/>
                <a:gd name="T95" fmla="*/ 52 h 157"/>
                <a:gd name="T96" fmla="*/ 212 w 288"/>
                <a:gd name="T97" fmla="*/ 49 h 157"/>
                <a:gd name="T98" fmla="*/ 202 w 288"/>
                <a:gd name="T99" fmla="*/ 56 h 157"/>
                <a:gd name="T100" fmla="*/ 215 w 288"/>
                <a:gd name="T101" fmla="*/ 70 h 157"/>
                <a:gd name="T102" fmla="*/ 237 w 288"/>
                <a:gd name="T103" fmla="*/ 97 h 157"/>
                <a:gd name="T104" fmla="*/ 205 w 288"/>
                <a:gd name="T105" fmla="*/ 12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157">
                  <a:moveTo>
                    <a:pt x="25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39"/>
                    <a:pt x="18" y="157"/>
                    <a:pt x="39" y="157"/>
                  </a:cubicBezTo>
                  <a:cubicBezTo>
                    <a:pt x="250" y="157"/>
                    <a:pt x="250" y="157"/>
                    <a:pt x="250" y="157"/>
                  </a:cubicBezTo>
                  <a:cubicBezTo>
                    <a:pt x="271" y="157"/>
                    <a:pt x="288" y="139"/>
                    <a:pt x="288" y="118"/>
                  </a:cubicBezTo>
                  <a:cubicBezTo>
                    <a:pt x="288" y="38"/>
                    <a:pt x="288" y="38"/>
                    <a:pt x="288" y="38"/>
                  </a:cubicBezTo>
                  <a:cubicBezTo>
                    <a:pt x="288" y="17"/>
                    <a:pt x="271" y="0"/>
                    <a:pt x="250" y="0"/>
                  </a:cubicBezTo>
                  <a:close/>
                  <a:moveTo>
                    <a:pt x="96" y="121"/>
                  </a:moveTo>
                  <a:cubicBezTo>
                    <a:pt x="93" y="113"/>
                    <a:pt x="91" y="104"/>
                    <a:pt x="89" y="96"/>
                  </a:cubicBezTo>
                  <a:cubicBezTo>
                    <a:pt x="87" y="90"/>
                    <a:pt x="84" y="87"/>
                    <a:pt x="78" y="87"/>
                  </a:cubicBezTo>
                  <a:cubicBezTo>
                    <a:pt x="75" y="87"/>
                    <a:pt x="74" y="87"/>
                    <a:pt x="69" y="87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60" y="35"/>
                    <a:pt x="69" y="35"/>
                    <a:pt x="80" y="35"/>
                  </a:cubicBezTo>
                  <a:cubicBezTo>
                    <a:pt x="98" y="35"/>
                    <a:pt x="110" y="45"/>
                    <a:pt x="110" y="57"/>
                  </a:cubicBezTo>
                  <a:cubicBezTo>
                    <a:pt x="110" y="67"/>
                    <a:pt x="103" y="74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101" y="81"/>
                    <a:pt x="103" y="84"/>
                    <a:pt x="107" y="96"/>
                  </a:cubicBezTo>
                  <a:cubicBezTo>
                    <a:pt x="109" y="105"/>
                    <a:pt x="111" y="113"/>
                    <a:pt x="114" y="121"/>
                  </a:cubicBezTo>
                  <a:lnTo>
                    <a:pt x="96" y="121"/>
                  </a:lnTo>
                  <a:close/>
                  <a:moveTo>
                    <a:pt x="142" y="122"/>
                  </a:moveTo>
                  <a:cubicBezTo>
                    <a:pt x="136" y="122"/>
                    <a:pt x="127" y="121"/>
                    <a:pt x="120" y="119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9" y="107"/>
                    <a:pt x="135" y="108"/>
                    <a:pt x="143" y="108"/>
                  </a:cubicBezTo>
                  <a:cubicBezTo>
                    <a:pt x="151" y="108"/>
                    <a:pt x="156" y="104"/>
                    <a:pt x="156" y="98"/>
                  </a:cubicBezTo>
                  <a:cubicBezTo>
                    <a:pt x="156" y="93"/>
                    <a:pt x="153" y="90"/>
                    <a:pt x="144" y="85"/>
                  </a:cubicBezTo>
                  <a:cubicBezTo>
                    <a:pt x="128" y="77"/>
                    <a:pt x="120" y="70"/>
                    <a:pt x="120" y="58"/>
                  </a:cubicBezTo>
                  <a:cubicBezTo>
                    <a:pt x="120" y="44"/>
                    <a:pt x="131" y="35"/>
                    <a:pt x="150" y="35"/>
                  </a:cubicBezTo>
                  <a:cubicBezTo>
                    <a:pt x="156" y="35"/>
                    <a:pt x="163" y="36"/>
                    <a:pt x="169" y="38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1" y="50"/>
                    <a:pt x="155" y="49"/>
                    <a:pt x="149" y="49"/>
                  </a:cubicBezTo>
                  <a:cubicBezTo>
                    <a:pt x="143" y="49"/>
                    <a:pt x="139" y="52"/>
                    <a:pt x="139" y="56"/>
                  </a:cubicBezTo>
                  <a:cubicBezTo>
                    <a:pt x="139" y="62"/>
                    <a:pt x="141" y="64"/>
                    <a:pt x="152" y="70"/>
                  </a:cubicBezTo>
                  <a:cubicBezTo>
                    <a:pt x="168" y="78"/>
                    <a:pt x="174" y="86"/>
                    <a:pt x="174" y="97"/>
                  </a:cubicBezTo>
                  <a:cubicBezTo>
                    <a:pt x="174" y="112"/>
                    <a:pt x="160" y="122"/>
                    <a:pt x="142" y="122"/>
                  </a:cubicBezTo>
                  <a:close/>
                  <a:moveTo>
                    <a:pt x="205" y="122"/>
                  </a:moveTo>
                  <a:cubicBezTo>
                    <a:pt x="198" y="122"/>
                    <a:pt x="190" y="121"/>
                    <a:pt x="183" y="119"/>
                  </a:cubicBezTo>
                  <a:cubicBezTo>
                    <a:pt x="185" y="105"/>
                    <a:pt x="185" y="105"/>
                    <a:pt x="185" y="105"/>
                  </a:cubicBezTo>
                  <a:cubicBezTo>
                    <a:pt x="192" y="107"/>
                    <a:pt x="198" y="108"/>
                    <a:pt x="206" y="108"/>
                  </a:cubicBezTo>
                  <a:cubicBezTo>
                    <a:pt x="214" y="108"/>
                    <a:pt x="218" y="104"/>
                    <a:pt x="218" y="98"/>
                  </a:cubicBezTo>
                  <a:cubicBezTo>
                    <a:pt x="218" y="93"/>
                    <a:pt x="216" y="90"/>
                    <a:pt x="207" y="85"/>
                  </a:cubicBezTo>
                  <a:cubicBezTo>
                    <a:pt x="191" y="77"/>
                    <a:pt x="183" y="70"/>
                    <a:pt x="183" y="58"/>
                  </a:cubicBezTo>
                  <a:cubicBezTo>
                    <a:pt x="183" y="44"/>
                    <a:pt x="194" y="35"/>
                    <a:pt x="213" y="35"/>
                  </a:cubicBezTo>
                  <a:cubicBezTo>
                    <a:pt x="219" y="35"/>
                    <a:pt x="226" y="36"/>
                    <a:pt x="231" y="38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50"/>
                    <a:pt x="217" y="49"/>
                    <a:pt x="212" y="49"/>
                  </a:cubicBezTo>
                  <a:cubicBezTo>
                    <a:pt x="206" y="49"/>
                    <a:pt x="202" y="52"/>
                    <a:pt x="202" y="56"/>
                  </a:cubicBezTo>
                  <a:cubicBezTo>
                    <a:pt x="202" y="62"/>
                    <a:pt x="204" y="64"/>
                    <a:pt x="215" y="70"/>
                  </a:cubicBezTo>
                  <a:cubicBezTo>
                    <a:pt x="231" y="78"/>
                    <a:pt x="237" y="86"/>
                    <a:pt x="237" y="97"/>
                  </a:cubicBezTo>
                  <a:cubicBezTo>
                    <a:pt x="237" y="112"/>
                    <a:pt x="223" y="122"/>
                    <a:pt x="205" y="1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4"/>
            <p:cNvSpPr/>
            <p:nvPr/>
          </p:nvSpPr>
          <p:spPr bwMode="auto">
            <a:xfrm>
              <a:off x="6392298" y="1369122"/>
              <a:ext cx="16043" cy="18050"/>
            </a:xfrm>
            <a:custGeom>
              <a:avLst/>
              <a:gdLst>
                <a:gd name="T0" fmla="*/ 10 w 22"/>
                <a:gd name="T1" fmla="*/ 0 h 24"/>
                <a:gd name="T2" fmla="*/ 0 w 22"/>
                <a:gd name="T3" fmla="*/ 0 h 24"/>
                <a:gd name="T4" fmla="*/ 0 w 22"/>
                <a:gd name="T5" fmla="*/ 24 h 24"/>
                <a:gd name="T6" fmla="*/ 9 w 22"/>
                <a:gd name="T7" fmla="*/ 24 h 24"/>
                <a:gd name="T8" fmla="*/ 22 w 22"/>
                <a:gd name="T9" fmla="*/ 12 h 24"/>
                <a:gd name="T10" fmla="*/ 10 w 2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10" y="0"/>
                  </a:moveTo>
                  <a:cubicBezTo>
                    <a:pt x="6" y="0"/>
                    <a:pt x="4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4"/>
                    <a:pt x="5" y="24"/>
                    <a:pt x="9" y="24"/>
                  </a:cubicBezTo>
                  <a:cubicBezTo>
                    <a:pt x="17" y="24"/>
                    <a:pt x="22" y="19"/>
                    <a:pt x="22" y="12"/>
                  </a:cubicBezTo>
                  <a:cubicBezTo>
                    <a:pt x="22" y="4"/>
                    <a:pt x="18" y="0"/>
                    <a:pt x="1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7" name="组合 606"/>
          <p:cNvGrpSpPr/>
          <p:nvPr/>
        </p:nvGrpSpPr>
        <p:grpSpPr>
          <a:xfrm>
            <a:off x="6843024" y="1760275"/>
            <a:ext cx="222604" cy="98267"/>
            <a:chOff x="6785363" y="1341046"/>
            <a:chExt cx="222604" cy="98267"/>
          </a:xfrm>
        </p:grpSpPr>
        <p:sp>
          <p:nvSpPr>
            <p:cNvPr id="37" name="Oval 65"/>
            <p:cNvSpPr>
              <a:spLocks noChangeArrowheads="1"/>
            </p:cNvSpPr>
            <p:nvPr/>
          </p:nvSpPr>
          <p:spPr bwMode="auto">
            <a:xfrm>
              <a:off x="6891652" y="1375138"/>
              <a:ext cx="30082" cy="3208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66"/>
            <p:cNvSpPr>
              <a:spLocks noEditPoints="1"/>
            </p:cNvSpPr>
            <p:nvPr/>
          </p:nvSpPr>
          <p:spPr bwMode="auto">
            <a:xfrm>
              <a:off x="6785363" y="1341046"/>
              <a:ext cx="222604" cy="98267"/>
            </a:xfrm>
            <a:custGeom>
              <a:avLst/>
              <a:gdLst>
                <a:gd name="T0" fmla="*/ 261 w 288"/>
                <a:gd name="T1" fmla="*/ 0 h 128"/>
                <a:gd name="T2" fmla="*/ 28 w 288"/>
                <a:gd name="T3" fmla="*/ 0 h 128"/>
                <a:gd name="T4" fmla="*/ 0 w 288"/>
                <a:gd name="T5" fmla="*/ 27 h 128"/>
                <a:gd name="T6" fmla="*/ 0 w 288"/>
                <a:gd name="T7" fmla="*/ 101 h 128"/>
                <a:gd name="T8" fmla="*/ 28 w 288"/>
                <a:gd name="T9" fmla="*/ 128 h 128"/>
                <a:gd name="T10" fmla="*/ 261 w 288"/>
                <a:gd name="T11" fmla="*/ 128 h 128"/>
                <a:gd name="T12" fmla="*/ 288 w 288"/>
                <a:gd name="T13" fmla="*/ 101 h 128"/>
                <a:gd name="T14" fmla="*/ 288 w 288"/>
                <a:gd name="T15" fmla="*/ 27 h 128"/>
                <a:gd name="T16" fmla="*/ 261 w 288"/>
                <a:gd name="T17" fmla="*/ 0 h 128"/>
                <a:gd name="T18" fmla="*/ 71 w 288"/>
                <a:gd name="T19" fmla="*/ 72 h 128"/>
                <a:gd name="T20" fmla="*/ 46 w 288"/>
                <a:gd name="T21" fmla="*/ 96 h 128"/>
                <a:gd name="T22" fmla="*/ 37 w 288"/>
                <a:gd name="T23" fmla="*/ 95 h 128"/>
                <a:gd name="T24" fmla="*/ 38 w 288"/>
                <a:gd name="T25" fmla="*/ 85 h 128"/>
                <a:gd name="T26" fmla="*/ 46 w 288"/>
                <a:gd name="T27" fmla="*/ 86 h 128"/>
                <a:gd name="T28" fmla="*/ 58 w 288"/>
                <a:gd name="T29" fmla="*/ 72 h 128"/>
                <a:gd name="T30" fmla="*/ 58 w 288"/>
                <a:gd name="T31" fmla="*/ 33 h 128"/>
                <a:gd name="T32" fmla="*/ 71 w 288"/>
                <a:gd name="T33" fmla="*/ 33 h 128"/>
                <a:gd name="T34" fmla="*/ 71 w 288"/>
                <a:gd name="T35" fmla="*/ 72 h 128"/>
                <a:gd name="T36" fmla="*/ 96 w 288"/>
                <a:gd name="T37" fmla="*/ 96 h 128"/>
                <a:gd name="T38" fmla="*/ 80 w 288"/>
                <a:gd name="T39" fmla="*/ 94 h 128"/>
                <a:gd name="T40" fmla="*/ 81 w 288"/>
                <a:gd name="T41" fmla="*/ 84 h 128"/>
                <a:gd name="T42" fmla="*/ 97 w 288"/>
                <a:gd name="T43" fmla="*/ 86 h 128"/>
                <a:gd name="T44" fmla="*/ 106 w 288"/>
                <a:gd name="T45" fmla="*/ 79 h 128"/>
                <a:gd name="T46" fmla="*/ 97 w 288"/>
                <a:gd name="T47" fmla="*/ 69 h 128"/>
                <a:gd name="T48" fmla="*/ 80 w 288"/>
                <a:gd name="T49" fmla="*/ 49 h 128"/>
                <a:gd name="T50" fmla="*/ 102 w 288"/>
                <a:gd name="T51" fmla="*/ 32 h 128"/>
                <a:gd name="T52" fmla="*/ 115 w 288"/>
                <a:gd name="T53" fmla="*/ 34 h 128"/>
                <a:gd name="T54" fmla="*/ 114 w 288"/>
                <a:gd name="T55" fmla="*/ 45 h 128"/>
                <a:gd name="T56" fmla="*/ 101 w 288"/>
                <a:gd name="T57" fmla="*/ 43 h 128"/>
                <a:gd name="T58" fmla="*/ 94 w 288"/>
                <a:gd name="T59" fmla="*/ 48 h 128"/>
                <a:gd name="T60" fmla="*/ 103 w 288"/>
                <a:gd name="T61" fmla="*/ 58 h 128"/>
                <a:gd name="T62" fmla="*/ 120 w 288"/>
                <a:gd name="T63" fmla="*/ 78 h 128"/>
                <a:gd name="T64" fmla="*/ 96 w 288"/>
                <a:gd name="T65" fmla="*/ 96 h 128"/>
                <a:gd name="T66" fmla="*/ 158 w 288"/>
                <a:gd name="T67" fmla="*/ 96 h 128"/>
                <a:gd name="T68" fmla="*/ 126 w 288"/>
                <a:gd name="T69" fmla="*/ 64 h 128"/>
                <a:gd name="T70" fmla="*/ 158 w 288"/>
                <a:gd name="T71" fmla="*/ 32 h 128"/>
                <a:gd name="T72" fmla="*/ 190 w 288"/>
                <a:gd name="T73" fmla="*/ 64 h 128"/>
                <a:gd name="T74" fmla="*/ 158 w 288"/>
                <a:gd name="T75" fmla="*/ 96 h 128"/>
                <a:gd name="T76" fmla="*/ 252 w 288"/>
                <a:gd name="T77" fmla="*/ 95 h 128"/>
                <a:gd name="T78" fmla="*/ 234 w 288"/>
                <a:gd name="T79" fmla="*/ 95 h 128"/>
                <a:gd name="T80" fmla="*/ 218 w 288"/>
                <a:gd name="T81" fmla="*/ 63 h 128"/>
                <a:gd name="T82" fmla="*/ 211 w 288"/>
                <a:gd name="T83" fmla="*/ 44 h 128"/>
                <a:gd name="T84" fmla="*/ 211 w 288"/>
                <a:gd name="T85" fmla="*/ 44 h 128"/>
                <a:gd name="T86" fmla="*/ 211 w 288"/>
                <a:gd name="T87" fmla="*/ 63 h 128"/>
                <a:gd name="T88" fmla="*/ 211 w 288"/>
                <a:gd name="T89" fmla="*/ 95 h 128"/>
                <a:gd name="T90" fmla="*/ 199 w 288"/>
                <a:gd name="T91" fmla="*/ 95 h 128"/>
                <a:gd name="T92" fmla="*/ 199 w 288"/>
                <a:gd name="T93" fmla="*/ 33 h 128"/>
                <a:gd name="T94" fmla="*/ 217 w 288"/>
                <a:gd name="T95" fmla="*/ 33 h 128"/>
                <a:gd name="T96" fmla="*/ 232 w 288"/>
                <a:gd name="T97" fmla="*/ 65 h 128"/>
                <a:gd name="T98" fmla="*/ 240 w 288"/>
                <a:gd name="T99" fmla="*/ 84 h 128"/>
                <a:gd name="T100" fmla="*/ 240 w 288"/>
                <a:gd name="T101" fmla="*/ 84 h 128"/>
                <a:gd name="T102" fmla="*/ 240 w 288"/>
                <a:gd name="T103" fmla="*/ 65 h 128"/>
                <a:gd name="T104" fmla="*/ 240 w 288"/>
                <a:gd name="T105" fmla="*/ 33 h 128"/>
                <a:gd name="T106" fmla="*/ 252 w 288"/>
                <a:gd name="T107" fmla="*/ 33 h 128"/>
                <a:gd name="T108" fmla="*/ 252 w 288"/>
                <a:gd name="T109" fmla="*/ 9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8" h="128">
                  <a:moveTo>
                    <a:pt x="26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6"/>
                    <a:pt x="13" y="128"/>
                    <a:pt x="28" y="128"/>
                  </a:cubicBezTo>
                  <a:cubicBezTo>
                    <a:pt x="261" y="128"/>
                    <a:pt x="261" y="128"/>
                    <a:pt x="261" y="128"/>
                  </a:cubicBezTo>
                  <a:cubicBezTo>
                    <a:pt x="276" y="128"/>
                    <a:pt x="288" y="116"/>
                    <a:pt x="288" y="101"/>
                  </a:cubicBezTo>
                  <a:cubicBezTo>
                    <a:pt x="288" y="27"/>
                    <a:pt x="288" y="27"/>
                    <a:pt x="288" y="27"/>
                  </a:cubicBezTo>
                  <a:cubicBezTo>
                    <a:pt x="288" y="12"/>
                    <a:pt x="276" y="0"/>
                    <a:pt x="261" y="0"/>
                  </a:cubicBezTo>
                  <a:close/>
                  <a:moveTo>
                    <a:pt x="71" y="72"/>
                  </a:moveTo>
                  <a:cubicBezTo>
                    <a:pt x="71" y="89"/>
                    <a:pt x="61" y="96"/>
                    <a:pt x="46" y="96"/>
                  </a:cubicBezTo>
                  <a:cubicBezTo>
                    <a:pt x="43" y="96"/>
                    <a:pt x="40" y="96"/>
                    <a:pt x="37" y="9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41" y="86"/>
                    <a:pt x="43" y="86"/>
                    <a:pt x="46" y="86"/>
                  </a:cubicBezTo>
                  <a:cubicBezTo>
                    <a:pt x="55" y="86"/>
                    <a:pt x="58" y="81"/>
                    <a:pt x="58" y="7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71" y="33"/>
                    <a:pt x="71" y="33"/>
                    <a:pt x="71" y="33"/>
                  </a:cubicBezTo>
                  <a:lnTo>
                    <a:pt x="71" y="72"/>
                  </a:lnTo>
                  <a:close/>
                  <a:moveTo>
                    <a:pt x="96" y="96"/>
                  </a:moveTo>
                  <a:cubicBezTo>
                    <a:pt x="91" y="96"/>
                    <a:pt x="85" y="96"/>
                    <a:pt x="80" y="9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7" y="85"/>
                    <a:pt x="91" y="86"/>
                    <a:pt x="97" y="86"/>
                  </a:cubicBezTo>
                  <a:cubicBezTo>
                    <a:pt x="103" y="86"/>
                    <a:pt x="106" y="83"/>
                    <a:pt x="106" y="79"/>
                  </a:cubicBezTo>
                  <a:cubicBezTo>
                    <a:pt x="106" y="75"/>
                    <a:pt x="104" y="73"/>
                    <a:pt x="97" y="69"/>
                  </a:cubicBezTo>
                  <a:cubicBezTo>
                    <a:pt x="86" y="63"/>
                    <a:pt x="80" y="58"/>
                    <a:pt x="80" y="49"/>
                  </a:cubicBezTo>
                  <a:cubicBezTo>
                    <a:pt x="80" y="39"/>
                    <a:pt x="88" y="32"/>
                    <a:pt x="102" y="32"/>
                  </a:cubicBezTo>
                  <a:cubicBezTo>
                    <a:pt x="106" y="32"/>
                    <a:pt x="112" y="33"/>
                    <a:pt x="115" y="3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0" y="43"/>
                    <a:pt x="105" y="43"/>
                    <a:pt x="101" y="43"/>
                  </a:cubicBezTo>
                  <a:cubicBezTo>
                    <a:pt x="96" y="43"/>
                    <a:pt x="94" y="45"/>
                    <a:pt x="94" y="48"/>
                  </a:cubicBezTo>
                  <a:cubicBezTo>
                    <a:pt x="94" y="52"/>
                    <a:pt x="95" y="54"/>
                    <a:pt x="103" y="58"/>
                  </a:cubicBezTo>
                  <a:cubicBezTo>
                    <a:pt x="115" y="64"/>
                    <a:pt x="120" y="70"/>
                    <a:pt x="120" y="78"/>
                  </a:cubicBezTo>
                  <a:cubicBezTo>
                    <a:pt x="120" y="89"/>
                    <a:pt x="109" y="96"/>
                    <a:pt x="96" y="96"/>
                  </a:cubicBezTo>
                  <a:close/>
                  <a:moveTo>
                    <a:pt x="158" y="96"/>
                  </a:moveTo>
                  <a:cubicBezTo>
                    <a:pt x="138" y="96"/>
                    <a:pt x="126" y="82"/>
                    <a:pt x="126" y="64"/>
                  </a:cubicBezTo>
                  <a:cubicBezTo>
                    <a:pt x="126" y="47"/>
                    <a:pt x="138" y="32"/>
                    <a:pt x="158" y="32"/>
                  </a:cubicBezTo>
                  <a:cubicBezTo>
                    <a:pt x="177" y="32"/>
                    <a:pt x="190" y="47"/>
                    <a:pt x="190" y="64"/>
                  </a:cubicBezTo>
                  <a:cubicBezTo>
                    <a:pt x="190" y="82"/>
                    <a:pt x="177" y="96"/>
                    <a:pt x="158" y="96"/>
                  </a:cubicBezTo>
                  <a:close/>
                  <a:moveTo>
                    <a:pt x="252" y="95"/>
                  </a:moveTo>
                  <a:cubicBezTo>
                    <a:pt x="234" y="95"/>
                    <a:pt x="234" y="95"/>
                    <a:pt x="234" y="95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58"/>
                    <a:pt x="215" y="54"/>
                    <a:pt x="211" y="44"/>
                  </a:cubicBezTo>
                  <a:cubicBezTo>
                    <a:pt x="211" y="44"/>
                    <a:pt x="211" y="44"/>
                    <a:pt x="211" y="44"/>
                  </a:cubicBezTo>
                  <a:cubicBezTo>
                    <a:pt x="211" y="49"/>
                    <a:pt x="211" y="58"/>
                    <a:pt x="211" y="63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32" y="65"/>
                    <a:pt x="232" y="65"/>
                    <a:pt x="232" y="65"/>
                  </a:cubicBezTo>
                  <a:cubicBezTo>
                    <a:pt x="234" y="70"/>
                    <a:pt x="236" y="74"/>
                    <a:pt x="240" y="84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40" y="74"/>
                    <a:pt x="240" y="70"/>
                    <a:pt x="240" y="65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52" y="33"/>
                    <a:pt x="252" y="33"/>
                    <a:pt x="252" y="33"/>
                  </a:cubicBezTo>
                  <a:lnTo>
                    <a:pt x="252" y="9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Freeform 67"/>
          <p:cNvSpPr>
            <a:spLocks noEditPoints="1"/>
          </p:cNvSpPr>
          <p:nvPr/>
        </p:nvSpPr>
        <p:spPr bwMode="auto">
          <a:xfrm>
            <a:off x="5503393" y="4425499"/>
            <a:ext cx="222604" cy="124337"/>
          </a:xfrm>
          <a:custGeom>
            <a:avLst/>
            <a:gdLst>
              <a:gd name="T0" fmla="*/ 144 w 287"/>
              <a:gd name="T1" fmla="*/ 0 h 159"/>
              <a:gd name="T2" fmla="*/ 0 w 287"/>
              <a:gd name="T3" fmla="*/ 78 h 159"/>
              <a:gd name="T4" fmla="*/ 0 w 287"/>
              <a:gd name="T5" fmla="*/ 81 h 159"/>
              <a:gd name="T6" fmla="*/ 144 w 287"/>
              <a:gd name="T7" fmla="*/ 159 h 159"/>
              <a:gd name="T8" fmla="*/ 287 w 287"/>
              <a:gd name="T9" fmla="*/ 81 h 159"/>
              <a:gd name="T10" fmla="*/ 287 w 287"/>
              <a:gd name="T11" fmla="*/ 78 h 159"/>
              <a:gd name="T12" fmla="*/ 144 w 287"/>
              <a:gd name="T13" fmla="*/ 0 h 159"/>
              <a:gd name="T14" fmla="*/ 143 w 287"/>
              <a:gd name="T15" fmla="*/ 128 h 159"/>
              <a:gd name="T16" fmla="*/ 96 w 287"/>
              <a:gd name="T17" fmla="*/ 81 h 159"/>
              <a:gd name="T18" fmla="*/ 143 w 287"/>
              <a:gd name="T19" fmla="*/ 33 h 159"/>
              <a:gd name="T20" fmla="*/ 191 w 287"/>
              <a:gd name="T21" fmla="*/ 81 h 159"/>
              <a:gd name="T22" fmla="*/ 143 w 287"/>
              <a:gd name="T23" fmla="*/ 12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7" h="159">
                <a:moveTo>
                  <a:pt x="144" y="0"/>
                </a:moveTo>
                <a:cubicBezTo>
                  <a:pt x="66" y="0"/>
                  <a:pt x="0" y="78"/>
                  <a:pt x="0" y="78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66" y="159"/>
                  <a:pt x="144" y="159"/>
                </a:cubicBezTo>
                <a:cubicBezTo>
                  <a:pt x="221" y="159"/>
                  <a:pt x="287" y="81"/>
                  <a:pt x="287" y="81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21" y="0"/>
                  <a:pt x="144" y="0"/>
                </a:cubicBezTo>
                <a:close/>
                <a:moveTo>
                  <a:pt x="143" y="128"/>
                </a:moveTo>
                <a:cubicBezTo>
                  <a:pt x="117" y="128"/>
                  <a:pt x="96" y="107"/>
                  <a:pt x="96" y="81"/>
                </a:cubicBezTo>
                <a:cubicBezTo>
                  <a:pt x="96" y="54"/>
                  <a:pt x="117" y="33"/>
                  <a:pt x="143" y="33"/>
                </a:cubicBezTo>
                <a:cubicBezTo>
                  <a:pt x="170" y="33"/>
                  <a:pt x="191" y="54"/>
                  <a:pt x="191" y="81"/>
                </a:cubicBezTo>
                <a:cubicBezTo>
                  <a:pt x="191" y="107"/>
                  <a:pt x="170" y="128"/>
                  <a:pt x="143" y="12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68"/>
          <p:cNvSpPr>
            <a:spLocks noChangeArrowheads="1"/>
          </p:cNvSpPr>
          <p:nvPr/>
        </p:nvSpPr>
        <p:spPr bwMode="auto">
          <a:xfrm>
            <a:off x="5599654" y="4471625"/>
            <a:ext cx="32087" cy="340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75"/>
          <p:cNvSpPr>
            <a:spLocks noEditPoints="1"/>
          </p:cNvSpPr>
          <p:nvPr/>
        </p:nvSpPr>
        <p:spPr bwMode="auto">
          <a:xfrm>
            <a:off x="4163762" y="3482944"/>
            <a:ext cx="222604" cy="222604"/>
          </a:xfrm>
          <a:custGeom>
            <a:avLst/>
            <a:gdLst>
              <a:gd name="T0" fmla="*/ 239 w 288"/>
              <a:gd name="T1" fmla="*/ 102 h 288"/>
              <a:gd name="T2" fmla="*/ 245 w 288"/>
              <a:gd name="T3" fmla="*/ 108 h 288"/>
              <a:gd name="T4" fmla="*/ 243 w 288"/>
              <a:gd name="T5" fmla="*/ 116 h 288"/>
              <a:gd name="T6" fmla="*/ 240 w 288"/>
              <a:gd name="T7" fmla="*/ 201 h 288"/>
              <a:gd name="T8" fmla="*/ 240 w 288"/>
              <a:gd name="T9" fmla="*/ 197 h 288"/>
              <a:gd name="T10" fmla="*/ 28 w 288"/>
              <a:gd name="T11" fmla="*/ 144 h 288"/>
              <a:gd name="T12" fmla="*/ 48 w 288"/>
              <a:gd name="T13" fmla="*/ 120 h 288"/>
              <a:gd name="T14" fmla="*/ 55 w 288"/>
              <a:gd name="T15" fmla="*/ 125 h 288"/>
              <a:gd name="T16" fmla="*/ 73 w 288"/>
              <a:gd name="T17" fmla="*/ 147 h 288"/>
              <a:gd name="T18" fmla="*/ 98 w 288"/>
              <a:gd name="T19" fmla="*/ 162 h 288"/>
              <a:gd name="T20" fmla="*/ 98 w 288"/>
              <a:gd name="T21" fmla="*/ 183 h 288"/>
              <a:gd name="T22" fmla="*/ 107 w 288"/>
              <a:gd name="T23" fmla="*/ 228 h 288"/>
              <a:gd name="T24" fmla="*/ 112 w 288"/>
              <a:gd name="T25" fmla="*/ 254 h 288"/>
              <a:gd name="T26" fmla="*/ 115 w 288"/>
              <a:gd name="T27" fmla="*/ 244 h 288"/>
              <a:gd name="T28" fmla="*/ 124 w 288"/>
              <a:gd name="T29" fmla="*/ 233 h 288"/>
              <a:gd name="T30" fmla="*/ 136 w 288"/>
              <a:gd name="T31" fmla="*/ 220 h 288"/>
              <a:gd name="T32" fmla="*/ 148 w 288"/>
              <a:gd name="T33" fmla="*/ 203 h 288"/>
              <a:gd name="T34" fmla="*/ 146 w 288"/>
              <a:gd name="T35" fmla="*/ 178 h 288"/>
              <a:gd name="T36" fmla="*/ 135 w 288"/>
              <a:gd name="T37" fmla="*/ 171 h 288"/>
              <a:gd name="T38" fmla="*/ 125 w 288"/>
              <a:gd name="T39" fmla="*/ 162 h 288"/>
              <a:gd name="T40" fmla="*/ 115 w 288"/>
              <a:gd name="T41" fmla="*/ 158 h 288"/>
              <a:gd name="T42" fmla="*/ 104 w 288"/>
              <a:gd name="T43" fmla="*/ 157 h 288"/>
              <a:gd name="T44" fmla="*/ 92 w 288"/>
              <a:gd name="T45" fmla="*/ 149 h 288"/>
              <a:gd name="T46" fmla="*/ 89 w 288"/>
              <a:gd name="T47" fmla="*/ 140 h 288"/>
              <a:gd name="T48" fmla="*/ 78 w 288"/>
              <a:gd name="T49" fmla="*/ 142 h 288"/>
              <a:gd name="T50" fmla="*/ 86 w 288"/>
              <a:gd name="T51" fmla="*/ 126 h 288"/>
              <a:gd name="T52" fmla="*/ 97 w 288"/>
              <a:gd name="T53" fmla="*/ 125 h 288"/>
              <a:gd name="T54" fmla="*/ 111 w 288"/>
              <a:gd name="T55" fmla="*/ 105 h 288"/>
              <a:gd name="T56" fmla="*/ 118 w 288"/>
              <a:gd name="T57" fmla="*/ 104 h 288"/>
              <a:gd name="T58" fmla="*/ 109 w 288"/>
              <a:gd name="T59" fmla="*/ 101 h 288"/>
              <a:gd name="T60" fmla="*/ 124 w 288"/>
              <a:gd name="T61" fmla="*/ 89 h 288"/>
              <a:gd name="T62" fmla="*/ 114 w 288"/>
              <a:gd name="T63" fmla="*/ 82 h 288"/>
              <a:gd name="T64" fmla="*/ 100 w 288"/>
              <a:gd name="T65" fmla="*/ 81 h 288"/>
              <a:gd name="T66" fmla="*/ 97 w 288"/>
              <a:gd name="T67" fmla="*/ 93 h 288"/>
              <a:gd name="T68" fmla="*/ 83 w 288"/>
              <a:gd name="T69" fmla="*/ 84 h 288"/>
              <a:gd name="T70" fmla="*/ 89 w 288"/>
              <a:gd name="T71" fmla="*/ 74 h 288"/>
              <a:gd name="T72" fmla="*/ 93 w 288"/>
              <a:gd name="T73" fmla="*/ 65 h 288"/>
              <a:gd name="T74" fmla="*/ 83 w 288"/>
              <a:gd name="T75" fmla="*/ 63 h 288"/>
              <a:gd name="T76" fmla="*/ 74 w 288"/>
              <a:gd name="T77" fmla="*/ 68 h 288"/>
              <a:gd name="T78" fmla="*/ 72 w 288"/>
              <a:gd name="T79" fmla="*/ 65 h 288"/>
              <a:gd name="T80" fmla="*/ 233 w 288"/>
              <a:gd name="T81" fmla="*/ 70 h 288"/>
              <a:gd name="T82" fmla="*/ 222 w 288"/>
              <a:gd name="T83" fmla="*/ 70 h 288"/>
              <a:gd name="T84" fmla="*/ 197 w 288"/>
              <a:gd name="T85" fmla="*/ 69 h 288"/>
              <a:gd name="T86" fmla="*/ 194 w 288"/>
              <a:gd name="T87" fmla="*/ 82 h 288"/>
              <a:gd name="T88" fmla="*/ 188 w 288"/>
              <a:gd name="T89" fmla="*/ 92 h 288"/>
              <a:gd name="T90" fmla="*/ 180 w 288"/>
              <a:gd name="T91" fmla="*/ 97 h 288"/>
              <a:gd name="T92" fmla="*/ 176 w 288"/>
              <a:gd name="T93" fmla="*/ 105 h 288"/>
              <a:gd name="T94" fmla="*/ 182 w 288"/>
              <a:gd name="T95" fmla="*/ 113 h 288"/>
              <a:gd name="T96" fmla="*/ 200 w 288"/>
              <a:gd name="T97" fmla="*/ 115 h 288"/>
              <a:gd name="T98" fmla="*/ 195 w 288"/>
              <a:gd name="T99" fmla="*/ 103 h 288"/>
              <a:gd name="T100" fmla="*/ 209 w 288"/>
              <a:gd name="T101" fmla="*/ 114 h 288"/>
              <a:gd name="T102" fmla="*/ 225 w 288"/>
              <a:gd name="T103" fmla="*/ 116 h 288"/>
              <a:gd name="T104" fmla="*/ 226 w 288"/>
              <a:gd name="T105" fmla="*/ 134 h 288"/>
              <a:gd name="T106" fmla="*/ 245 w 288"/>
              <a:gd name="T107" fmla="*/ 150 h 288"/>
              <a:gd name="T108" fmla="*/ 250 w 288"/>
              <a:gd name="T109" fmla="*/ 135 h 288"/>
              <a:gd name="T110" fmla="*/ 243 w 288"/>
              <a:gd name="T111" fmla="*/ 135 h 288"/>
              <a:gd name="T112" fmla="*/ 255 w 288"/>
              <a:gd name="T113" fmla="*/ 134 h 288"/>
              <a:gd name="T114" fmla="*/ 221 w 288"/>
              <a:gd name="T115" fmla="*/ 103 h 288"/>
              <a:gd name="T116" fmla="*/ 225 w 288"/>
              <a:gd name="T117" fmla="*/ 1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9" y="102"/>
                </a:moveTo>
                <a:cubicBezTo>
                  <a:pt x="241" y="102"/>
                  <a:pt x="242" y="101"/>
                  <a:pt x="243" y="100"/>
                </a:cubicBezTo>
                <a:cubicBezTo>
                  <a:pt x="246" y="100"/>
                  <a:pt x="245" y="101"/>
                  <a:pt x="246" y="103"/>
                </a:cubicBezTo>
                <a:cubicBezTo>
                  <a:pt x="247" y="103"/>
                  <a:pt x="245" y="103"/>
                  <a:pt x="245" y="103"/>
                </a:cubicBezTo>
                <a:cubicBezTo>
                  <a:pt x="243" y="104"/>
                  <a:pt x="244" y="103"/>
                  <a:pt x="243" y="103"/>
                </a:cubicBezTo>
                <a:cubicBezTo>
                  <a:pt x="242" y="104"/>
                  <a:pt x="243" y="106"/>
                  <a:pt x="243" y="106"/>
                </a:cubicBezTo>
                <a:cubicBezTo>
                  <a:pt x="244" y="107"/>
                  <a:pt x="245" y="106"/>
                  <a:pt x="245" y="108"/>
                </a:cubicBezTo>
                <a:cubicBezTo>
                  <a:pt x="244" y="110"/>
                  <a:pt x="246" y="108"/>
                  <a:pt x="246" y="108"/>
                </a:cubicBezTo>
                <a:cubicBezTo>
                  <a:pt x="246" y="109"/>
                  <a:pt x="248" y="110"/>
                  <a:pt x="248" y="111"/>
                </a:cubicBezTo>
                <a:cubicBezTo>
                  <a:pt x="247" y="111"/>
                  <a:pt x="246" y="111"/>
                  <a:pt x="246" y="111"/>
                </a:cubicBezTo>
                <a:cubicBezTo>
                  <a:pt x="246" y="112"/>
                  <a:pt x="246" y="112"/>
                  <a:pt x="246" y="113"/>
                </a:cubicBezTo>
                <a:cubicBezTo>
                  <a:pt x="247" y="113"/>
                  <a:pt x="245" y="116"/>
                  <a:pt x="247" y="116"/>
                </a:cubicBezTo>
                <a:cubicBezTo>
                  <a:pt x="247" y="118"/>
                  <a:pt x="244" y="117"/>
                  <a:pt x="243" y="116"/>
                </a:cubicBezTo>
                <a:cubicBezTo>
                  <a:pt x="240" y="115"/>
                  <a:pt x="242" y="113"/>
                  <a:pt x="242" y="111"/>
                </a:cubicBezTo>
                <a:cubicBezTo>
                  <a:pt x="242" y="108"/>
                  <a:pt x="239" y="108"/>
                  <a:pt x="239" y="106"/>
                </a:cubicBezTo>
                <a:cubicBezTo>
                  <a:pt x="238" y="106"/>
                  <a:pt x="239" y="103"/>
                  <a:pt x="239" y="102"/>
                </a:cubicBezTo>
                <a:close/>
                <a:moveTo>
                  <a:pt x="238" y="212"/>
                </a:moveTo>
                <a:cubicBezTo>
                  <a:pt x="239" y="210"/>
                  <a:pt x="238" y="206"/>
                  <a:pt x="239" y="206"/>
                </a:cubicBezTo>
                <a:cubicBezTo>
                  <a:pt x="239" y="205"/>
                  <a:pt x="240" y="203"/>
                  <a:pt x="240" y="201"/>
                </a:cubicBezTo>
                <a:cubicBezTo>
                  <a:pt x="240" y="201"/>
                  <a:pt x="241" y="201"/>
                  <a:pt x="241" y="201"/>
                </a:cubicBezTo>
                <a:cubicBezTo>
                  <a:pt x="241" y="201"/>
                  <a:pt x="241" y="199"/>
                  <a:pt x="242" y="199"/>
                </a:cubicBezTo>
                <a:cubicBezTo>
                  <a:pt x="242" y="198"/>
                  <a:pt x="244" y="197"/>
                  <a:pt x="243" y="196"/>
                </a:cubicBezTo>
                <a:cubicBezTo>
                  <a:pt x="242" y="196"/>
                  <a:pt x="242" y="193"/>
                  <a:pt x="242" y="192"/>
                </a:cubicBezTo>
                <a:cubicBezTo>
                  <a:pt x="241" y="193"/>
                  <a:pt x="242" y="195"/>
                  <a:pt x="240" y="195"/>
                </a:cubicBezTo>
                <a:cubicBezTo>
                  <a:pt x="240" y="193"/>
                  <a:pt x="237" y="197"/>
                  <a:pt x="240" y="197"/>
                </a:cubicBezTo>
                <a:cubicBezTo>
                  <a:pt x="240" y="199"/>
                  <a:pt x="237" y="198"/>
                  <a:pt x="236" y="197"/>
                </a:cubicBezTo>
                <a:cubicBezTo>
                  <a:pt x="236" y="198"/>
                  <a:pt x="235" y="199"/>
                  <a:pt x="237" y="199"/>
                </a:cubicBezTo>
                <a:cubicBezTo>
                  <a:pt x="236" y="201"/>
                  <a:pt x="236" y="200"/>
                  <a:pt x="235" y="199"/>
                </a:cubicBezTo>
                <a:cubicBezTo>
                  <a:pt x="234" y="201"/>
                  <a:pt x="232" y="215"/>
                  <a:pt x="237" y="213"/>
                </a:cubicBezTo>
                <a:cubicBezTo>
                  <a:pt x="216" y="242"/>
                  <a:pt x="182" y="260"/>
                  <a:pt x="144" y="260"/>
                </a:cubicBezTo>
                <a:cubicBezTo>
                  <a:pt x="80" y="260"/>
                  <a:pt x="28" y="208"/>
                  <a:pt x="28" y="144"/>
                </a:cubicBezTo>
                <a:cubicBezTo>
                  <a:pt x="28" y="127"/>
                  <a:pt x="32" y="110"/>
                  <a:pt x="39" y="95"/>
                </a:cubicBezTo>
                <a:cubicBezTo>
                  <a:pt x="39" y="95"/>
                  <a:pt x="39" y="95"/>
                  <a:pt x="39" y="95"/>
                </a:cubicBezTo>
                <a:cubicBezTo>
                  <a:pt x="43" y="98"/>
                  <a:pt x="43" y="102"/>
                  <a:pt x="43" y="106"/>
                </a:cubicBezTo>
                <a:cubicBezTo>
                  <a:pt x="42" y="108"/>
                  <a:pt x="43" y="110"/>
                  <a:pt x="43" y="112"/>
                </a:cubicBezTo>
                <a:cubicBezTo>
                  <a:pt x="44" y="113"/>
                  <a:pt x="46" y="116"/>
                  <a:pt x="46" y="116"/>
                </a:cubicBezTo>
                <a:cubicBezTo>
                  <a:pt x="46" y="116"/>
                  <a:pt x="48" y="119"/>
                  <a:pt x="48" y="120"/>
                </a:cubicBezTo>
                <a:cubicBezTo>
                  <a:pt x="51" y="120"/>
                  <a:pt x="52" y="121"/>
                  <a:pt x="52" y="123"/>
                </a:cubicBezTo>
                <a:cubicBezTo>
                  <a:pt x="52" y="123"/>
                  <a:pt x="53" y="127"/>
                  <a:pt x="54" y="127"/>
                </a:cubicBezTo>
                <a:cubicBezTo>
                  <a:pt x="54" y="128"/>
                  <a:pt x="56" y="132"/>
                  <a:pt x="56" y="132"/>
                </a:cubicBezTo>
                <a:cubicBezTo>
                  <a:pt x="56" y="135"/>
                  <a:pt x="64" y="140"/>
                  <a:pt x="60" y="133"/>
                </a:cubicBezTo>
                <a:cubicBezTo>
                  <a:pt x="59" y="132"/>
                  <a:pt x="57" y="129"/>
                  <a:pt x="57" y="129"/>
                </a:cubicBezTo>
                <a:cubicBezTo>
                  <a:pt x="57" y="127"/>
                  <a:pt x="54" y="126"/>
                  <a:pt x="55" y="125"/>
                </a:cubicBezTo>
                <a:cubicBezTo>
                  <a:pt x="55" y="123"/>
                  <a:pt x="58" y="127"/>
                  <a:pt x="58" y="128"/>
                </a:cubicBezTo>
                <a:cubicBezTo>
                  <a:pt x="58" y="128"/>
                  <a:pt x="59" y="130"/>
                  <a:pt x="59" y="130"/>
                </a:cubicBezTo>
                <a:cubicBezTo>
                  <a:pt x="60" y="130"/>
                  <a:pt x="63" y="133"/>
                  <a:pt x="63" y="134"/>
                </a:cubicBezTo>
                <a:cubicBezTo>
                  <a:pt x="65" y="134"/>
                  <a:pt x="66" y="139"/>
                  <a:pt x="66" y="140"/>
                </a:cubicBezTo>
                <a:cubicBezTo>
                  <a:pt x="66" y="141"/>
                  <a:pt x="67" y="144"/>
                  <a:pt x="68" y="144"/>
                </a:cubicBezTo>
                <a:cubicBezTo>
                  <a:pt x="69" y="146"/>
                  <a:pt x="72" y="145"/>
                  <a:pt x="73" y="147"/>
                </a:cubicBezTo>
                <a:cubicBezTo>
                  <a:pt x="75" y="147"/>
                  <a:pt x="77" y="148"/>
                  <a:pt x="79" y="148"/>
                </a:cubicBezTo>
                <a:cubicBezTo>
                  <a:pt x="81" y="148"/>
                  <a:pt x="82" y="150"/>
                  <a:pt x="83" y="150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6" y="151"/>
                  <a:pt x="91" y="154"/>
                  <a:pt x="90" y="156"/>
                </a:cubicBezTo>
                <a:cubicBezTo>
                  <a:pt x="91" y="156"/>
                  <a:pt x="93" y="158"/>
                  <a:pt x="93" y="159"/>
                </a:cubicBezTo>
                <a:cubicBezTo>
                  <a:pt x="93" y="162"/>
                  <a:pt x="97" y="162"/>
                  <a:pt x="98" y="162"/>
                </a:cubicBezTo>
                <a:cubicBezTo>
                  <a:pt x="99" y="158"/>
                  <a:pt x="101" y="162"/>
                  <a:pt x="101" y="164"/>
                </a:cubicBezTo>
                <a:cubicBezTo>
                  <a:pt x="101" y="165"/>
                  <a:pt x="101" y="167"/>
                  <a:pt x="101" y="168"/>
                </a:cubicBezTo>
                <a:cubicBezTo>
                  <a:pt x="103" y="168"/>
                  <a:pt x="101" y="171"/>
                  <a:pt x="100" y="169"/>
                </a:cubicBezTo>
                <a:cubicBezTo>
                  <a:pt x="99" y="170"/>
                  <a:pt x="99" y="170"/>
                  <a:pt x="99" y="171"/>
                </a:cubicBezTo>
                <a:cubicBezTo>
                  <a:pt x="98" y="171"/>
                  <a:pt x="96" y="177"/>
                  <a:pt x="98" y="177"/>
                </a:cubicBezTo>
                <a:cubicBezTo>
                  <a:pt x="98" y="180"/>
                  <a:pt x="95" y="181"/>
                  <a:pt x="98" y="183"/>
                </a:cubicBezTo>
                <a:cubicBezTo>
                  <a:pt x="98" y="183"/>
                  <a:pt x="102" y="189"/>
                  <a:pt x="102" y="189"/>
                </a:cubicBezTo>
                <a:cubicBezTo>
                  <a:pt x="102" y="191"/>
                  <a:pt x="102" y="192"/>
                  <a:pt x="103" y="193"/>
                </a:cubicBezTo>
                <a:cubicBezTo>
                  <a:pt x="103" y="195"/>
                  <a:pt x="105" y="199"/>
                  <a:pt x="107" y="199"/>
                </a:cubicBezTo>
                <a:cubicBezTo>
                  <a:pt x="107" y="199"/>
                  <a:pt x="110" y="202"/>
                  <a:pt x="110" y="202"/>
                </a:cubicBezTo>
                <a:cubicBezTo>
                  <a:pt x="111" y="207"/>
                  <a:pt x="109" y="210"/>
                  <a:pt x="109" y="216"/>
                </a:cubicBezTo>
                <a:cubicBezTo>
                  <a:pt x="108" y="216"/>
                  <a:pt x="109" y="227"/>
                  <a:pt x="107" y="228"/>
                </a:cubicBezTo>
                <a:cubicBezTo>
                  <a:pt x="107" y="230"/>
                  <a:pt x="105" y="231"/>
                  <a:pt x="106" y="232"/>
                </a:cubicBezTo>
                <a:cubicBezTo>
                  <a:pt x="106" y="234"/>
                  <a:pt x="106" y="236"/>
                  <a:pt x="106" y="237"/>
                </a:cubicBezTo>
                <a:cubicBezTo>
                  <a:pt x="106" y="237"/>
                  <a:pt x="105" y="240"/>
                  <a:pt x="105" y="240"/>
                </a:cubicBezTo>
                <a:cubicBezTo>
                  <a:pt x="104" y="240"/>
                  <a:pt x="104" y="250"/>
                  <a:pt x="104" y="253"/>
                </a:cubicBezTo>
                <a:cubicBezTo>
                  <a:pt x="107" y="254"/>
                  <a:pt x="110" y="255"/>
                  <a:pt x="113" y="256"/>
                </a:cubicBezTo>
                <a:cubicBezTo>
                  <a:pt x="113" y="256"/>
                  <a:pt x="112" y="255"/>
                  <a:pt x="112" y="254"/>
                </a:cubicBezTo>
                <a:cubicBezTo>
                  <a:pt x="111" y="254"/>
                  <a:pt x="112" y="251"/>
                  <a:pt x="114" y="251"/>
                </a:cubicBezTo>
                <a:cubicBezTo>
                  <a:pt x="114" y="249"/>
                  <a:pt x="115" y="249"/>
                  <a:pt x="116" y="248"/>
                </a:cubicBezTo>
                <a:cubicBezTo>
                  <a:pt x="117" y="248"/>
                  <a:pt x="115" y="247"/>
                  <a:pt x="115" y="247"/>
                </a:cubicBezTo>
                <a:cubicBezTo>
                  <a:pt x="115" y="247"/>
                  <a:pt x="115" y="248"/>
                  <a:pt x="114" y="248"/>
                </a:cubicBezTo>
                <a:cubicBezTo>
                  <a:pt x="114" y="248"/>
                  <a:pt x="115" y="247"/>
                  <a:pt x="114" y="247"/>
                </a:cubicBezTo>
                <a:cubicBezTo>
                  <a:pt x="114" y="246"/>
                  <a:pt x="115" y="245"/>
                  <a:pt x="115" y="244"/>
                </a:cubicBezTo>
                <a:cubicBezTo>
                  <a:pt x="115" y="244"/>
                  <a:pt x="116" y="243"/>
                  <a:pt x="116" y="242"/>
                </a:cubicBezTo>
                <a:cubicBezTo>
                  <a:pt x="117" y="241"/>
                  <a:pt x="118" y="241"/>
                  <a:pt x="118" y="239"/>
                </a:cubicBezTo>
                <a:cubicBezTo>
                  <a:pt x="118" y="239"/>
                  <a:pt x="118" y="237"/>
                  <a:pt x="118" y="237"/>
                </a:cubicBezTo>
                <a:cubicBezTo>
                  <a:pt x="119" y="236"/>
                  <a:pt x="120" y="238"/>
                  <a:pt x="120" y="236"/>
                </a:cubicBezTo>
                <a:cubicBezTo>
                  <a:pt x="120" y="236"/>
                  <a:pt x="121" y="235"/>
                  <a:pt x="121" y="235"/>
                </a:cubicBezTo>
                <a:cubicBezTo>
                  <a:pt x="122" y="234"/>
                  <a:pt x="122" y="233"/>
                  <a:pt x="124" y="233"/>
                </a:cubicBezTo>
                <a:cubicBezTo>
                  <a:pt x="125" y="233"/>
                  <a:pt x="126" y="232"/>
                  <a:pt x="127" y="232"/>
                </a:cubicBezTo>
                <a:cubicBezTo>
                  <a:pt x="127" y="232"/>
                  <a:pt x="127" y="229"/>
                  <a:pt x="127" y="229"/>
                </a:cubicBezTo>
                <a:cubicBezTo>
                  <a:pt x="127" y="228"/>
                  <a:pt x="130" y="228"/>
                  <a:pt x="130" y="227"/>
                </a:cubicBezTo>
                <a:cubicBezTo>
                  <a:pt x="131" y="226"/>
                  <a:pt x="131" y="225"/>
                  <a:pt x="131" y="224"/>
                </a:cubicBezTo>
                <a:cubicBezTo>
                  <a:pt x="131" y="222"/>
                  <a:pt x="133" y="221"/>
                  <a:pt x="134" y="221"/>
                </a:cubicBezTo>
                <a:cubicBezTo>
                  <a:pt x="136" y="221"/>
                  <a:pt x="135" y="220"/>
                  <a:pt x="136" y="220"/>
                </a:cubicBezTo>
                <a:cubicBezTo>
                  <a:pt x="136" y="219"/>
                  <a:pt x="136" y="219"/>
                  <a:pt x="137" y="219"/>
                </a:cubicBezTo>
                <a:cubicBezTo>
                  <a:pt x="138" y="218"/>
                  <a:pt x="137" y="215"/>
                  <a:pt x="138" y="213"/>
                </a:cubicBezTo>
                <a:cubicBezTo>
                  <a:pt x="137" y="213"/>
                  <a:pt x="139" y="211"/>
                  <a:pt x="139" y="211"/>
                </a:cubicBezTo>
                <a:cubicBezTo>
                  <a:pt x="140" y="211"/>
                  <a:pt x="141" y="210"/>
                  <a:pt x="142" y="210"/>
                </a:cubicBezTo>
                <a:cubicBezTo>
                  <a:pt x="142" y="209"/>
                  <a:pt x="145" y="208"/>
                  <a:pt x="146" y="207"/>
                </a:cubicBezTo>
                <a:cubicBezTo>
                  <a:pt x="147" y="205"/>
                  <a:pt x="148" y="205"/>
                  <a:pt x="148" y="203"/>
                </a:cubicBezTo>
                <a:cubicBezTo>
                  <a:pt x="149" y="203"/>
                  <a:pt x="149" y="199"/>
                  <a:pt x="149" y="198"/>
                </a:cubicBezTo>
                <a:cubicBezTo>
                  <a:pt x="150" y="198"/>
                  <a:pt x="150" y="194"/>
                  <a:pt x="150" y="194"/>
                </a:cubicBezTo>
                <a:cubicBezTo>
                  <a:pt x="150" y="194"/>
                  <a:pt x="152" y="191"/>
                  <a:pt x="152" y="190"/>
                </a:cubicBezTo>
                <a:cubicBezTo>
                  <a:pt x="155" y="188"/>
                  <a:pt x="155" y="183"/>
                  <a:pt x="152" y="181"/>
                </a:cubicBezTo>
                <a:cubicBezTo>
                  <a:pt x="151" y="179"/>
                  <a:pt x="150" y="179"/>
                  <a:pt x="148" y="178"/>
                </a:cubicBezTo>
                <a:cubicBezTo>
                  <a:pt x="147" y="179"/>
                  <a:pt x="147" y="178"/>
                  <a:pt x="146" y="178"/>
                </a:cubicBezTo>
                <a:cubicBezTo>
                  <a:pt x="144" y="178"/>
                  <a:pt x="144" y="179"/>
                  <a:pt x="142" y="179"/>
                </a:cubicBezTo>
                <a:cubicBezTo>
                  <a:pt x="143" y="178"/>
                  <a:pt x="143" y="176"/>
                  <a:pt x="141" y="175"/>
                </a:cubicBezTo>
                <a:cubicBezTo>
                  <a:pt x="141" y="177"/>
                  <a:pt x="139" y="176"/>
                  <a:pt x="140" y="175"/>
                </a:cubicBezTo>
                <a:cubicBezTo>
                  <a:pt x="139" y="175"/>
                  <a:pt x="138" y="174"/>
                  <a:pt x="137" y="174"/>
                </a:cubicBezTo>
                <a:cubicBezTo>
                  <a:pt x="137" y="176"/>
                  <a:pt x="134" y="174"/>
                  <a:pt x="135" y="174"/>
                </a:cubicBezTo>
                <a:cubicBezTo>
                  <a:pt x="135" y="174"/>
                  <a:pt x="135" y="171"/>
                  <a:pt x="135" y="171"/>
                </a:cubicBezTo>
                <a:cubicBezTo>
                  <a:pt x="135" y="170"/>
                  <a:pt x="135" y="168"/>
                  <a:pt x="134" y="168"/>
                </a:cubicBezTo>
                <a:cubicBezTo>
                  <a:pt x="133" y="166"/>
                  <a:pt x="134" y="167"/>
                  <a:pt x="133" y="165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5"/>
                  <a:pt x="130" y="163"/>
                  <a:pt x="130" y="164"/>
                </a:cubicBezTo>
                <a:cubicBezTo>
                  <a:pt x="129" y="164"/>
                  <a:pt x="128" y="164"/>
                  <a:pt x="127" y="163"/>
                </a:cubicBezTo>
                <a:cubicBezTo>
                  <a:pt x="125" y="163"/>
                  <a:pt x="126" y="163"/>
                  <a:pt x="125" y="162"/>
                </a:cubicBezTo>
                <a:cubicBezTo>
                  <a:pt x="125" y="161"/>
                  <a:pt x="124" y="161"/>
                  <a:pt x="124" y="161"/>
                </a:cubicBezTo>
                <a:cubicBezTo>
                  <a:pt x="123" y="160"/>
                  <a:pt x="123" y="160"/>
                  <a:pt x="122" y="159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2" y="159"/>
                  <a:pt x="122" y="158"/>
                  <a:pt x="121" y="158"/>
                </a:cubicBezTo>
                <a:cubicBezTo>
                  <a:pt x="121" y="158"/>
                  <a:pt x="120" y="157"/>
                  <a:pt x="120" y="158"/>
                </a:cubicBezTo>
                <a:cubicBezTo>
                  <a:pt x="119" y="158"/>
                  <a:pt x="117" y="158"/>
                  <a:pt x="115" y="158"/>
                </a:cubicBezTo>
                <a:cubicBezTo>
                  <a:pt x="113" y="158"/>
                  <a:pt x="113" y="155"/>
                  <a:pt x="112" y="154"/>
                </a:cubicBezTo>
                <a:cubicBezTo>
                  <a:pt x="111" y="155"/>
                  <a:pt x="110" y="156"/>
                  <a:pt x="109" y="156"/>
                </a:cubicBezTo>
                <a:cubicBezTo>
                  <a:pt x="109" y="155"/>
                  <a:pt x="109" y="155"/>
                  <a:pt x="108" y="155"/>
                </a:cubicBezTo>
                <a:cubicBezTo>
                  <a:pt x="108" y="155"/>
                  <a:pt x="107" y="156"/>
                  <a:pt x="107" y="156"/>
                </a:cubicBezTo>
                <a:cubicBezTo>
                  <a:pt x="107" y="156"/>
                  <a:pt x="106" y="157"/>
                  <a:pt x="105" y="157"/>
                </a:cubicBezTo>
                <a:cubicBezTo>
                  <a:pt x="105" y="156"/>
                  <a:pt x="105" y="157"/>
                  <a:pt x="104" y="157"/>
                </a:cubicBezTo>
                <a:cubicBezTo>
                  <a:pt x="103" y="157"/>
                  <a:pt x="105" y="161"/>
                  <a:pt x="101" y="161"/>
                </a:cubicBezTo>
                <a:cubicBezTo>
                  <a:pt x="102" y="160"/>
                  <a:pt x="101" y="158"/>
                  <a:pt x="100" y="158"/>
                </a:cubicBezTo>
                <a:cubicBezTo>
                  <a:pt x="100" y="160"/>
                  <a:pt x="97" y="160"/>
                  <a:pt x="96" y="159"/>
                </a:cubicBezTo>
                <a:cubicBezTo>
                  <a:pt x="96" y="158"/>
                  <a:pt x="95" y="157"/>
                  <a:pt x="94" y="157"/>
                </a:cubicBezTo>
                <a:cubicBezTo>
                  <a:pt x="94" y="156"/>
                  <a:pt x="94" y="154"/>
                  <a:pt x="94" y="153"/>
                </a:cubicBezTo>
                <a:cubicBezTo>
                  <a:pt x="92" y="153"/>
                  <a:pt x="94" y="149"/>
                  <a:pt x="92" y="149"/>
                </a:cubicBezTo>
                <a:cubicBezTo>
                  <a:pt x="92" y="149"/>
                  <a:pt x="92" y="149"/>
                  <a:pt x="92" y="149"/>
                </a:cubicBezTo>
                <a:cubicBezTo>
                  <a:pt x="91" y="149"/>
                  <a:pt x="89" y="150"/>
                  <a:pt x="88" y="149"/>
                </a:cubicBezTo>
                <a:cubicBezTo>
                  <a:pt x="88" y="148"/>
                  <a:pt x="87" y="148"/>
                  <a:pt x="87" y="146"/>
                </a:cubicBezTo>
                <a:cubicBezTo>
                  <a:pt x="87" y="145"/>
                  <a:pt x="88" y="144"/>
                  <a:pt x="88" y="143"/>
                </a:cubicBezTo>
                <a:cubicBezTo>
                  <a:pt x="89" y="143"/>
                  <a:pt x="89" y="141"/>
                  <a:pt x="90" y="141"/>
                </a:cubicBezTo>
                <a:cubicBezTo>
                  <a:pt x="91" y="141"/>
                  <a:pt x="89" y="139"/>
                  <a:pt x="89" y="140"/>
                </a:cubicBezTo>
                <a:cubicBezTo>
                  <a:pt x="89" y="140"/>
                  <a:pt x="87" y="141"/>
                  <a:pt x="87" y="141"/>
                </a:cubicBezTo>
                <a:cubicBezTo>
                  <a:pt x="87" y="141"/>
                  <a:pt x="85" y="143"/>
                  <a:pt x="85" y="142"/>
                </a:cubicBezTo>
                <a:cubicBezTo>
                  <a:pt x="84" y="142"/>
                  <a:pt x="83" y="144"/>
                  <a:pt x="84" y="144"/>
                </a:cubicBezTo>
                <a:cubicBezTo>
                  <a:pt x="84" y="145"/>
                  <a:pt x="83" y="146"/>
                  <a:pt x="83" y="146"/>
                </a:cubicBezTo>
                <a:cubicBezTo>
                  <a:pt x="81" y="146"/>
                  <a:pt x="82" y="146"/>
                  <a:pt x="82" y="145"/>
                </a:cubicBezTo>
                <a:cubicBezTo>
                  <a:pt x="80" y="145"/>
                  <a:pt x="79" y="142"/>
                  <a:pt x="78" y="142"/>
                </a:cubicBezTo>
                <a:cubicBezTo>
                  <a:pt x="78" y="141"/>
                  <a:pt x="76" y="140"/>
                  <a:pt x="76" y="138"/>
                </a:cubicBezTo>
                <a:cubicBezTo>
                  <a:pt x="76" y="138"/>
                  <a:pt x="76" y="132"/>
                  <a:pt x="76" y="132"/>
                </a:cubicBezTo>
                <a:cubicBezTo>
                  <a:pt x="76" y="129"/>
                  <a:pt x="78" y="127"/>
                  <a:pt x="81" y="127"/>
                </a:cubicBezTo>
                <a:cubicBezTo>
                  <a:pt x="83" y="127"/>
                  <a:pt x="83" y="128"/>
                  <a:pt x="84" y="128"/>
                </a:cubicBezTo>
                <a:cubicBezTo>
                  <a:pt x="85" y="128"/>
                  <a:pt x="86" y="128"/>
                  <a:pt x="87" y="127"/>
                </a:cubicBezTo>
                <a:cubicBezTo>
                  <a:pt x="87" y="127"/>
                  <a:pt x="86" y="126"/>
                  <a:pt x="86" y="126"/>
                </a:cubicBezTo>
                <a:cubicBezTo>
                  <a:pt x="87" y="126"/>
                  <a:pt x="90" y="126"/>
                  <a:pt x="91" y="127"/>
                </a:cubicBezTo>
                <a:cubicBezTo>
                  <a:pt x="92" y="127"/>
                  <a:pt x="93" y="126"/>
                  <a:pt x="94" y="127"/>
                </a:cubicBezTo>
                <a:cubicBezTo>
                  <a:pt x="95" y="128"/>
                  <a:pt x="96" y="130"/>
                  <a:pt x="96" y="131"/>
                </a:cubicBezTo>
                <a:cubicBezTo>
                  <a:pt x="95" y="131"/>
                  <a:pt x="97" y="133"/>
                  <a:pt x="97" y="133"/>
                </a:cubicBezTo>
                <a:cubicBezTo>
                  <a:pt x="99" y="133"/>
                  <a:pt x="98" y="132"/>
                  <a:pt x="98" y="131"/>
                </a:cubicBezTo>
                <a:cubicBezTo>
                  <a:pt x="98" y="129"/>
                  <a:pt x="97" y="126"/>
                  <a:pt x="97" y="125"/>
                </a:cubicBezTo>
                <a:cubicBezTo>
                  <a:pt x="97" y="122"/>
                  <a:pt x="99" y="123"/>
                  <a:pt x="100" y="120"/>
                </a:cubicBezTo>
                <a:cubicBezTo>
                  <a:pt x="102" y="120"/>
                  <a:pt x="102" y="117"/>
                  <a:pt x="104" y="116"/>
                </a:cubicBezTo>
                <a:cubicBezTo>
                  <a:pt x="104" y="116"/>
                  <a:pt x="104" y="113"/>
                  <a:pt x="104" y="113"/>
                </a:cubicBezTo>
                <a:cubicBezTo>
                  <a:pt x="105" y="112"/>
                  <a:pt x="105" y="112"/>
                  <a:pt x="106" y="111"/>
                </a:cubicBezTo>
                <a:cubicBezTo>
                  <a:pt x="106" y="111"/>
                  <a:pt x="108" y="109"/>
                  <a:pt x="108" y="109"/>
                </a:cubicBezTo>
                <a:cubicBezTo>
                  <a:pt x="109" y="108"/>
                  <a:pt x="110" y="106"/>
                  <a:pt x="111" y="105"/>
                </a:cubicBezTo>
                <a:cubicBezTo>
                  <a:pt x="111" y="105"/>
                  <a:pt x="112" y="104"/>
                  <a:pt x="113" y="103"/>
                </a:cubicBezTo>
                <a:cubicBezTo>
                  <a:pt x="114" y="103"/>
                  <a:pt x="115" y="103"/>
                  <a:pt x="116" y="103"/>
                </a:cubicBezTo>
                <a:cubicBezTo>
                  <a:pt x="116" y="103"/>
                  <a:pt x="116" y="103"/>
                  <a:pt x="117" y="104"/>
                </a:cubicBezTo>
                <a:cubicBezTo>
                  <a:pt x="117" y="104"/>
                  <a:pt x="116" y="104"/>
                  <a:pt x="115" y="104"/>
                </a:cubicBezTo>
                <a:cubicBezTo>
                  <a:pt x="115" y="105"/>
                  <a:pt x="114" y="105"/>
                  <a:pt x="117" y="105"/>
                </a:cubicBezTo>
                <a:cubicBezTo>
                  <a:pt x="117" y="104"/>
                  <a:pt x="118" y="104"/>
                  <a:pt x="118" y="104"/>
                </a:cubicBezTo>
                <a:cubicBezTo>
                  <a:pt x="118" y="103"/>
                  <a:pt x="120" y="103"/>
                  <a:pt x="120" y="103"/>
                </a:cubicBezTo>
                <a:cubicBezTo>
                  <a:pt x="119" y="102"/>
                  <a:pt x="118" y="102"/>
                  <a:pt x="117" y="101"/>
                </a:cubicBezTo>
                <a:cubicBezTo>
                  <a:pt x="117" y="100"/>
                  <a:pt x="115" y="98"/>
                  <a:pt x="118" y="98"/>
                </a:cubicBezTo>
                <a:cubicBezTo>
                  <a:pt x="118" y="97"/>
                  <a:pt x="117" y="98"/>
                  <a:pt x="117" y="97"/>
                </a:cubicBezTo>
                <a:cubicBezTo>
                  <a:pt x="116" y="98"/>
                  <a:pt x="116" y="99"/>
                  <a:pt x="114" y="99"/>
                </a:cubicBezTo>
                <a:cubicBezTo>
                  <a:pt x="112" y="99"/>
                  <a:pt x="111" y="101"/>
                  <a:pt x="109" y="101"/>
                </a:cubicBezTo>
                <a:cubicBezTo>
                  <a:pt x="109" y="99"/>
                  <a:pt x="113" y="95"/>
                  <a:pt x="114" y="95"/>
                </a:cubicBezTo>
                <a:cubicBezTo>
                  <a:pt x="118" y="94"/>
                  <a:pt x="123" y="97"/>
                  <a:pt x="124" y="92"/>
                </a:cubicBezTo>
                <a:cubicBezTo>
                  <a:pt x="125" y="93"/>
                  <a:pt x="128" y="94"/>
                  <a:pt x="128" y="92"/>
                </a:cubicBezTo>
                <a:cubicBezTo>
                  <a:pt x="128" y="92"/>
                  <a:pt x="127" y="91"/>
                  <a:pt x="128" y="91"/>
                </a:cubicBezTo>
                <a:cubicBezTo>
                  <a:pt x="128" y="90"/>
                  <a:pt x="127" y="89"/>
                  <a:pt x="126" y="89"/>
                </a:cubicBezTo>
                <a:cubicBezTo>
                  <a:pt x="126" y="87"/>
                  <a:pt x="125" y="89"/>
                  <a:pt x="124" y="89"/>
                </a:cubicBezTo>
                <a:cubicBezTo>
                  <a:pt x="124" y="88"/>
                  <a:pt x="124" y="88"/>
                  <a:pt x="124" y="87"/>
                </a:cubicBezTo>
                <a:cubicBezTo>
                  <a:pt x="124" y="86"/>
                  <a:pt x="121" y="85"/>
                  <a:pt x="121" y="84"/>
                </a:cubicBezTo>
                <a:cubicBezTo>
                  <a:pt x="120" y="84"/>
                  <a:pt x="118" y="79"/>
                  <a:pt x="118" y="80"/>
                </a:cubicBezTo>
                <a:cubicBezTo>
                  <a:pt x="118" y="81"/>
                  <a:pt x="117" y="82"/>
                  <a:pt x="116" y="82"/>
                </a:cubicBezTo>
                <a:cubicBezTo>
                  <a:pt x="116" y="83"/>
                  <a:pt x="114" y="83"/>
                  <a:pt x="113" y="83"/>
                </a:cubicBezTo>
                <a:cubicBezTo>
                  <a:pt x="113" y="82"/>
                  <a:pt x="114" y="83"/>
                  <a:pt x="114" y="82"/>
                </a:cubicBezTo>
                <a:cubicBezTo>
                  <a:pt x="113" y="82"/>
                  <a:pt x="113" y="81"/>
                  <a:pt x="113" y="81"/>
                </a:cubicBezTo>
                <a:cubicBezTo>
                  <a:pt x="113" y="81"/>
                  <a:pt x="110" y="78"/>
                  <a:pt x="110" y="78"/>
                </a:cubicBezTo>
                <a:cubicBezTo>
                  <a:pt x="107" y="78"/>
                  <a:pt x="109" y="77"/>
                  <a:pt x="107" y="76"/>
                </a:cubicBezTo>
                <a:cubicBezTo>
                  <a:pt x="106" y="78"/>
                  <a:pt x="104" y="77"/>
                  <a:pt x="102" y="77"/>
                </a:cubicBezTo>
                <a:cubicBezTo>
                  <a:pt x="102" y="77"/>
                  <a:pt x="101" y="76"/>
                  <a:pt x="100" y="77"/>
                </a:cubicBezTo>
                <a:cubicBezTo>
                  <a:pt x="101" y="78"/>
                  <a:pt x="102" y="81"/>
                  <a:pt x="100" y="81"/>
                </a:cubicBezTo>
                <a:cubicBezTo>
                  <a:pt x="100" y="82"/>
                  <a:pt x="101" y="81"/>
                  <a:pt x="102" y="82"/>
                </a:cubicBezTo>
                <a:cubicBezTo>
                  <a:pt x="103" y="83"/>
                  <a:pt x="102" y="85"/>
                  <a:pt x="102" y="86"/>
                </a:cubicBezTo>
                <a:cubicBezTo>
                  <a:pt x="104" y="87"/>
                  <a:pt x="100" y="89"/>
                  <a:pt x="100" y="88"/>
                </a:cubicBezTo>
                <a:cubicBezTo>
                  <a:pt x="99" y="88"/>
                  <a:pt x="99" y="90"/>
                  <a:pt x="100" y="90"/>
                </a:cubicBezTo>
                <a:cubicBezTo>
                  <a:pt x="100" y="91"/>
                  <a:pt x="99" y="92"/>
                  <a:pt x="100" y="92"/>
                </a:cubicBezTo>
                <a:cubicBezTo>
                  <a:pt x="100" y="94"/>
                  <a:pt x="98" y="94"/>
                  <a:pt x="97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7" y="92"/>
                  <a:pt x="96" y="90"/>
                  <a:pt x="97" y="90"/>
                </a:cubicBezTo>
                <a:cubicBezTo>
                  <a:pt x="96" y="90"/>
                  <a:pt x="94" y="86"/>
                  <a:pt x="94" y="88"/>
                </a:cubicBezTo>
                <a:cubicBezTo>
                  <a:pt x="93" y="88"/>
                  <a:pt x="91" y="88"/>
                  <a:pt x="91" y="86"/>
                </a:cubicBezTo>
                <a:cubicBezTo>
                  <a:pt x="91" y="86"/>
                  <a:pt x="90" y="86"/>
                  <a:pt x="90" y="86"/>
                </a:cubicBezTo>
                <a:cubicBezTo>
                  <a:pt x="87" y="85"/>
                  <a:pt x="86" y="85"/>
                  <a:pt x="83" y="84"/>
                </a:cubicBezTo>
                <a:cubicBezTo>
                  <a:pt x="84" y="83"/>
                  <a:pt x="81" y="81"/>
                  <a:pt x="80" y="80"/>
                </a:cubicBezTo>
                <a:cubicBezTo>
                  <a:pt x="80" y="78"/>
                  <a:pt x="79" y="75"/>
                  <a:pt x="82" y="75"/>
                </a:cubicBezTo>
                <a:cubicBezTo>
                  <a:pt x="82" y="75"/>
                  <a:pt x="85" y="74"/>
                  <a:pt x="85" y="74"/>
                </a:cubicBezTo>
                <a:cubicBezTo>
                  <a:pt x="86" y="72"/>
                  <a:pt x="87" y="74"/>
                  <a:pt x="88" y="72"/>
                </a:cubicBezTo>
                <a:cubicBezTo>
                  <a:pt x="89" y="71"/>
                  <a:pt x="90" y="70"/>
                  <a:pt x="92" y="70"/>
                </a:cubicBezTo>
                <a:cubicBezTo>
                  <a:pt x="91" y="72"/>
                  <a:pt x="91" y="74"/>
                  <a:pt x="89" y="74"/>
                </a:cubicBezTo>
                <a:cubicBezTo>
                  <a:pt x="90" y="75"/>
                  <a:pt x="93" y="74"/>
                  <a:pt x="95" y="74"/>
                </a:cubicBezTo>
                <a:cubicBezTo>
                  <a:pt x="95" y="74"/>
                  <a:pt x="97" y="74"/>
                  <a:pt x="97" y="74"/>
                </a:cubicBezTo>
                <a:cubicBezTo>
                  <a:pt x="96" y="73"/>
                  <a:pt x="91" y="72"/>
                  <a:pt x="93" y="70"/>
                </a:cubicBezTo>
                <a:cubicBezTo>
                  <a:pt x="93" y="69"/>
                  <a:pt x="96" y="69"/>
                  <a:pt x="96" y="68"/>
                </a:cubicBezTo>
                <a:cubicBezTo>
                  <a:pt x="96" y="67"/>
                  <a:pt x="96" y="65"/>
                  <a:pt x="96" y="65"/>
                </a:cubicBezTo>
                <a:cubicBezTo>
                  <a:pt x="95" y="64"/>
                  <a:pt x="94" y="65"/>
                  <a:pt x="93" y="65"/>
                </a:cubicBezTo>
                <a:cubicBezTo>
                  <a:pt x="93" y="64"/>
                  <a:pt x="93" y="64"/>
                  <a:pt x="93" y="64"/>
                </a:cubicBezTo>
                <a:cubicBezTo>
                  <a:pt x="93" y="65"/>
                  <a:pt x="92" y="64"/>
                  <a:pt x="91" y="64"/>
                </a:cubicBezTo>
                <a:cubicBezTo>
                  <a:pt x="91" y="64"/>
                  <a:pt x="92" y="65"/>
                  <a:pt x="91" y="65"/>
                </a:cubicBezTo>
                <a:cubicBezTo>
                  <a:pt x="91" y="67"/>
                  <a:pt x="91" y="69"/>
                  <a:pt x="89" y="69"/>
                </a:cubicBezTo>
                <a:cubicBezTo>
                  <a:pt x="89" y="68"/>
                  <a:pt x="88" y="66"/>
                  <a:pt x="87" y="65"/>
                </a:cubicBezTo>
                <a:cubicBezTo>
                  <a:pt x="87" y="69"/>
                  <a:pt x="83" y="64"/>
                  <a:pt x="83" y="63"/>
                </a:cubicBezTo>
                <a:cubicBezTo>
                  <a:pt x="82" y="62"/>
                  <a:pt x="82" y="61"/>
                  <a:pt x="81" y="61"/>
                </a:cubicBezTo>
                <a:cubicBezTo>
                  <a:pt x="80" y="63"/>
                  <a:pt x="79" y="61"/>
                  <a:pt x="78" y="63"/>
                </a:cubicBezTo>
                <a:cubicBezTo>
                  <a:pt x="77" y="64"/>
                  <a:pt x="78" y="64"/>
                  <a:pt x="77" y="65"/>
                </a:cubicBezTo>
                <a:cubicBezTo>
                  <a:pt x="76" y="65"/>
                  <a:pt x="74" y="65"/>
                  <a:pt x="74" y="66"/>
                </a:cubicBezTo>
                <a:cubicBezTo>
                  <a:pt x="75" y="66"/>
                  <a:pt x="75" y="66"/>
                  <a:pt x="75" y="67"/>
                </a:cubicBezTo>
                <a:cubicBezTo>
                  <a:pt x="77" y="67"/>
                  <a:pt x="74" y="68"/>
                  <a:pt x="74" y="68"/>
                </a:cubicBezTo>
                <a:cubicBezTo>
                  <a:pt x="73" y="68"/>
                  <a:pt x="72" y="69"/>
                  <a:pt x="71" y="69"/>
                </a:cubicBezTo>
                <a:cubicBezTo>
                  <a:pt x="70" y="68"/>
                  <a:pt x="68" y="68"/>
                  <a:pt x="67" y="68"/>
                </a:cubicBezTo>
                <a:cubicBezTo>
                  <a:pt x="65" y="67"/>
                  <a:pt x="66" y="66"/>
                  <a:pt x="65" y="66"/>
                </a:cubicBezTo>
                <a:cubicBezTo>
                  <a:pt x="63" y="64"/>
                  <a:pt x="68" y="65"/>
                  <a:pt x="68" y="65"/>
                </a:cubicBezTo>
                <a:cubicBezTo>
                  <a:pt x="69" y="65"/>
                  <a:pt x="71" y="67"/>
                  <a:pt x="70" y="64"/>
                </a:cubicBezTo>
                <a:cubicBezTo>
                  <a:pt x="71" y="64"/>
                  <a:pt x="71" y="65"/>
                  <a:pt x="72" y="65"/>
                </a:cubicBezTo>
                <a:cubicBezTo>
                  <a:pt x="71" y="63"/>
                  <a:pt x="70" y="64"/>
                  <a:pt x="69" y="64"/>
                </a:cubicBezTo>
                <a:cubicBezTo>
                  <a:pt x="69" y="63"/>
                  <a:pt x="68" y="61"/>
                  <a:pt x="68" y="61"/>
                </a:cubicBezTo>
                <a:cubicBezTo>
                  <a:pt x="67" y="60"/>
                  <a:pt x="67" y="60"/>
                  <a:pt x="67" y="59"/>
                </a:cubicBezTo>
                <a:cubicBezTo>
                  <a:pt x="67" y="59"/>
                  <a:pt x="65" y="60"/>
                  <a:pt x="65" y="60"/>
                </a:cubicBezTo>
                <a:cubicBezTo>
                  <a:pt x="86" y="40"/>
                  <a:pt x="114" y="28"/>
                  <a:pt x="144" y="28"/>
                </a:cubicBezTo>
                <a:cubicBezTo>
                  <a:pt x="180" y="28"/>
                  <a:pt x="211" y="44"/>
                  <a:pt x="233" y="70"/>
                </a:cubicBezTo>
                <a:cubicBezTo>
                  <a:pt x="232" y="72"/>
                  <a:pt x="230" y="70"/>
                  <a:pt x="230" y="72"/>
                </a:cubicBezTo>
                <a:cubicBezTo>
                  <a:pt x="229" y="72"/>
                  <a:pt x="229" y="73"/>
                  <a:pt x="230" y="73"/>
                </a:cubicBezTo>
                <a:cubicBezTo>
                  <a:pt x="230" y="75"/>
                  <a:pt x="228" y="75"/>
                  <a:pt x="228" y="73"/>
                </a:cubicBezTo>
                <a:cubicBezTo>
                  <a:pt x="227" y="73"/>
                  <a:pt x="226" y="74"/>
                  <a:pt x="225" y="74"/>
                </a:cubicBezTo>
                <a:cubicBezTo>
                  <a:pt x="225" y="73"/>
                  <a:pt x="223" y="71"/>
                  <a:pt x="222" y="71"/>
                </a:cubicBezTo>
                <a:cubicBezTo>
                  <a:pt x="222" y="70"/>
                  <a:pt x="222" y="71"/>
                  <a:pt x="222" y="70"/>
                </a:cubicBezTo>
                <a:cubicBezTo>
                  <a:pt x="225" y="70"/>
                  <a:pt x="229" y="69"/>
                  <a:pt x="231" y="69"/>
                </a:cubicBezTo>
                <a:cubicBezTo>
                  <a:pt x="231" y="68"/>
                  <a:pt x="226" y="65"/>
                  <a:pt x="225" y="66"/>
                </a:cubicBezTo>
                <a:cubicBezTo>
                  <a:pt x="224" y="66"/>
                  <a:pt x="222" y="65"/>
                  <a:pt x="221" y="65"/>
                </a:cubicBezTo>
                <a:cubicBezTo>
                  <a:pt x="221" y="65"/>
                  <a:pt x="214" y="65"/>
                  <a:pt x="213" y="65"/>
                </a:cubicBezTo>
                <a:cubicBezTo>
                  <a:pt x="213" y="63"/>
                  <a:pt x="203" y="66"/>
                  <a:pt x="202" y="66"/>
                </a:cubicBezTo>
                <a:cubicBezTo>
                  <a:pt x="200" y="66"/>
                  <a:pt x="199" y="68"/>
                  <a:pt x="197" y="69"/>
                </a:cubicBezTo>
                <a:cubicBezTo>
                  <a:pt x="197" y="69"/>
                  <a:pt x="192" y="73"/>
                  <a:pt x="195" y="73"/>
                </a:cubicBezTo>
                <a:cubicBezTo>
                  <a:pt x="194" y="76"/>
                  <a:pt x="187" y="76"/>
                  <a:pt x="187" y="78"/>
                </a:cubicBezTo>
                <a:cubicBezTo>
                  <a:pt x="186" y="78"/>
                  <a:pt x="184" y="77"/>
                  <a:pt x="185" y="79"/>
                </a:cubicBezTo>
                <a:cubicBezTo>
                  <a:pt x="185" y="79"/>
                  <a:pt x="187" y="82"/>
                  <a:pt x="187" y="82"/>
                </a:cubicBezTo>
                <a:cubicBezTo>
                  <a:pt x="189" y="82"/>
                  <a:pt x="190" y="83"/>
                  <a:pt x="192" y="83"/>
                </a:cubicBezTo>
                <a:cubicBezTo>
                  <a:pt x="192" y="82"/>
                  <a:pt x="193" y="82"/>
                  <a:pt x="194" y="82"/>
                </a:cubicBezTo>
                <a:cubicBezTo>
                  <a:pt x="194" y="83"/>
                  <a:pt x="195" y="86"/>
                  <a:pt x="195" y="86"/>
                </a:cubicBezTo>
                <a:cubicBezTo>
                  <a:pt x="195" y="87"/>
                  <a:pt x="196" y="88"/>
                  <a:pt x="194" y="87"/>
                </a:cubicBezTo>
                <a:cubicBezTo>
                  <a:pt x="194" y="87"/>
                  <a:pt x="194" y="85"/>
                  <a:pt x="193" y="85"/>
                </a:cubicBezTo>
                <a:cubicBezTo>
                  <a:pt x="193" y="83"/>
                  <a:pt x="192" y="86"/>
                  <a:pt x="190" y="85"/>
                </a:cubicBezTo>
                <a:cubicBezTo>
                  <a:pt x="190" y="86"/>
                  <a:pt x="190" y="89"/>
                  <a:pt x="191" y="90"/>
                </a:cubicBezTo>
                <a:cubicBezTo>
                  <a:pt x="191" y="91"/>
                  <a:pt x="189" y="90"/>
                  <a:pt x="188" y="92"/>
                </a:cubicBezTo>
                <a:cubicBezTo>
                  <a:pt x="187" y="92"/>
                  <a:pt x="186" y="94"/>
                  <a:pt x="186" y="92"/>
                </a:cubicBezTo>
                <a:cubicBezTo>
                  <a:pt x="184" y="93"/>
                  <a:pt x="186" y="95"/>
                  <a:pt x="183" y="94"/>
                </a:cubicBezTo>
                <a:cubicBezTo>
                  <a:pt x="183" y="95"/>
                  <a:pt x="183" y="95"/>
                  <a:pt x="183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2" y="99"/>
                  <a:pt x="181" y="97"/>
                  <a:pt x="180" y="97"/>
                </a:cubicBezTo>
                <a:cubicBezTo>
                  <a:pt x="180" y="97"/>
                  <a:pt x="180" y="97"/>
                  <a:pt x="180" y="97"/>
                </a:cubicBezTo>
                <a:cubicBezTo>
                  <a:pt x="182" y="99"/>
                  <a:pt x="178" y="98"/>
                  <a:pt x="177" y="98"/>
                </a:cubicBezTo>
                <a:cubicBezTo>
                  <a:pt x="176" y="97"/>
                  <a:pt x="177" y="99"/>
                  <a:pt x="178" y="99"/>
                </a:cubicBezTo>
                <a:cubicBezTo>
                  <a:pt x="178" y="100"/>
                  <a:pt x="182" y="102"/>
                  <a:pt x="180" y="105"/>
                </a:cubicBezTo>
                <a:cubicBezTo>
                  <a:pt x="180" y="105"/>
                  <a:pt x="180" y="106"/>
                  <a:pt x="181" y="106"/>
                </a:cubicBezTo>
                <a:cubicBezTo>
                  <a:pt x="181" y="107"/>
                  <a:pt x="179" y="107"/>
                  <a:pt x="177" y="107"/>
                </a:cubicBezTo>
                <a:cubicBezTo>
                  <a:pt x="178" y="106"/>
                  <a:pt x="178" y="105"/>
                  <a:pt x="176" y="105"/>
                </a:cubicBezTo>
                <a:cubicBezTo>
                  <a:pt x="176" y="107"/>
                  <a:pt x="173" y="106"/>
                  <a:pt x="172" y="106"/>
                </a:cubicBezTo>
                <a:cubicBezTo>
                  <a:pt x="172" y="106"/>
                  <a:pt x="172" y="106"/>
                  <a:pt x="171" y="106"/>
                </a:cubicBezTo>
                <a:cubicBezTo>
                  <a:pt x="171" y="106"/>
                  <a:pt x="170" y="112"/>
                  <a:pt x="170" y="112"/>
                </a:cubicBezTo>
                <a:cubicBezTo>
                  <a:pt x="170" y="115"/>
                  <a:pt x="172" y="116"/>
                  <a:pt x="174" y="117"/>
                </a:cubicBezTo>
                <a:cubicBezTo>
                  <a:pt x="174" y="116"/>
                  <a:pt x="179" y="117"/>
                  <a:pt x="180" y="116"/>
                </a:cubicBezTo>
                <a:cubicBezTo>
                  <a:pt x="180" y="114"/>
                  <a:pt x="181" y="114"/>
                  <a:pt x="182" y="113"/>
                </a:cubicBezTo>
                <a:cubicBezTo>
                  <a:pt x="182" y="112"/>
                  <a:pt x="184" y="106"/>
                  <a:pt x="184" y="106"/>
                </a:cubicBezTo>
                <a:cubicBezTo>
                  <a:pt x="184" y="106"/>
                  <a:pt x="189" y="107"/>
                  <a:pt x="190" y="105"/>
                </a:cubicBezTo>
                <a:cubicBezTo>
                  <a:pt x="190" y="105"/>
                  <a:pt x="191" y="105"/>
                  <a:pt x="191" y="105"/>
                </a:cubicBezTo>
                <a:cubicBezTo>
                  <a:pt x="193" y="105"/>
                  <a:pt x="193" y="107"/>
                  <a:pt x="194" y="107"/>
                </a:cubicBezTo>
                <a:cubicBezTo>
                  <a:pt x="195" y="109"/>
                  <a:pt x="197" y="109"/>
                  <a:pt x="198" y="110"/>
                </a:cubicBezTo>
                <a:cubicBezTo>
                  <a:pt x="199" y="110"/>
                  <a:pt x="200" y="113"/>
                  <a:pt x="200" y="115"/>
                </a:cubicBezTo>
                <a:cubicBezTo>
                  <a:pt x="201" y="114"/>
                  <a:pt x="201" y="113"/>
                  <a:pt x="201" y="112"/>
                </a:cubicBezTo>
                <a:cubicBezTo>
                  <a:pt x="200" y="110"/>
                  <a:pt x="202" y="112"/>
                  <a:pt x="203" y="111"/>
                </a:cubicBezTo>
                <a:cubicBezTo>
                  <a:pt x="202" y="111"/>
                  <a:pt x="202" y="109"/>
                  <a:pt x="201" y="110"/>
                </a:cubicBezTo>
                <a:cubicBezTo>
                  <a:pt x="200" y="109"/>
                  <a:pt x="200" y="109"/>
                  <a:pt x="200" y="108"/>
                </a:cubicBezTo>
                <a:cubicBezTo>
                  <a:pt x="198" y="109"/>
                  <a:pt x="198" y="105"/>
                  <a:pt x="196" y="105"/>
                </a:cubicBezTo>
                <a:cubicBezTo>
                  <a:pt x="196" y="104"/>
                  <a:pt x="195" y="104"/>
                  <a:pt x="195" y="103"/>
                </a:cubicBezTo>
                <a:cubicBezTo>
                  <a:pt x="196" y="101"/>
                  <a:pt x="200" y="106"/>
                  <a:pt x="201" y="106"/>
                </a:cubicBezTo>
                <a:cubicBezTo>
                  <a:pt x="201" y="107"/>
                  <a:pt x="203" y="107"/>
                  <a:pt x="203" y="108"/>
                </a:cubicBezTo>
                <a:cubicBezTo>
                  <a:pt x="204" y="108"/>
                  <a:pt x="204" y="110"/>
                  <a:pt x="204" y="111"/>
                </a:cubicBezTo>
                <a:cubicBezTo>
                  <a:pt x="205" y="111"/>
                  <a:pt x="205" y="112"/>
                  <a:pt x="205" y="112"/>
                </a:cubicBezTo>
                <a:cubicBezTo>
                  <a:pt x="207" y="113"/>
                  <a:pt x="206" y="116"/>
                  <a:pt x="208" y="116"/>
                </a:cubicBezTo>
                <a:cubicBezTo>
                  <a:pt x="208" y="116"/>
                  <a:pt x="211" y="114"/>
                  <a:pt x="209" y="114"/>
                </a:cubicBezTo>
                <a:cubicBezTo>
                  <a:pt x="209" y="113"/>
                  <a:pt x="208" y="109"/>
                  <a:pt x="210" y="110"/>
                </a:cubicBezTo>
                <a:cubicBezTo>
                  <a:pt x="211" y="110"/>
                  <a:pt x="212" y="110"/>
                  <a:pt x="213" y="111"/>
                </a:cubicBezTo>
                <a:cubicBezTo>
                  <a:pt x="213" y="113"/>
                  <a:pt x="213" y="114"/>
                  <a:pt x="214" y="116"/>
                </a:cubicBezTo>
                <a:cubicBezTo>
                  <a:pt x="215" y="118"/>
                  <a:pt x="219" y="116"/>
                  <a:pt x="219" y="117"/>
                </a:cubicBezTo>
                <a:cubicBezTo>
                  <a:pt x="220" y="117"/>
                  <a:pt x="222" y="118"/>
                  <a:pt x="222" y="117"/>
                </a:cubicBezTo>
                <a:cubicBezTo>
                  <a:pt x="223" y="117"/>
                  <a:pt x="223" y="116"/>
                  <a:pt x="225" y="116"/>
                </a:cubicBezTo>
                <a:cubicBezTo>
                  <a:pt x="225" y="118"/>
                  <a:pt x="224" y="119"/>
                  <a:pt x="224" y="120"/>
                </a:cubicBezTo>
                <a:cubicBezTo>
                  <a:pt x="224" y="121"/>
                  <a:pt x="223" y="122"/>
                  <a:pt x="223" y="123"/>
                </a:cubicBezTo>
                <a:cubicBezTo>
                  <a:pt x="222" y="123"/>
                  <a:pt x="222" y="124"/>
                  <a:pt x="223" y="124"/>
                </a:cubicBezTo>
                <a:cubicBezTo>
                  <a:pt x="223" y="126"/>
                  <a:pt x="221" y="126"/>
                  <a:pt x="220" y="126"/>
                </a:cubicBezTo>
                <a:cubicBezTo>
                  <a:pt x="220" y="127"/>
                  <a:pt x="223" y="130"/>
                  <a:pt x="224" y="130"/>
                </a:cubicBezTo>
                <a:cubicBezTo>
                  <a:pt x="224" y="132"/>
                  <a:pt x="225" y="134"/>
                  <a:pt x="226" y="134"/>
                </a:cubicBezTo>
                <a:cubicBezTo>
                  <a:pt x="226" y="135"/>
                  <a:pt x="227" y="138"/>
                  <a:pt x="228" y="138"/>
                </a:cubicBezTo>
                <a:cubicBezTo>
                  <a:pt x="228" y="139"/>
                  <a:pt x="232" y="147"/>
                  <a:pt x="231" y="147"/>
                </a:cubicBezTo>
                <a:cubicBezTo>
                  <a:pt x="231" y="148"/>
                  <a:pt x="232" y="148"/>
                  <a:pt x="232" y="149"/>
                </a:cubicBezTo>
                <a:cubicBezTo>
                  <a:pt x="233" y="149"/>
                  <a:pt x="233" y="153"/>
                  <a:pt x="236" y="153"/>
                </a:cubicBezTo>
                <a:cubicBezTo>
                  <a:pt x="237" y="153"/>
                  <a:pt x="239" y="152"/>
                  <a:pt x="240" y="152"/>
                </a:cubicBezTo>
                <a:cubicBezTo>
                  <a:pt x="241" y="151"/>
                  <a:pt x="244" y="150"/>
                  <a:pt x="245" y="150"/>
                </a:cubicBezTo>
                <a:cubicBezTo>
                  <a:pt x="245" y="149"/>
                  <a:pt x="250" y="146"/>
                  <a:pt x="250" y="146"/>
                </a:cubicBezTo>
                <a:cubicBezTo>
                  <a:pt x="251" y="145"/>
                  <a:pt x="252" y="144"/>
                  <a:pt x="252" y="143"/>
                </a:cubicBezTo>
                <a:cubicBezTo>
                  <a:pt x="252" y="142"/>
                  <a:pt x="253" y="142"/>
                  <a:pt x="253" y="141"/>
                </a:cubicBezTo>
                <a:cubicBezTo>
                  <a:pt x="254" y="140"/>
                  <a:pt x="255" y="137"/>
                  <a:pt x="252" y="137"/>
                </a:cubicBezTo>
                <a:cubicBezTo>
                  <a:pt x="253" y="139"/>
                  <a:pt x="251" y="138"/>
                  <a:pt x="251" y="137"/>
                </a:cubicBezTo>
                <a:cubicBezTo>
                  <a:pt x="252" y="136"/>
                  <a:pt x="251" y="136"/>
                  <a:pt x="250" y="135"/>
                </a:cubicBezTo>
                <a:cubicBezTo>
                  <a:pt x="250" y="135"/>
                  <a:pt x="251" y="134"/>
                  <a:pt x="250" y="133"/>
                </a:cubicBezTo>
                <a:cubicBezTo>
                  <a:pt x="249" y="136"/>
                  <a:pt x="247" y="137"/>
                  <a:pt x="245" y="137"/>
                </a:cubicBezTo>
                <a:cubicBezTo>
                  <a:pt x="245" y="135"/>
                  <a:pt x="246" y="137"/>
                  <a:pt x="245" y="135"/>
                </a:cubicBezTo>
                <a:cubicBezTo>
                  <a:pt x="244" y="134"/>
                  <a:pt x="244" y="134"/>
                  <a:pt x="245" y="133"/>
                </a:cubicBezTo>
                <a:cubicBezTo>
                  <a:pt x="244" y="133"/>
                  <a:pt x="244" y="133"/>
                  <a:pt x="244" y="133"/>
                </a:cubicBezTo>
                <a:cubicBezTo>
                  <a:pt x="244" y="135"/>
                  <a:pt x="244" y="135"/>
                  <a:pt x="243" y="135"/>
                </a:cubicBezTo>
                <a:cubicBezTo>
                  <a:pt x="242" y="134"/>
                  <a:pt x="244" y="134"/>
                  <a:pt x="243" y="133"/>
                </a:cubicBezTo>
                <a:cubicBezTo>
                  <a:pt x="242" y="132"/>
                  <a:pt x="242" y="131"/>
                  <a:pt x="242" y="131"/>
                </a:cubicBezTo>
                <a:cubicBezTo>
                  <a:pt x="241" y="130"/>
                  <a:pt x="240" y="128"/>
                  <a:pt x="240" y="127"/>
                </a:cubicBezTo>
                <a:cubicBezTo>
                  <a:pt x="242" y="125"/>
                  <a:pt x="245" y="130"/>
                  <a:pt x="244" y="131"/>
                </a:cubicBezTo>
                <a:cubicBezTo>
                  <a:pt x="245" y="131"/>
                  <a:pt x="245" y="131"/>
                  <a:pt x="245" y="132"/>
                </a:cubicBezTo>
                <a:cubicBezTo>
                  <a:pt x="248" y="130"/>
                  <a:pt x="252" y="134"/>
                  <a:pt x="255" y="134"/>
                </a:cubicBezTo>
                <a:cubicBezTo>
                  <a:pt x="256" y="134"/>
                  <a:pt x="258" y="135"/>
                  <a:pt x="260" y="135"/>
                </a:cubicBezTo>
                <a:cubicBezTo>
                  <a:pt x="260" y="138"/>
                  <a:pt x="260" y="141"/>
                  <a:pt x="260" y="144"/>
                </a:cubicBezTo>
                <a:cubicBezTo>
                  <a:pt x="260" y="170"/>
                  <a:pt x="252" y="193"/>
                  <a:pt x="238" y="212"/>
                </a:cubicBezTo>
                <a:close/>
                <a:moveTo>
                  <a:pt x="215" y="108"/>
                </a:moveTo>
                <a:cubicBezTo>
                  <a:pt x="215" y="105"/>
                  <a:pt x="216" y="104"/>
                  <a:pt x="218" y="101"/>
                </a:cubicBezTo>
                <a:cubicBezTo>
                  <a:pt x="220" y="101"/>
                  <a:pt x="221" y="101"/>
                  <a:pt x="221" y="103"/>
                </a:cubicBezTo>
                <a:cubicBezTo>
                  <a:pt x="222" y="103"/>
                  <a:pt x="221" y="105"/>
                  <a:pt x="223" y="104"/>
                </a:cubicBezTo>
                <a:cubicBezTo>
                  <a:pt x="223" y="103"/>
                  <a:pt x="224" y="103"/>
                  <a:pt x="225" y="103"/>
                </a:cubicBezTo>
                <a:cubicBezTo>
                  <a:pt x="226" y="103"/>
                  <a:pt x="227" y="104"/>
                  <a:pt x="228" y="104"/>
                </a:cubicBezTo>
                <a:cubicBezTo>
                  <a:pt x="228" y="106"/>
                  <a:pt x="231" y="106"/>
                  <a:pt x="231" y="109"/>
                </a:cubicBezTo>
                <a:cubicBezTo>
                  <a:pt x="233" y="109"/>
                  <a:pt x="229" y="111"/>
                  <a:pt x="229" y="111"/>
                </a:cubicBezTo>
                <a:cubicBezTo>
                  <a:pt x="227" y="111"/>
                  <a:pt x="226" y="109"/>
                  <a:pt x="225" y="109"/>
                </a:cubicBezTo>
                <a:cubicBezTo>
                  <a:pt x="225" y="111"/>
                  <a:pt x="224" y="109"/>
                  <a:pt x="224" y="109"/>
                </a:cubicBezTo>
                <a:cubicBezTo>
                  <a:pt x="224" y="109"/>
                  <a:pt x="217" y="110"/>
                  <a:pt x="215" y="110"/>
                </a:cubicBezTo>
                <a:cubicBezTo>
                  <a:pt x="216" y="109"/>
                  <a:pt x="216" y="109"/>
                  <a:pt x="215" y="10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76"/>
          <p:cNvSpPr/>
          <p:nvPr/>
        </p:nvSpPr>
        <p:spPr bwMode="auto">
          <a:xfrm>
            <a:off x="4282083" y="3537091"/>
            <a:ext cx="10028" cy="4011"/>
          </a:xfrm>
          <a:custGeom>
            <a:avLst/>
            <a:gdLst>
              <a:gd name="T0" fmla="*/ 11 w 12"/>
              <a:gd name="T1" fmla="*/ 1 h 5"/>
              <a:gd name="T2" fmla="*/ 9 w 12"/>
              <a:gd name="T3" fmla="*/ 2 h 5"/>
              <a:gd name="T4" fmla="*/ 6 w 12"/>
              <a:gd name="T5" fmla="*/ 1 h 5"/>
              <a:gd name="T6" fmla="*/ 3 w 12"/>
              <a:gd name="T7" fmla="*/ 2 h 5"/>
              <a:gd name="T8" fmla="*/ 3 w 12"/>
              <a:gd name="T9" fmla="*/ 1 h 5"/>
              <a:gd name="T10" fmla="*/ 3 w 12"/>
              <a:gd name="T11" fmla="*/ 0 h 5"/>
              <a:gd name="T12" fmla="*/ 0 w 12"/>
              <a:gd name="T13" fmla="*/ 1 h 5"/>
              <a:gd name="T14" fmla="*/ 0 w 12"/>
              <a:gd name="T15" fmla="*/ 3 h 5"/>
              <a:gd name="T16" fmla="*/ 4 w 12"/>
              <a:gd name="T17" fmla="*/ 4 h 5"/>
              <a:gd name="T18" fmla="*/ 7 w 12"/>
              <a:gd name="T19" fmla="*/ 4 h 5"/>
              <a:gd name="T20" fmla="*/ 11 w 12"/>
              <a:gd name="T21" fmla="*/ 3 h 5"/>
              <a:gd name="T22" fmla="*/ 11 w 12"/>
              <a:gd name="T2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5">
                <a:moveTo>
                  <a:pt x="11" y="1"/>
                </a:moveTo>
                <a:cubicBezTo>
                  <a:pt x="10" y="2"/>
                  <a:pt x="10" y="3"/>
                  <a:pt x="9" y="2"/>
                </a:cubicBezTo>
                <a:cubicBezTo>
                  <a:pt x="9" y="0"/>
                  <a:pt x="9" y="1"/>
                  <a:pt x="6" y="1"/>
                </a:cubicBezTo>
                <a:cubicBezTo>
                  <a:pt x="6" y="2"/>
                  <a:pt x="3" y="3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3" y="1"/>
                  <a:pt x="3" y="0"/>
                </a:cubicBezTo>
                <a:cubicBezTo>
                  <a:pt x="2" y="0"/>
                  <a:pt x="0" y="1"/>
                  <a:pt x="0" y="1"/>
                </a:cubicBezTo>
                <a:cubicBezTo>
                  <a:pt x="2" y="1"/>
                  <a:pt x="0" y="3"/>
                  <a:pt x="0" y="3"/>
                </a:cubicBezTo>
                <a:cubicBezTo>
                  <a:pt x="2" y="4"/>
                  <a:pt x="2" y="4"/>
                  <a:pt x="4" y="4"/>
                </a:cubicBezTo>
                <a:cubicBezTo>
                  <a:pt x="4" y="5"/>
                  <a:pt x="7" y="4"/>
                  <a:pt x="7" y="4"/>
                </a:cubicBezTo>
                <a:cubicBezTo>
                  <a:pt x="9" y="4"/>
                  <a:pt x="10" y="4"/>
                  <a:pt x="11" y="3"/>
                </a:cubicBezTo>
                <a:cubicBezTo>
                  <a:pt x="12" y="2"/>
                  <a:pt x="11" y="2"/>
                  <a:pt x="11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77"/>
          <p:cNvSpPr/>
          <p:nvPr/>
        </p:nvSpPr>
        <p:spPr bwMode="auto">
          <a:xfrm>
            <a:off x="4300131" y="3545113"/>
            <a:ext cx="6017" cy="10028"/>
          </a:xfrm>
          <a:custGeom>
            <a:avLst/>
            <a:gdLst>
              <a:gd name="T0" fmla="*/ 1 w 9"/>
              <a:gd name="T1" fmla="*/ 6 h 12"/>
              <a:gd name="T2" fmla="*/ 3 w 9"/>
              <a:gd name="T3" fmla="*/ 8 h 12"/>
              <a:gd name="T4" fmla="*/ 1 w 9"/>
              <a:gd name="T5" fmla="*/ 9 h 12"/>
              <a:gd name="T6" fmla="*/ 2 w 9"/>
              <a:gd name="T7" fmla="*/ 11 h 12"/>
              <a:gd name="T8" fmla="*/ 3 w 9"/>
              <a:gd name="T9" fmla="*/ 12 h 12"/>
              <a:gd name="T10" fmla="*/ 8 w 9"/>
              <a:gd name="T11" fmla="*/ 10 h 12"/>
              <a:gd name="T12" fmla="*/ 8 w 9"/>
              <a:gd name="T13" fmla="*/ 9 h 12"/>
              <a:gd name="T14" fmla="*/ 7 w 9"/>
              <a:gd name="T15" fmla="*/ 10 h 12"/>
              <a:gd name="T16" fmla="*/ 5 w 9"/>
              <a:gd name="T17" fmla="*/ 7 h 12"/>
              <a:gd name="T18" fmla="*/ 4 w 9"/>
              <a:gd name="T19" fmla="*/ 4 h 12"/>
              <a:gd name="T20" fmla="*/ 5 w 9"/>
              <a:gd name="T21" fmla="*/ 2 h 12"/>
              <a:gd name="T22" fmla="*/ 2 w 9"/>
              <a:gd name="T23" fmla="*/ 3 h 12"/>
              <a:gd name="T24" fmla="*/ 2 w 9"/>
              <a:gd name="T25" fmla="*/ 2 h 12"/>
              <a:gd name="T26" fmla="*/ 2 w 9"/>
              <a:gd name="T27" fmla="*/ 0 h 12"/>
              <a:gd name="T28" fmla="*/ 0 w 9"/>
              <a:gd name="T29" fmla="*/ 3 h 12"/>
              <a:gd name="T30" fmla="*/ 1 w 9"/>
              <a:gd name="T3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12">
                <a:moveTo>
                  <a:pt x="1" y="6"/>
                </a:moveTo>
                <a:cubicBezTo>
                  <a:pt x="2" y="6"/>
                  <a:pt x="3" y="6"/>
                  <a:pt x="3" y="8"/>
                </a:cubicBezTo>
                <a:cubicBezTo>
                  <a:pt x="5" y="9"/>
                  <a:pt x="2" y="9"/>
                  <a:pt x="1" y="9"/>
                </a:cubicBezTo>
                <a:cubicBezTo>
                  <a:pt x="1" y="10"/>
                  <a:pt x="0" y="12"/>
                  <a:pt x="2" y="11"/>
                </a:cubicBezTo>
                <a:cubicBezTo>
                  <a:pt x="3" y="11"/>
                  <a:pt x="3" y="11"/>
                  <a:pt x="3" y="12"/>
                </a:cubicBezTo>
                <a:cubicBezTo>
                  <a:pt x="5" y="12"/>
                  <a:pt x="7" y="12"/>
                  <a:pt x="8" y="10"/>
                </a:cubicBezTo>
                <a:cubicBezTo>
                  <a:pt x="9" y="10"/>
                  <a:pt x="9" y="10"/>
                  <a:pt x="8" y="9"/>
                </a:cubicBezTo>
                <a:cubicBezTo>
                  <a:pt x="8" y="10"/>
                  <a:pt x="8" y="10"/>
                  <a:pt x="7" y="10"/>
                </a:cubicBezTo>
                <a:cubicBezTo>
                  <a:pt x="8" y="8"/>
                  <a:pt x="7" y="7"/>
                  <a:pt x="5" y="7"/>
                </a:cubicBezTo>
                <a:cubicBezTo>
                  <a:pt x="6" y="6"/>
                  <a:pt x="5" y="5"/>
                  <a:pt x="4" y="4"/>
                </a:cubicBezTo>
                <a:cubicBezTo>
                  <a:pt x="3" y="3"/>
                  <a:pt x="4" y="3"/>
                  <a:pt x="5" y="2"/>
                </a:cubicBezTo>
                <a:cubicBezTo>
                  <a:pt x="4" y="2"/>
                  <a:pt x="4" y="3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4" y="0"/>
                  <a:pt x="2" y="0"/>
                </a:cubicBezTo>
                <a:cubicBezTo>
                  <a:pt x="2" y="3"/>
                  <a:pt x="0" y="1"/>
                  <a:pt x="0" y="3"/>
                </a:cubicBezTo>
                <a:cubicBezTo>
                  <a:pt x="0" y="4"/>
                  <a:pt x="1" y="4"/>
                  <a:pt x="1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78"/>
          <p:cNvSpPr/>
          <p:nvPr/>
        </p:nvSpPr>
        <p:spPr bwMode="auto">
          <a:xfrm>
            <a:off x="4294116" y="3549124"/>
            <a:ext cx="6017" cy="6017"/>
          </a:xfrm>
          <a:custGeom>
            <a:avLst/>
            <a:gdLst>
              <a:gd name="T0" fmla="*/ 2 w 7"/>
              <a:gd name="T1" fmla="*/ 6 h 6"/>
              <a:gd name="T2" fmla="*/ 6 w 7"/>
              <a:gd name="T3" fmla="*/ 2 h 6"/>
              <a:gd name="T4" fmla="*/ 5 w 7"/>
              <a:gd name="T5" fmla="*/ 1 h 6"/>
              <a:gd name="T6" fmla="*/ 4 w 7"/>
              <a:gd name="T7" fmla="*/ 1 h 6"/>
              <a:gd name="T8" fmla="*/ 4 w 7"/>
              <a:gd name="T9" fmla="*/ 2 h 6"/>
              <a:gd name="T10" fmla="*/ 2 w 7"/>
              <a:gd name="T11" fmla="*/ 3 h 6"/>
              <a:gd name="T12" fmla="*/ 2 w 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2" y="6"/>
                </a:moveTo>
                <a:cubicBezTo>
                  <a:pt x="5" y="6"/>
                  <a:pt x="6" y="4"/>
                  <a:pt x="6" y="2"/>
                </a:cubicBezTo>
                <a:cubicBezTo>
                  <a:pt x="7" y="0"/>
                  <a:pt x="6" y="1"/>
                  <a:pt x="5" y="1"/>
                </a:cubicBezTo>
                <a:cubicBezTo>
                  <a:pt x="4" y="1"/>
                  <a:pt x="4" y="0"/>
                  <a:pt x="4" y="1"/>
                </a:cubicBezTo>
                <a:cubicBezTo>
                  <a:pt x="3" y="1"/>
                  <a:pt x="4" y="2"/>
                  <a:pt x="4" y="2"/>
                </a:cubicBezTo>
                <a:cubicBezTo>
                  <a:pt x="4" y="2"/>
                  <a:pt x="0" y="3"/>
                  <a:pt x="2" y="3"/>
                </a:cubicBezTo>
                <a:cubicBezTo>
                  <a:pt x="2" y="4"/>
                  <a:pt x="1" y="5"/>
                  <a:pt x="2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79"/>
          <p:cNvSpPr/>
          <p:nvPr/>
        </p:nvSpPr>
        <p:spPr bwMode="auto">
          <a:xfrm>
            <a:off x="4300131" y="3555140"/>
            <a:ext cx="2006" cy="2006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80"/>
          <p:cNvSpPr/>
          <p:nvPr/>
        </p:nvSpPr>
        <p:spPr bwMode="auto">
          <a:xfrm>
            <a:off x="4258018" y="3561157"/>
            <a:ext cx="0" cy="0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0"/>
                </a:cubicBezTo>
                <a:cubicBezTo>
                  <a:pt x="0" y="1"/>
                  <a:pt x="0" y="0"/>
                  <a:pt x="0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81"/>
          <p:cNvSpPr/>
          <p:nvPr/>
        </p:nvSpPr>
        <p:spPr bwMode="auto">
          <a:xfrm>
            <a:off x="4312164" y="3565168"/>
            <a:ext cx="2006" cy="2006"/>
          </a:xfrm>
          <a:custGeom>
            <a:avLst/>
            <a:gdLst>
              <a:gd name="T0" fmla="*/ 1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1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1"/>
                  <a:pt x="2" y="0"/>
                  <a:pt x="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82"/>
          <p:cNvSpPr/>
          <p:nvPr/>
        </p:nvSpPr>
        <p:spPr bwMode="auto">
          <a:xfrm>
            <a:off x="4312164" y="3567172"/>
            <a:ext cx="0" cy="2006"/>
          </a:xfrm>
          <a:custGeom>
            <a:avLst/>
            <a:gdLst>
              <a:gd name="T0" fmla="*/ 1 w 2"/>
              <a:gd name="T1" fmla="*/ 0 h 4"/>
              <a:gd name="T2" fmla="*/ 1 w 2"/>
              <a:gd name="T3" fmla="*/ 1 h 4"/>
              <a:gd name="T4" fmla="*/ 0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1" y="1"/>
                  <a:pt x="1" y="2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2" y="4"/>
                  <a:pt x="2" y="0"/>
                  <a:pt x="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83"/>
          <p:cNvSpPr/>
          <p:nvPr/>
        </p:nvSpPr>
        <p:spPr bwMode="auto">
          <a:xfrm>
            <a:off x="4316175" y="3571183"/>
            <a:ext cx="2006" cy="2006"/>
          </a:xfrm>
          <a:custGeom>
            <a:avLst/>
            <a:gdLst>
              <a:gd name="T0" fmla="*/ 4 w 4"/>
              <a:gd name="T1" fmla="*/ 0 h 3"/>
              <a:gd name="T2" fmla="*/ 2 w 4"/>
              <a:gd name="T3" fmla="*/ 1 h 3"/>
              <a:gd name="T4" fmla="*/ 0 w 4"/>
              <a:gd name="T5" fmla="*/ 1 h 3"/>
              <a:gd name="T6" fmla="*/ 4 w 4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4" y="0"/>
                </a:moveTo>
                <a:cubicBezTo>
                  <a:pt x="3" y="1"/>
                  <a:pt x="3" y="1"/>
                  <a:pt x="2" y="1"/>
                </a:cubicBezTo>
                <a:cubicBezTo>
                  <a:pt x="1" y="1"/>
                  <a:pt x="1" y="0"/>
                  <a:pt x="0" y="1"/>
                </a:cubicBezTo>
                <a:cubicBezTo>
                  <a:pt x="2" y="1"/>
                  <a:pt x="4" y="3"/>
                  <a:pt x="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84"/>
          <p:cNvSpPr/>
          <p:nvPr/>
        </p:nvSpPr>
        <p:spPr bwMode="auto">
          <a:xfrm>
            <a:off x="4288099" y="3571183"/>
            <a:ext cx="64174" cy="88239"/>
          </a:xfrm>
          <a:custGeom>
            <a:avLst/>
            <a:gdLst>
              <a:gd name="T0" fmla="*/ 76 w 84"/>
              <a:gd name="T1" fmla="*/ 41 h 113"/>
              <a:gd name="T2" fmla="*/ 70 w 84"/>
              <a:gd name="T3" fmla="*/ 32 h 113"/>
              <a:gd name="T4" fmla="*/ 65 w 84"/>
              <a:gd name="T5" fmla="*/ 22 h 113"/>
              <a:gd name="T6" fmla="*/ 61 w 84"/>
              <a:gd name="T7" fmla="*/ 14 h 113"/>
              <a:gd name="T8" fmla="*/ 50 w 84"/>
              <a:gd name="T9" fmla="*/ 10 h 113"/>
              <a:gd name="T10" fmla="*/ 42 w 84"/>
              <a:gd name="T11" fmla="*/ 10 h 113"/>
              <a:gd name="T12" fmla="*/ 36 w 84"/>
              <a:gd name="T13" fmla="*/ 8 h 113"/>
              <a:gd name="T14" fmla="*/ 32 w 84"/>
              <a:gd name="T15" fmla="*/ 1 h 113"/>
              <a:gd name="T16" fmla="*/ 20 w 84"/>
              <a:gd name="T17" fmla="*/ 4 h 113"/>
              <a:gd name="T18" fmla="*/ 14 w 84"/>
              <a:gd name="T19" fmla="*/ 5 h 113"/>
              <a:gd name="T20" fmla="*/ 10 w 84"/>
              <a:gd name="T21" fmla="*/ 8 h 113"/>
              <a:gd name="T22" fmla="*/ 9 w 84"/>
              <a:gd name="T23" fmla="*/ 13 h 113"/>
              <a:gd name="T24" fmla="*/ 4 w 84"/>
              <a:gd name="T25" fmla="*/ 18 h 113"/>
              <a:gd name="T26" fmla="*/ 1 w 84"/>
              <a:gd name="T27" fmla="*/ 27 h 113"/>
              <a:gd name="T28" fmla="*/ 1 w 84"/>
              <a:gd name="T29" fmla="*/ 34 h 113"/>
              <a:gd name="T30" fmla="*/ 5 w 84"/>
              <a:gd name="T31" fmla="*/ 45 h 113"/>
              <a:gd name="T32" fmla="*/ 16 w 84"/>
              <a:gd name="T33" fmla="*/ 51 h 113"/>
              <a:gd name="T34" fmla="*/ 32 w 84"/>
              <a:gd name="T35" fmla="*/ 52 h 113"/>
              <a:gd name="T36" fmla="*/ 33 w 84"/>
              <a:gd name="T37" fmla="*/ 64 h 113"/>
              <a:gd name="T38" fmla="*/ 35 w 84"/>
              <a:gd name="T39" fmla="*/ 74 h 113"/>
              <a:gd name="T40" fmla="*/ 35 w 84"/>
              <a:gd name="T41" fmla="*/ 87 h 113"/>
              <a:gd name="T42" fmla="*/ 38 w 84"/>
              <a:gd name="T43" fmla="*/ 97 h 113"/>
              <a:gd name="T44" fmla="*/ 42 w 84"/>
              <a:gd name="T45" fmla="*/ 108 h 113"/>
              <a:gd name="T46" fmla="*/ 48 w 84"/>
              <a:gd name="T47" fmla="*/ 112 h 113"/>
              <a:gd name="T48" fmla="*/ 57 w 84"/>
              <a:gd name="T49" fmla="*/ 107 h 113"/>
              <a:gd name="T50" fmla="*/ 64 w 84"/>
              <a:gd name="T51" fmla="*/ 96 h 113"/>
              <a:gd name="T52" fmla="*/ 67 w 84"/>
              <a:gd name="T53" fmla="*/ 86 h 113"/>
              <a:gd name="T54" fmla="*/ 70 w 84"/>
              <a:gd name="T55" fmla="*/ 80 h 113"/>
              <a:gd name="T56" fmla="*/ 69 w 84"/>
              <a:gd name="T57" fmla="*/ 64 h 113"/>
              <a:gd name="T58" fmla="*/ 76 w 84"/>
              <a:gd name="T59" fmla="*/ 55 h 113"/>
              <a:gd name="T60" fmla="*/ 81 w 84"/>
              <a:gd name="T61" fmla="*/ 49 h 113"/>
              <a:gd name="T62" fmla="*/ 84 w 84"/>
              <a:gd name="T63" fmla="*/ 41 h 113"/>
              <a:gd name="T64" fmla="*/ 76 w 84"/>
              <a:gd name="T65" fmla="*/ 4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113">
                <a:moveTo>
                  <a:pt x="76" y="42"/>
                </a:moveTo>
                <a:cubicBezTo>
                  <a:pt x="74" y="42"/>
                  <a:pt x="76" y="42"/>
                  <a:pt x="76" y="41"/>
                </a:cubicBezTo>
                <a:cubicBezTo>
                  <a:pt x="74" y="41"/>
                  <a:pt x="71" y="36"/>
                  <a:pt x="71" y="34"/>
                </a:cubicBezTo>
                <a:cubicBezTo>
                  <a:pt x="71" y="34"/>
                  <a:pt x="70" y="32"/>
                  <a:pt x="70" y="32"/>
                </a:cubicBezTo>
                <a:cubicBezTo>
                  <a:pt x="70" y="31"/>
                  <a:pt x="68" y="30"/>
                  <a:pt x="69" y="28"/>
                </a:cubicBezTo>
                <a:cubicBezTo>
                  <a:pt x="67" y="27"/>
                  <a:pt x="65" y="24"/>
                  <a:pt x="65" y="22"/>
                </a:cubicBezTo>
                <a:cubicBezTo>
                  <a:pt x="64" y="22"/>
                  <a:pt x="63" y="19"/>
                  <a:pt x="63" y="18"/>
                </a:cubicBezTo>
                <a:cubicBezTo>
                  <a:pt x="62" y="18"/>
                  <a:pt x="61" y="15"/>
                  <a:pt x="61" y="14"/>
                </a:cubicBezTo>
                <a:cubicBezTo>
                  <a:pt x="60" y="14"/>
                  <a:pt x="59" y="12"/>
                  <a:pt x="58" y="12"/>
                </a:cubicBezTo>
                <a:cubicBezTo>
                  <a:pt x="59" y="10"/>
                  <a:pt x="51" y="10"/>
                  <a:pt x="50" y="10"/>
                </a:cubicBezTo>
                <a:cubicBezTo>
                  <a:pt x="50" y="9"/>
                  <a:pt x="49" y="8"/>
                  <a:pt x="48" y="8"/>
                </a:cubicBezTo>
                <a:cubicBezTo>
                  <a:pt x="48" y="10"/>
                  <a:pt x="44" y="10"/>
                  <a:pt x="42" y="10"/>
                </a:cubicBezTo>
                <a:cubicBezTo>
                  <a:pt x="41" y="10"/>
                  <a:pt x="39" y="10"/>
                  <a:pt x="39" y="8"/>
                </a:cubicBezTo>
                <a:cubicBezTo>
                  <a:pt x="38" y="8"/>
                  <a:pt x="37" y="8"/>
                  <a:pt x="36" y="8"/>
                </a:cubicBezTo>
                <a:cubicBezTo>
                  <a:pt x="36" y="7"/>
                  <a:pt x="34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1" y="2"/>
                  <a:pt x="25" y="0"/>
                  <a:pt x="25" y="1"/>
                </a:cubicBezTo>
                <a:cubicBezTo>
                  <a:pt x="24" y="1"/>
                  <a:pt x="20" y="3"/>
                  <a:pt x="20" y="4"/>
                </a:cubicBezTo>
                <a:cubicBezTo>
                  <a:pt x="20" y="4"/>
                  <a:pt x="17" y="5"/>
                  <a:pt x="17" y="4"/>
                </a:cubicBezTo>
                <a:cubicBezTo>
                  <a:pt x="16" y="4"/>
                  <a:pt x="15" y="4"/>
                  <a:pt x="14" y="5"/>
                </a:cubicBezTo>
                <a:cubicBezTo>
                  <a:pt x="14" y="5"/>
                  <a:pt x="13" y="7"/>
                  <a:pt x="12" y="7"/>
                </a:cubicBezTo>
                <a:cubicBezTo>
                  <a:pt x="11" y="7"/>
                  <a:pt x="12" y="6"/>
                  <a:pt x="10" y="8"/>
                </a:cubicBezTo>
                <a:cubicBezTo>
                  <a:pt x="10" y="9"/>
                  <a:pt x="9" y="12"/>
                  <a:pt x="9" y="12"/>
                </a:cubicBezTo>
                <a:cubicBezTo>
                  <a:pt x="9" y="12"/>
                  <a:pt x="9" y="12"/>
                  <a:pt x="9" y="13"/>
                </a:cubicBezTo>
                <a:cubicBezTo>
                  <a:pt x="8" y="14"/>
                  <a:pt x="7" y="16"/>
                  <a:pt x="6" y="16"/>
                </a:cubicBezTo>
                <a:cubicBezTo>
                  <a:pt x="5" y="18"/>
                  <a:pt x="5" y="16"/>
                  <a:pt x="4" y="18"/>
                </a:cubicBezTo>
                <a:cubicBezTo>
                  <a:pt x="4" y="19"/>
                  <a:pt x="3" y="20"/>
                  <a:pt x="3" y="21"/>
                </a:cubicBezTo>
                <a:cubicBezTo>
                  <a:pt x="1" y="24"/>
                  <a:pt x="1" y="25"/>
                  <a:pt x="1" y="27"/>
                </a:cubicBezTo>
                <a:cubicBezTo>
                  <a:pt x="1" y="28"/>
                  <a:pt x="0" y="29"/>
                  <a:pt x="0" y="30"/>
                </a:cubicBezTo>
                <a:cubicBezTo>
                  <a:pt x="1" y="31"/>
                  <a:pt x="1" y="33"/>
                  <a:pt x="1" y="34"/>
                </a:cubicBezTo>
                <a:cubicBezTo>
                  <a:pt x="0" y="34"/>
                  <a:pt x="0" y="37"/>
                  <a:pt x="1" y="37"/>
                </a:cubicBezTo>
                <a:cubicBezTo>
                  <a:pt x="1" y="39"/>
                  <a:pt x="4" y="44"/>
                  <a:pt x="5" y="45"/>
                </a:cubicBezTo>
                <a:cubicBezTo>
                  <a:pt x="5" y="46"/>
                  <a:pt x="8" y="49"/>
                  <a:pt x="10" y="49"/>
                </a:cubicBezTo>
                <a:cubicBezTo>
                  <a:pt x="10" y="50"/>
                  <a:pt x="16" y="52"/>
                  <a:pt x="16" y="51"/>
                </a:cubicBezTo>
                <a:cubicBezTo>
                  <a:pt x="18" y="51"/>
                  <a:pt x="26" y="49"/>
                  <a:pt x="27" y="52"/>
                </a:cubicBezTo>
                <a:cubicBezTo>
                  <a:pt x="30" y="52"/>
                  <a:pt x="30" y="51"/>
                  <a:pt x="32" y="52"/>
                </a:cubicBezTo>
                <a:cubicBezTo>
                  <a:pt x="32" y="54"/>
                  <a:pt x="32" y="58"/>
                  <a:pt x="31" y="59"/>
                </a:cubicBezTo>
                <a:cubicBezTo>
                  <a:pt x="31" y="61"/>
                  <a:pt x="32" y="63"/>
                  <a:pt x="33" y="64"/>
                </a:cubicBezTo>
                <a:cubicBezTo>
                  <a:pt x="33" y="64"/>
                  <a:pt x="34" y="66"/>
                  <a:pt x="35" y="66"/>
                </a:cubicBezTo>
                <a:cubicBezTo>
                  <a:pt x="35" y="69"/>
                  <a:pt x="36" y="71"/>
                  <a:pt x="35" y="74"/>
                </a:cubicBezTo>
                <a:cubicBezTo>
                  <a:pt x="35" y="77"/>
                  <a:pt x="34" y="79"/>
                  <a:pt x="34" y="82"/>
                </a:cubicBezTo>
                <a:cubicBezTo>
                  <a:pt x="34" y="82"/>
                  <a:pt x="35" y="87"/>
                  <a:pt x="35" y="87"/>
                </a:cubicBezTo>
                <a:cubicBezTo>
                  <a:pt x="35" y="89"/>
                  <a:pt x="37" y="91"/>
                  <a:pt x="37" y="94"/>
                </a:cubicBezTo>
                <a:cubicBezTo>
                  <a:pt x="37" y="94"/>
                  <a:pt x="38" y="97"/>
                  <a:pt x="38" y="97"/>
                </a:cubicBezTo>
                <a:cubicBezTo>
                  <a:pt x="37" y="97"/>
                  <a:pt x="41" y="105"/>
                  <a:pt x="41" y="105"/>
                </a:cubicBezTo>
                <a:cubicBezTo>
                  <a:pt x="42" y="105"/>
                  <a:pt x="42" y="108"/>
                  <a:pt x="42" y="108"/>
                </a:cubicBezTo>
                <a:cubicBezTo>
                  <a:pt x="42" y="109"/>
                  <a:pt x="43" y="111"/>
                  <a:pt x="43" y="112"/>
                </a:cubicBezTo>
                <a:cubicBezTo>
                  <a:pt x="44" y="113"/>
                  <a:pt x="47" y="112"/>
                  <a:pt x="48" y="112"/>
                </a:cubicBezTo>
                <a:cubicBezTo>
                  <a:pt x="48" y="112"/>
                  <a:pt x="54" y="111"/>
                  <a:pt x="55" y="111"/>
                </a:cubicBezTo>
                <a:cubicBezTo>
                  <a:pt x="55" y="110"/>
                  <a:pt x="57" y="107"/>
                  <a:pt x="57" y="107"/>
                </a:cubicBezTo>
                <a:cubicBezTo>
                  <a:pt x="57" y="105"/>
                  <a:pt x="61" y="101"/>
                  <a:pt x="62" y="101"/>
                </a:cubicBezTo>
                <a:cubicBezTo>
                  <a:pt x="62" y="100"/>
                  <a:pt x="64" y="96"/>
                  <a:pt x="64" y="96"/>
                </a:cubicBezTo>
                <a:cubicBezTo>
                  <a:pt x="64" y="93"/>
                  <a:pt x="65" y="91"/>
                  <a:pt x="65" y="88"/>
                </a:cubicBezTo>
                <a:cubicBezTo>
                  <a:pt x="65" y="88"/>
                  <a:pt x="66" y="86"/>
                  <a:pt x="67" y="86"/>
                </a:cubicBezTo>
                <a:cubicBezTo>
                  <a:pt x="67" y="85"/>
                  <a:pt x="68" y="85"/>
                  <a:pt x="69" y="85"/>
                </a:cubicBezTo>
                <a:cubicBezTo>
                  <a:pt x="69" y="83"/>
                  <a:pt x="70" y="82"/>
                  <a:pt x="70" y="80"/>
                </a:cubicBezTo>
                <a:cubicBezTo>
                  <a:pt x="71" y="80"/>
                  <a:pt x="69" y="73"/>
                  <a:pt x="69" y="73"/>
                </a:cubicBezTo>
                <a:cubicBezTo>
                  <a:pt x="68" y="73"/>
                  <a:pt x="69" y="65"/>
                  <a:pt x="69" y="64"/>
                </a:cubicBezTo>
                <a:cubicBezTo>
                  <a:pt x="68" y="64"/>
                  <a:pt x="73" y="59"/>
                  <a:pt x="72" y="59"/>
                </a:cubicBezTo>
                <a:cubicBezTo>
                  <a:pt x="73" y="58"/>
                  <a:pt x="75" y="56"/>
                  <a:pt x="76" y="55"/>
                </a:cubicBezTo>
                <a:cubicBezTo>
                  <a:pt x="77" y="54"/>
                  <a:pt x="79" y="52"/>
                  <a:pt x="79" y="51"/>
                </a:cubicBezTo>
                <a:cubicBezTo>
                  <a:pt x="80" y="51"/>
                  <a:pt x="80" y="50"/>
                  <a:pt x="81" y="49"/>
                </a:cubicBezTo>
                <a:cubicBezTo>
                  <a:pt x="81" y="49"/>
                  <a:pt x="81" y="47"/>
                  <a:pt x="82" y="47"/>
                </a:cubicBezTo>
                <a:cubicBezTo>
                  <a:pt x="82" y="45"/>
                  <a:pt x="84" y="44"/>
                  <a:pt x="84" y="41"/>
                </a:cubicBezTo>
                <a:cubicBezTo>
                  <a:pt x="82" y="42"/>
                  <a:pt x="80" y="42"/>
                  <a:pt x="78" y="42"/>
                </a:cubicBezTo>
                <a:cubicBezTo>
                  <a:pt x="78" y="42"/>
                  <a:pt x="77" y="42"/>
                  <a:pt x="76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85"/>
          <p:cNvSpPr/>
          <p:nvPr/>
        </p:nvSpPr>
        <p:spPr bwMode="auto">
          <a:xfrm>
            <a:off x="4235957" y="3589233"/>
            <a:ext cx="2006" cy="2006"/>
          </a:xfrm>
          <a:custGeom>
            <a:avLst/>
            <a:gdLst>
              <a:gd name="T0" fmla="*/ 1 w 3"/>
              <a:gd name="T1" fmla="*/ 0 h 2"/>
              <a:gd name="T2" fmla="*/ 1 w 3"/>
              <a:gd name="T3" fmla="*/ 0 h 2"/>
              <a:gd name="T4" fmla="*/ 3 w 3"/>
              <a:gd name="T5" fmla="*/ 0 h 2"/>
              <a:gd name="T6" fmla="*/ 1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3" y="1"/>
                  <a:pt x="3" y="0"/>
                </a:cubicBezTo>
                <a:cubicBezTo>
                  <a:pt x="2" y="1"/>
                  <a:pt x="2" y="1"/>
                  <a:pt x="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86"/>
          <p:cNvSpPr/>
          <p:nvPr/>
        </p:nvSpPr>
        <p:spPr bwMode="auto">
          <a:xfrm>
            <a:off x="4239968" y="3589233"/>
            <a:ext cx="6017" cy="4011"/>
          </a:xfrm>
          <a:custGeom>
            <a:avLst/>
            <a:gdLst>
              <a:gd name="T0" fmla="*/ 2 w 9"/>
              <a:gd name="T1" fmla="*/ 0 h 4"/>
              <a:gd name="T2" fmla="*/ 0 w 9"/>
              <a:gd name="T3" fmla="*/ 0 h 4"/>
              <a:gd name="T4" fmla="*/ 3 w 9"/>
              <a:gd name="T5" fmla="*/ 2 h 4"/>
              <a:gd name="T6" fmla="*/ 7 w 9"/>
              <a:gd name="T7" fmla="*/ 4 h 4"/>
              <a:gd name="T8" fmla="*/ 7 w 9"/>
              <a:gd name="T9" fmla="*/ 2 h 4"/>
              <a:gd name="T10" fmla="*/ 2 w 9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4">
                <a:moveTo>
                  <a:pt x="2" y="0"/>
                </a:moveTo>
                <a:cubicBezTo>
                  <a:pt x="1" y="1"/>
                  <a:pt x="0" y="0"/>
                  <a:pt x="0" y="0"/>
                </a:cubicBezTo>
                <a:cubicBezTo>
                  <a:pt x="0" y="1"/>
                  <a:pt x="2" y="2"/>
                  <a:pt x="3" y="2"/>
                </a:cubicBezTo>
                <a:cubicBezTo>
                  <a:pt x="4" y="3"/>
                  <a:pt x="5" y="4"/>
                  <a:pt x="7" y="4"/>
                </a:cubicBezTo>
                <a:cubicBezTo>
                  <a:pt x="9" y="4"/>
                  <a:pt x="7" y="2"/>
                  <a:pt x="7" y="2"/>
                </a:cubicBezTo>
                <a:cubicBezTo>
                  <a:pt x="5" y="2"/>
                  <a:pt x="4" y="0"/>
                  <a:pt x="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87"/>
          <p:cNvSpPr/>
          <p:nvPr/>
        </p:nvSpPr>
        <p:spPr bwMode="auto">
          <a:xfrm>
            <a:off x="4245985" y="3593244"/>
            <a:ext cx="6017" cy="2006"/>
          </a:xfrm>
          <a:custGeom>
            <a:avLst/>
            <a:gdLst>
              <a:gd name="T0" fmla="*/ 6 w 8"/>
              <a:gd name="T1" fmla="*/ 0 h 2"/>
              <a:gd name="T2" fmla="*/ 6 w 8"/>
              <a:gd name="T3" fmla="*/ 1 h 2"/>
              <a:gd name="T4" fmla="*/ 2 w 8"/>
              <a:gd name="T5" fmla="*/ 0 h 2"/>
              <a:gd name="T6" fmla="*/ 3 w 8"/>
              <a:gd name="T7" fmla="*/ 1 h 2"/>
              <a:gd name="T8" fmla="*/ 0 w 8"/>
              <a:gd name="T9" fmla="*/ 1 h 2"/>
              <a:gd name="T10" fmla="*/ 3 w 8"/>
              <a:gd name="T11" fmla="*/ 2 h 2"/>
              <a:gd name="T12" fmla="*/ 8 w 8"/>
              <a:gd name="T13" fmla="*/ 2 h 2"/>
              <a:gd name="T14" fmla="*/ 6 w 8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5" y="1"/>
                  <a:pt x="6" y="0"/>
                  <a:pt x="6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1"/>
                  <a:pt x="3" y="1"/>
                  <a:pt x="3" y="1"/>
                </a:cubicBezTo>
                <a:cubicBezTo>
                  <a:pt x="2" y="2"/>
                  <a:pt x="1" y="1"/>
                  <a:pt x="0" y="1"/>
                </a:cubicBezTo>
                <a:cubicBezTo>
                  <a:pt x="0" y="2"/>
                  <a:pt x="3" y="2"/>
                  <a:pt x="3" y="2"/>
                </a:cubicBezTo>
                <a:cubicBezTo>
                  <a:pt x="5" y="2"/>
                  <a:pt x="6" y="2"/>
                  <a:pt x="8" y="2"/>
                </a:cubicBezTo>
                <a:cubicBezTo>
                  <a:pt x="8" y="1"/>
                  <a:pt x="6" y="0"/>
                  <a:pt x="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88"/>
          <p:cNvSpPr/>
          <p:nvPr/>
        </p:nvSpPr>
        <p:spPr bwMode="auto">
          <a:xfrm>
            <a:off x="4241974" y="3593244"/>
            <a:ext cx="0" cy="2006"/>
          </a:xfrm>
          <a:custGeom>
            <a:avLst/>
            <a:gdLst>
              <a:gd name="T0" fmla="*/ 0 w 1"/>
              <a:gd name="T1" fmla="*/ 0 h 2"/>
              <a:gd name="T2" fmla="*/ 1 w 1"/>
              <a:gd name="T3" fmla="*/ 1 h 2"/>
              <a:gd name="T4" fmla="*/ 0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2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89"/>
          <p:cNvSpPr/>
          <p:nvPr/>
        </p:nvSpPr>
        <p:spPr bwMode="auto">
          <a:xfrm>
            <a:off x="4243979" y="3593244"/>
            <a:ext cx="0" cy="2006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1" y="1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90"/>
          <p:cNvSpPr/>
          <p:nvPr/>
        </p:nvSpPr>
        <p:spPr bwMode="auto">
          <a:xfrm>
            <a:off x="4254007" y="3593244"/>
            <a:ext cx="0" cy="2006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1"/>
                  <a:pt x="1" y="1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91"/>
          <p:cNvSpPr/>
          <p:nvPr/>
        </p:nvSpPr>
        <p:spPr bwMode="auto">
          <a:xfrm>
            <a:off x="4252001" y="3593244"/>
            <a:ext cx="2006" cy="2006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92"/>
          <p:cNvSpPr/>
          <p:nvPr/>
        </p:nvSpPr>
        <p:spPr bwMode="auto">
          <a:xfrm>
            <a:off x="4247990" y="3601265"/>
            <a:ext cx="2006" cy="0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93"/>
          <p:cNvSpPr/>
          <p:nvPr/>
        </p:nvSpPr>
        <p:spPr bwMode="auto">
          <a:xfrm>
            <a:off x="4350268" y="3631346"/>
            <a:ext cx="0" cy="2006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94"/>
          <p:cNvSpPr/>
          <p:nvPr/>
        </p:nvSpPr>
        <p:spPr bwMode="auto">
          <a:xfrm>
            <a:off x="4795475" y="3559151"/>
            <a:ext cx="8022" cy="14039"/>
          </a:xfrm>
          <a:custGeom>
            <a:avLst/>
            <a:gdLst>
              <a:gd name="T0" fmla="*/ 1 w 10"/>
              <a:gd name="T1" fmla="*/ 6 h 18"/>
              <a:gd name="T2" fmla="*/ 4 w 10"/>
              <a:gd name="T3" fmla="*/ 11 h 18"/>
              <a:gd name="T4" fmla="*/ 5 w 10"/>
              <a:gd name="T5" fmla="*/ 16 h 18"/>
              <a:gd name="T6" fmla="*/ 9 w 10"/>
              <a:gd name="T7" fmla="*/ 16 h 18"/>
              <a:gd name="T8" fmla="*/ 8 w 10"/>
              <a:gd name="T9" fmla="*/ 13 h 18"/>
              <a:gd name="T10" fmla="*/ 8 w 10"/>
              <a:gd name="T11" fmla="*/ 11 h 18"/>
              <a:gd name="T12" fmla="*/ 10 w 10"/>
              <a:gd name="T13" fmla="*/ 11 h 18"/>
              <a:gd name="T14" fmla="*/ 8 w 10"/>
              <a:gd name="T15" fmla="*/ 9 h 18"/>
              <a:gd name="T16" fmla="*/ 7 w 10"/>
              <a:gd name="T17" fmla="*/ 8 h 18"/>
              <a:gd name="T18" fmla="*/ 5 w 10"/>
              <a:gd name="T19" fmla="*/ 6 h 18"/>
              <a:gd name="T20" fmla="*/ 5 w 10"/>
              <a:gd name="T21" fmla="*/ 4 h 18"/>
              <a:gd name="T22" fmla="*/ 7 w 10"/>
              <a:gd name="T23" fmla="*/ 4 h 18"/>
              <a:gd name="T24" fmla="*/ 8 w 10"/>
              <a:gd name="T25" fmla="*/ 3 h 18"/>
              <a:gd name="T26" fmla="*/ 5 w 10"/>
              <a:gd name="T27" fmla="*/ 1 h 18"/>
              <a:gd name="T28" fmla="*/ 1 w 10"/>
              <a:gd name="T29" fmla="*/ 3 h 18"/>
              <a:gd name="T30" fmla="*/ 1 w 10"/>
              <a:gd name="T31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18">
                <a:moveTo>
                  <a:pt x="1" y="6"/>
                </a:moveTo>
                <a:cubicBezTo>
                  <a:pt x="1" y="8"/>
                  <a:pt x="3" y="9"/>
                  <a:pt x="4" y="11"/>
                </a:cubicBezTo>
                <a:cubicBezTo>
                  <a:pt x="4" y="13"/>
                  <a:pt x="2" y="15"/>
                  <a:pt x="5" y="16"/>
                </a:cubicBezTo>
                <a:cubicBezTo>
                  <a:pt x="6" y="18"/>
                  <a:pt x="9" y="18"/>
                  <a:pt x="9" y="16"/>
                </a:cubicBezTo>
                <a:cubicBezTo>
                  <a:pt x="7" y="16"/>
                  <a:pt x="9" y="13"/>
                  <a:pt x="8" y="13"/>
                </a:cubicBezTo>
                <a:cubicBezTo>
                  <a:pt x="8" y="12"/>
                  <a:pt x="8" y="12"/>
                  <a:pt x="8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0" y="10"/>
                  <a:pt x="8" y="10"/>
                  <a:pt x="8" y="9"/>
                </a:cubicBezTo>
                <a:cubicBezTo>
                  <a:pt x="8" y="9"/>
                  <a:pt x="6" y="10"/>
                  <a:pt x="7" y="8"/>
                </a:cubicBezTo>
                <a:cubicBezTo>
                  <a:pt x="7" y="7"/>
                  <a:pt x="6" y="7"/>
                  <a:pt x="5" y="6"/>
                </a:cubicBezTo>
                <a:cubicBezTo>
                  <a:pt x="5" y="6"/>
                  <a:pt x="4" y="4"/>
                  <a:pt x="5" y="4"/>
                </a:cubicBezTo>
                <a:cubicBezTo>
                  <a:pt x="6" y="4"/>
                  <a:pt x="5" y="4"/>
                  <a:pt x="7" y="4"/>
                </a:cubicBezTo>
                <a:cubicBezTo>
                  <a:pt x="7" y="4"/>
                  <a:pt x="9" y="3"/>
                  <a:pt x="8" y="3"/>
                </a:cubicBezTo>
                <a:cubicBezTo>
                  <a:pt x="7" y="2"/>
                  <a:pt x="8" y="0"/>
                  <a:pt x="5" y="1"/>
                </a:cubicBezTo>
                <a:cubicBezTo>
                  <a:pt x="4" y="1"/>
                  <a:pt x="3" y="3"/>
                  <a:pt x="1" y="3"/>
                </a:cubicBezTo>
                <a:cubicBezTo>
                  <a:pt x="1" y="3"/>
                  <a:pt x="0" y="6"/>
                  <a:pt x="1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95"/>
          <p:cNvSpPr/>
          <p:nvPr/>
        </p:nvSpPr>
        <p:spPr bwMode="auto">
          <a:xfrm>
            <a:off x="4777425" y="3561157"/>
            <a:ext cx="14039" cy="8022"/>
          </a:xfrm>
          <a:custGeom>
            <a:avLst/>
            <a:gdLst>
              <a:gd name="T0" fmla="*/ 16 w 18"/>
              <a:gd name="T1" fmla="*/ 8 h 11"/>
              <a:gd name="T2" fmla="*/ 13 w 18"/>
              <a:gd name="T3" fmla="*/ 4 h 11"/>
              <a:gd name="T4" fmla="*/ 10 w 18"/>
              <a:gd name="T5" fmla="*/ 3 h 11"/>
              <a:gd name="T6" fmla="*/ 8 w 18"/>
              <a:gd name="T7" fmla="*/ 3 h 11"/>
              <a:gd name="T8" fmla="*/ 6 w 18"/>
              <a:gd name="T9" fmla="*/ 2 h 11"/>
              <a:gd name="T10" fmla="*/ 3 w 18"/>
              <a:gd name="T11" fmla="*/ 0 h 11"/>
              <a:gd name="T12" fmla="*/ 0 w 18"/>
              <a:gd name="T13" fmla="*/ 8 h 11"/>
              <a:gd name="T14" fmla="*/ 0 w 18"/>
              <a:gd name="T15" fmla="*/ 9 h 11"/>
              <a:gd name="T16" fmla="*/ 9 w 18"/>
              <a:gd name="T17" fmla="*/ 8 h 11"/>
              <a:gd name="T18" fmla="*/ 10 w 18"/>
              <a:gd name="T19" fmla="*/ 8 h 11"/>
              <a:gd name="T20" fmla="*/ 14 w 18"/>
              <a:gd name="T21" fmla="*/ 10 h 11"/>
              <a:gd name="T22" fmla="*/ 16 w 18"/>
              <a:gd name="T2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" h="11">
                <a:moveTo>
                  <a:pt x="16" y="8"/>
                </a:moveTo>
                <a:cubicBezTo>
                  <a:pt x="16" y="5"/>
                  <a:pt x="13" y="5"/>
                  <a:pt x="13" y="4"/>
                </a:cubicBezTo>
                <a:cubicBezTo>
                  <a:pt x="12" y="4"/>
                  <a:pt x="11" y="3"/>
                  <a:pt x="10" y="3"/>
                </a:cubicBezTo>
                <a:cubicBezTo>
                  <a:pt x="9" y="3"/>
                  <a:pt x="8" y="3"/>
                  <a:pt x="8" y="3"/>
                </a:cubicBezTo>
                <a:cubicBezTo>
                  <a:pt x="6" y="4"/>
                  <a:pt x="7" y="2"/>
                  <a:pt x="6" y="2"/>
                </a:cubicBezTo>
                <a:cubicBezTo>
                  <a:pt x="6" y="1"/>
                  <a:pt x="5" y="0"/>
                  <a:pt x="3" y="0"/>
                </a:cubicBezTo>
                <a:cubicBezTo>
                  <a:pt x="1" y="3"/>
                  <a:pt x="0" y="5"/>
                  <a:pt x="0" y="8"/>
                </a:cubicBezTo>
                <a:cubicBezTo>
                  <a:pt x="1" y="8"/>
                  <a:pt x="1" y="8"/>
                  <a:pt x="0" y="9"/>
                </a:cubicBezTo>
                <a:cubicBezTo>
                  <a:pt x="2" y="9"/>
                  <a:pt x="9" y="9"/>
                  <a:pt x="9" y="8"/>
                </a:cubicBezTo>
                <a:cubicBezTo>
                  <a:pt x="9" y="8"/>
                  <a:pt x="10" y="11"/>
                  <a:pt x="10" y="8"/>
                </a:cubicBezTo>
                <a:cubicBezTo>
                  <a:pt x="11" y="8"/>
                  <a:pt x="12" y="11"/>
                  <a:pt x="14" y="10"/>
                </a:cubicBezTo>
                <a:cubicBezTo>
                  <a:pt x="14" y="11"/>
                  <a:pt x="18" y="8"/>
                  <a:pt x="16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96"/>
          <p:cNvSpPr/>
          <p:nvPr/>
        </p:nvSpPr>
        <p:spPr bwMode="auto">
          <a:xfrm>
            <a:off x="4699214" y="3595248"/>
            <a:ext cx="2006" cy="0"/>
          </a:xfrm>
          <a:custGeom>
            <a:avLst/>
            <a:gdLst>
              <a:gd name="T0" fmla="*/ 0 w 1"/>
              <a:gd name="T1" fmla="*/ 0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97"/>
          <p:cNvSpPr>
            <a:spLocks noEditPoints="1"/>
          </p:cNvSpPr>
          <p:nvPr/>
        </p:nvSpPr>
        <p:spPr bwMode="auto">
          <a:xfrm>
            <a:off x="4610974" y="3482944"/>
            <a:ext cx="222604" cy="222604"/>
          </a:xfrm>
          <a:custGeom>
            <a:avLst/>
            <a:gdLst>
              <a:gd name="T0" fmla="*/ 178 w 288"/>
              <a:gd name="T1" fmla="*/ 90 h 288"/>
              <a:gd name="T2" fmla="*/ 180 w 288"/>
              <a:gd name="T3" fmla="*/ 88 h 288"/>
              <a:gd name="T4" fmla="*/ 176 w 288"/>
              <a:gd name="T5" fmla="*/ 94 h 288"/>
              <a:gd name="T6" fmla="*/ 191 w 288"/>
              <a:gd name="T7" fmla="*/ 108 h 288"/>
              <a:gd name="T8" fmla="*/ 210 w 288"/>
              <a:gd name="T9" fmla="*/ 124 h 288"/>
              <a:gd name="T10" fmla="*/ 236 w 288"/>
              <a:gd name="T11" fmla="*/ 156 h 288"/>
              <a:gd name="T12" fmla="*/ 232 w 288"/>
              <a:gd name="T13" fmla="*/ 174 h 288"/>
              <a:gd name="T14" fmla="*/ 222 w 288"/>
              <a:gd name="T15" fmla="*/ 215 h 288"/>
              <a:gd name="T16" fmla="*/ 197 w 288"/>
              <a:gd name="T17" fmla="*/ 208 h 288"/>
              <a:gd name="T18" fmla="*/ 187 w 288"/>
              <a:gd name="T19" fmla="*/ 166 h 288"/>
              <a:gd name="T20" fmla="*/ 163 w 288"/>
              <a:gd name="T21" fmla="*/ 135 h 288"/>
              <a:gd name="T22" fmla="*/ 177 w 288"/>
              <a:gd name="T23" fmla="*/ 118 h 288"/>
              <a:gd name="T24" fmla="*/ 240 w 288"/>
              <a:gd name="T25" fmla="*/ 193 h 288"/>
              <a:gd name="T26" fmla="*/ 174 w 288"/>
              <a:gd name="T27" fmla="*/ 88 h 288"/>
              <a:gd name="T28" fmla="*/ 164 w 288"/>
              <a:gd name="T29" fmla="*/ 71 h 288"/>
              <a:gd name="T30" fmla="*/ 236 w 288"/>
              <a:gd name="T31" fmla="*/ 197 h 288"/>
              <a:gd name="T32" fmla="*/ 239 w 288"/>
              <a:gd name="T33" fmla="*/ 206 h 288"/>
              <a:gd name="T34" fmla="*/ 240 w 288"/>
              <a:gd name="T35" fmla="*/ 127 h 288"/>
              <a:gd name="T36" fmla="*/ 250 w 288"/>
              <a:gd name="T37" fmla="*/ 133 h 288"/>
              <a:gd name="T38" fmla="*/ 240 w 288"/>
              <a:gd name="T39" fmla="*/ 151 h 288"/>
              <a:gd name="T40" fmla="*/ 223 w 288"/>
              <a:gd name="T41" fmla="*/ 124 h 288"/>
              <a:gd name="T42" fmla="*/ 210 w 288"/>
              <a:gd name="T43" fmla="*/ 109 h 288"/>
              <a:gd name="T44" fmla="*/ 196 w 288"/>
              <a:gd name="T45" fmla="*/ 105 h 288"/>
              <a:gd name="T46" fmla="*/ 191 w 288"/>
              <a:gd name="T47" fmla="*/ 104 h 288"/>
              <a:gd name="T48" fmla="*/ 172 w 288"/>
              <a:gd name="T49" fmla="*/ 106 h 288"/>
              <a:gd name="T50" fmla="*/ 180 w 288"/>
              <a:gd name="T51" fmla="*/ 96 h 288"/>
              <a:gd name="T52" fmla="*/ 193 w 288"/>
              <a:gd name="T53" fmla="*/ 84 h 288"/>
              <a:gd name="T54" fmla="*/ 195 w 288"/>
              <a:gd name="T55" fmla="*/ 73 h 288"/>
              <a:gd name="T56" fmla="*/ 222 w 288"/>
              <a:gd name="T57" fmla="*/ 70 h 288"/>
              <a:gd name="T58" fmla="*/ 67 w 288"/>
              <a:gd name="T59" fmla="*/ 58 h 288"/>
              <a:gd name="T60" fmla="*/ 71 w 288"/>
              <a:gd name="T61" fmla="*/ 68 h 288"/>
              <a:gd name="T62" fmla="*/ 87 w 288"/>
              <a:gd name="T63" fmla="*/ 64 h 288"/>
              <a:gd name="T64" fmla="*/ 93 w 288"/>
              <a:gd name="T65" fmla="*/ 69 h 288"/>
              <a:gd name="T66" fmla="*/ 80 w 288"/>
              <a:gd name="T67" fmla="*/ 80 h 288"/>
              <a:gd name="T68" fmla="*/ 100 w 288"/>
              <a:gd name="T69" fmla="*/ 92 h 288"/>
              <a:gd name="T70" fmla="*/ 107 w 288"/>
              <a:gd name="T71" fmla="*/ 76 h 288"/>
              <a:gd name="T72" fmla="*/ 124 w 288"/>
              <a:gd name="T73" fmla="*/ 87 h 288"/>
              <a:gd name="T74" fmla="*/ 114 w 288"/>
              <a:gd name="T75" fmla="*/ 98 h 288"/>
              <a:gd name="T76" fmla="*/ 117 w 288"/>
              <a:gd name="T77" fmla="*/ 103 h 288"/>
              <a:gd name="T78" fmla="*/ 100 w 288"/>
              <a:gd name="T79" fmla="*/ 119 h 288"/>
              <a:gd name="T80" fmla="*/ 87 w 288"/>
              <a:gd name="T81" fmla="*/ 127 h 288"/>
              <a:gd name="T82" fmla="*/ 84 w 288"/>
              <a:gd name="T83" fmla="*/ 144 h 288"/>
              <a:gd name="T84" fmla="*/ 92 w 288"/>
              <a:gd name="T85" fmla="*/ 149 h 288"/>
              <a:gd name="T86" fmla="*/ 105 w 288"/>
              <a:gd name="T87" fmla="*/ 156 h 288"/>
              <a:gd name="T88" fmla="*/ 122 w 288"/>
              <a:gd name="T89" fmla="*/ 158 h 288"/>
              <a:gd name="T90" fmla="*/ 134 w 288"/>
              <a:gd name="T91" fmla="*/ 167 h 288"/>
              <a:gd name="T92" fmla="*/ 148 w 288"/>
              <a:gd name="T93" fmla="*/ 177 h 288"/>
              <a:gd name="T94" fmla="*/ 139 w 288"/>
              <a:gd name="T95" fmla="*/ 211 h 288"/>
              <a:gd name="T96" fmla="*/ 127 w 288"/>
              <a:gd name="T97" fmla="*/ 232 h 288"/>
              <a:gd name="T98" fmla="*/ 114 w 288"/>
              <a:gd name="T99" fmla="*/ 247 h 288"/>
              <a:gd name="T100" fmla="*/ 105 w 288"/>
              <a:gd name="T101" fmla="*/ 240 h 288"/>
              <a:gd name="T102" fmla="*/ 102 w 288"/>
              <a:gd name="T103" fmla="*/ 189 h 288"/>
              <a:gd name="T104" fmla="*/ 93 w 288"/>
              <a:gd name="T105" fmla="*/ 159 h 288"/>
              <a:gd name="T106" fmla="*/ 63 w 288"/>
              <a:gd name="T107" fmla="*/ 133 h 288"/>
              <a:gd name="T108" fmla="*/ 52 w 288"/>
              <a:gd name="T109" fmla="*/ 122 h 288"/>
              <a:gd name="T110" fmla="*/ 121 w 288"/>
              <a:gd name="T111" fmla="*/ 102 h 288"/>
              <a:gd name="T112" fmla="*/ 107 w 288"/>
              <a:gd name="T113" fmla="*/ 142 h 288"/>
              <a:gd name="T114" fmla="*/ 110 w 288"/>
              <a:gd name="T115" fmla="*/ 153 h 288"/>
              <a:gd name="T116" fmla="*/ 102 w 288"/>
              <a:gd name="T117" fmla="*/ 145 h 288"/>
              <a:gd name="T118" fmla="*/ 95 w 288"/>
              <a:gd name="T119" fmla="*/ 13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77" y="93"/>
                </a:moveTo>
                <a:cubicBezTo>
                  <a:pt x="175" y="93"/>
                  <a:pt x="176" y="91"/>
                  <a:pt x="176" y="90"/>
                </a:cubicBezTo>
                <a:cubicBezTo>
                  <a:pt x="177" y="90"/>
                  <a:pt x="180" y="90"/>
                  <a:pt x="178" y="90"/>
                </a:cubicBezTo>
                <a:cubicBezTo>
                  <a:pt x="178" y="88"/>
                  <a:pt x="177" y="87"/>
                  <a:pt x="176" y="87"/>
                </a:cubicBezTo>
                <a:cubicBezTo>
                  <a:pt x="176" y="86"/>
                  <a:pt x="175" y="86"/>
                  <a:pt x="175" y="84"/>
                </a:cubicBezTo>
                <a:cubicBezTo>
                  <a:pt x="175" y="82"/>
                  <a:pt x="177" y="84"/>
                  <a:pt x="177" y="82"/>
                </a:cubicBezTo>
                <a:cubicBezTo>
                  <a:pt x="179" y="82"/>
                  <a:pt x="177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9" y="84"/>
                  <a:pt x="179" y="83"/>
                  <a:pt x="180" y="83"/>
                </a:cubicBezTo>
                <a:cubicBezTo>
                  <a:pt x="179" y="84"/>
                  <a:pt x="178" y="85"/>
                  <a:pt x="179" y="86"/>
                </a:cubicBezTo>
                <a:cubicBezTo>
                  <a:pt x="180" y="86"/>
                  <a:pt x="181" y="87"/>
                  <a:pt x="180" y="88"/>
                </a:cubicBezTo>
                <a:cubicBezTo>
                  <a:pt x="182" y="88"/>
                  <a:pt x="183" y="90"/>
                  <a:pt x="182" y="92"/>
                </a:cubicBezTo>
                <a:cubicBezTo>
                  <a:pt x="183" y="92"/>
                  <a:pt x="183" y="92"/>
                  <a:pt x="183" y="91"/>
                </a:cubicBezTo>
                <a:cubicBezTo>
                  <a:pt x="184" y="91"/>
                  <a:pt x="184" y="92"/>
                  <a:pt x="183" y="92"/>
                </a:cubicBezTo>
                <a:cubicBezTo>
                  <a:pt x="182" y="94"/>
                  <a:pt x="180" y="94"/>
                  <a:pt x="178" y="94"/>
                </a:cubicBezTo>
                <a:cubicBezTo>
                  <a:pt x="178" y="92"/>
                  <a:pt x="178" y="92"/>
                  <a:pt x="177" y="93"/>
                </a:cubicBezTo>
                <a:close/>
                <a:moveTo>
                  <a:pt x="177" y="94"/>
                </a:moveTo>
                <a:cubicBezTo>
                  <a:pt x="177" y="95"/>
                  <a:pt x="176" y="95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7" y="94"/>
                </a:cubicBezTo>
                <a:close/>
                <a:moveTo>
                  <a:pt x="191" y="109"/>
                </a:moveTo>
                <a:cubicBezTo>
                  <a:pt x="191" y="110"/>
                  <a:pt x="191" y="110"/>
                  <a:pt x="191" y="109"/>
                </a:cubicBezTo>
                <a:cubicBezTo>
                  <a:pt x="192" y="109"/>
                  <a:pt x="192" y="112"/>
                  <a:pt x="190" y="112"/>
                </a:cubicBezTo>
                <a:cubicBezTo>
                  <a:pt x="190" y="111"/>
                  <a:pt x="190" y="109"/>
                  <a:pt x="191" y="109"/>
                </a:cubicBezTo>
                <a:close/>
                <a:moveTo>
                  <a:pt x="191" y="106"/>
                </a:moveTo>
                <a:cubicBezTo>
                  <a:pt x="191" y="107"/>
                  <a:pt x="192" y="107"/>
                  <a:pt x="192" y="106"/>
                </a:cubicBezTo>
                <a:cubicBezTo>
                  <a:pt x="193" y="106"/>
                  <a:pt x="191" y="107"/>
                  <a:pt x="191" y="108"/>
                </a:cubicBezTo>
                <a:cubicBezTo>
                  <a:pt x="191" y="108"/>
                  <a:pt x="191" y="107"/>
                  <a:pt x="191" y="106"/>
                </a:cubicBezTo>
                <a:close/>
                <a:moveTo>
                  <a:pt x="192" y="116"/>
                </a:moveTo>
                <a:cubicBezTo>
                  <a:pt x="192" y="116"/>
                  <a:pt x="192" y="115"/>
                  <a:pt x="192" y="115"/>
                </a:cubicBezTo>
                <a:cubicBezTo>
                  <a:pt x="194" y="116"/>
                  <a:pt x="196" y="121"/>
                  <a:pt x="196" y="123"/>
                </a:cubicBezTo>
                <a:cubicBezTo>
                  <a:pt x="197" y="123"/>
                  <a:pt x="198" y="123"/>
                  <a:pt x="199" y="123"/>
                </a:cubicBezTo>
                <a:cubicBezTo>
                  <a:pt x="199" y="124"/>
                  <a:pt x="201" y="124"/>
                  <a:pt x="202" y="124"/>
                </a:cubicBezTo>
                <a:cubicBezTo>
                  <a:pt x="204" y="124"/>
                  <a:pt x="208" y="124"/>
                  <a:pt x="208" y="122"/>
                </a:cubicBezTo>
                <a:cubicBezTo>
                  <a:pt x="209" y="122"/>
                  <a:pt x="210" y="123"/>
                  <a:pt x="210" y="124"/>
                </a:cubicBezTo>
                <a:cubicBezTo>
                  <a:pt x="211" y="124"/>
                  <a:pt x="219" y="124"/>
                  <a:pt x="218" y="126"/>
                </a:cubicBezTo>
                <a:cubicBezTo>
                  <a:pt x="219" y="126"/>
                  <a:pt x="220" y="128"/>
                  <a:pt x="221" y="128"/>
                </a:cubicBezTo>
                <a:cubicBezTo>
                  <a:pt x="221" y="129"/>
                  <a:pt x="222" y="133"/>
                  <a:pt x="223" y="133"/>
                </a:cubicBezTo>
                <a:cubicBezTo>
                  <a:pt x="223" y="134"/>
                  <a:pt x="224" y="136"/>
                  <a:pt x="225" y="137"/>
                </a:cubicBezTo>
                <a:cubicBezTo>
                  <a:pt x="225" y="138"/>
                  <a:pt x="227" y="142"/>
                  <a:pt x="229" y="143"/>
                </a:cubicBezTo>
                <a:cubicBezTo>
                  <a:pt x="228" y="144"/>
                  <a:pt x="230" y="145"/>
                  <a:pt x="230" y="146"/>
                </a:cubicBezTo>
                <a:cubicBezTo>
                  <a:pt x="230" y="146"/>
                  <a:pt x="231" y="148"/>
                  <a:pt x="231" y="149"/>
                </a:cubicBezTo>
                <a:cubicBezTo>
                  <a:pt x="231" y="150"/>
                  <a:pt x="234" y="156"/>
                  <a:pt x="236" y="156"/>
                </a:cubicBezTo>
                <a:cubicBezTo>
                  <a:pt x="236" y="156"/>
                  <a:pt x="234" y="157"/>
                  <a:pt x="236" y="157"/>
                </a:cubicBezTo>
                <a:cubicBezTo>
                  <a:pt x="237" y="157"/>
                  <a:pt x="238" y="157"/>
                  <a:pt x="238" y="156"/>
                </a:cubicBezTo>
                <a:cubicBezTo>
                  <a:pt x="240" y="156"/>
                  <a:pt x="242" y="156"/>
                  <a:pt x="244" y="156"/>
                </a:cubicBezTo>
                <a:cubicBezTo>
                  <a:pt x="244" y="158"/>
                  <a:pt x="242" y="159"/>
                  <a:pt x="242" y="162"/>
                </a:cubicBezTo>
                <a:cubicBezTo>
                  <a:pt x="241" y="162"/>
                  <a:pt x="241" y="163"/>
                  <a:pt x="241" y="164"/>
                </a:cubicBezTo>
                <a:cubicBezTo>
                  <a:pt x="240" y="164"/>
                  <a:pt x="240" y="165"/>
                  <a:pt x="239" y="166"/>
                </a:cubicBezTo>
                <a:cubicBezTo>
                  <a:pt x="239" y="167"/>
                  <a:pt x="237" y="169"/>
                  <a:pt x="236" y="170"/>
                </a:cubicBezTo>
                <a:cubicBezTo>
                  <a:pt x="235" y="171"/>
                  <a:pt x="233" y="172"/>
                  <a:pt x="232" y="174"/>
                </a:cubicBezTo>
                <a:cubicBezTo>
                  <a:pt x="233" y="174"/>
                  <a:pt x="228" y="179"/>
                  <a:pt x="229" y="179"/>
                </a:cubicBezTo>
                <a:cubicBezTo>
                  <a:pt x="229" y="180"/>
                  <a:pt x="228" y="187"/>
                  <a:pt x="229" y="187"/>
                </a:cubicBezTo>
                <a:cubicBezTo>
                  <a:pt x="229" y="188"/>
                  <a:pt x="231" y="194"/>
                  <a:pt x="230" y="194"/>
                </a:cubicBezTo>
                <a:cubicBezTo>
                  <a:pt x="230" y="196"/>
                  <a:pt x="229" y="197"/>
                  <a:pt x="229" y="199"/>
                </a:cubicBezTo>
                <a:cubicBezTo>
                  <a:pt x="228" y="199"/>
                  <a:pt x="227" y="200"/>
                  <a:pt x="227" y="200"/>
                </a:cubicBezTo>
                <a:cubicBezTo>
                  <a:pt x="226" y="200"/>
                  <a:pt x="225" y="203"/>
                  <a:pt x="225" y="203"/>
                </a:cubicBezTo>
                <a:cubicBezTo>
                  <a:pt x="225" y="205"/>
                  <a:pt x="224" y="207"/>
                  <a:pt x="224" y="210"/>
                </a:cubicBezTo>
                <a:cubicBezTo>
                  <a:pt x="224" y="210"/>
                  <a:pt x="222" y="215"/>
                  <a:pt x="222" y="215"/>
                </a:cubicBezTo>
                <a:cubicBezTo>
                  <a:pt x="221" y="216"/>
                  <a:pt x="217" y="219"/>
                  <a:pt x="217" y="221"/>
                </a:cubicBezTo>
                <a:cubicBezTo>
                  <a:pt x="217" y="221"/>
                  <a:pt x="215" y="224"/>
                  <a:pt x="215" y="225"/>
                </a:cubicBezTo>
                <a:cubicBezTo>
                  <a:pt x="214" y="225"/>
                  <a:pt x="208" y="226"/>
                  <a:pt x="208" y="226"/>
                </a:cubicBezTo>
                <a:cubicBezTo>
                  <a:pt x="207" y="226"/>
                  <a:pt x="204" y="227"/>
                  <a:pt x="203" y="226"/>
                </a:cubicBezTo>
                <a:cubicBezTo>
                  <a:pt x="203" y="225"/>
                  <a:pt x="202" y="224"/>
                  <a:pt x="202" y="222"/>
                </a:cubicBezTo>
                <a:cubicBezTo>
                  <a:pt x="202" y="222"/>
                  <a:pt x="202" y="219"/>
                  <a:pt x="201" y="219"/>
                </a:cubicBezTo>
                <a:cubicBezTo>
                  <a:pt x="201" y="219"/>
                  <a:pt x="197" y="212"/>
                  <a:pt x="198" y="212"/>
                </a:cubicBezTo>
                <a:cubicBezTo>
                  <a:pt x="198" y="211"/>
                  <a:pt x="197" y="208"/>
                  <a:pt x="197" y="208"/>
                </a:cubicBezTo>
                <a:cubicBezTo>
                  <a:pt x="197" y="206"/>
                  <a:pt x="195" y="204"/>
                  <a:pt x="195" y="201"/>
                </a:cubicBezTo>
                <a:cubicBezTo>
                  <a:pt x="195" y="201"/>
                  <a:pt x="194" y="196"/>
                  <a:pt x="194" y="196"/>
                </a:cubicBezTo>
                <a:cubicBezTo>
                  <a:pt x="194" y="193"/>
                  <a:pt x="195" y="191"/>
                  <a:pt x="195" y="188"/>
                </a:cubicBezTo>
                <a:cubicBezTo>
                  <a:pt x="196" y="185"/>
                  <a:pt x="195" y="183"/>
                  <a:pt x="195" y="181"/>
                </a:cubicBezTo>
                <a:cubicBezTo>
                  <a:pt x="194" y="181"/>
                  <a:pt x="193" y="179"/>
                  <a:pt x="193" y="178"/>
                </a:cubicBezTo>
                <a:cubicBezTo>
                  <a:pt x="192" y="177"/>
                  <a:pt x="191" y="175"/>
                  <a:pt x="191" y="173"/>
                </a:cubicBezTo>
                <a:cubicBezTo>
                  <a:pt x="192" y="172"/>
                  <a:pt x="192" y="168"/>
                  <a:pt x="192" y="167"/>
                </a:cubicBezTo>
                <a:cubicBezTo>
                  <a:pt x="190" y="166"/>
                  <a:pt x="190" y="166"/>
                  <a:pt x="187" y="166"/>
                </a:cubicBezTo>
                <a:cubicBezTo>
                  <a:pt x="186" y="164"/>
                  <a:pt x="178" y="165"/>
                  <a:pt x="176" y="165"/>
                </a:cubicBezTo>
                <a:cubicBezTo>
                  <a:pt x="176" y="166"/>
                  <a:pt x="170" y="165"/>
                  <a:pt x="170" y="164"/>
                </a:cubicBezTo>
                <a:cubicBezTo>
                  <a:pt x="168" y="164"/>
                  <a:pt x="165" y="161"/>
                  <a:pt x="165" y="159"/>
                </a:cubicBezTo>
                <a:cubicBezTo>
                  <a:pt x="164" y="158"/>
                  <a:pt x="161" y="153"/>
                  <a:pt x="161" y="152"/>
                </a:cubicBezTo>
                <a:cubicBezTo>
                  <a:pt x="160" y="151"/>
                  <a:pt x="160" y="148"/>
                  <a:pt x="161" y="148"/>
                </a:cubicBezTo>
                <a:cubicBezTo>
                  <a:pt x="161" y="148"/>
                  <a:pt x="161" y="145"/>
                  <a:pt x="160" y="144"/>
                </a:cubicBezTo>
                <a:cubicBezTo>
                  <a:pt x="160" y="144"/>
                  <a:pt x="161" y="143"/>
                  <a:pt x="161" y="142"/>
                </a:cubicBezTo>
                <a:cubicBezTo>
                  <a:pt x="161" y="139"/>
                  <a:pt x="161" y="138"/>
                  <a:pt x="163" y="135"/>
                </a:cubicBezTo>
                <a:cubicBezTo>
                  <a:pt x="163" y="134"/>
                  <a:pt x="164" y="133"/>
                  <a:pt x="164" y="132"/>
                </a:cubicBezTo>
                <a:cubicBezTo>
                  <a:pt x="165" y="130"/>
                  <a:pt x="165" y="132"/>
                  <a:pt x="166" y="130"/>
                </a:cubicBezTo>
                <a:cubicBezTo>
                  <a:pt x="167" y="130"/>
                  <a:pt x="168" y="128"/>
                  <a:pt x="169" y="127"/>
                </a:cubicBez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3"/>
                  <a:pt x="170" y="122"/>
                </a:cubicBezTo>
                <a:cubicBezTo>
                  <a:pt x="172" y="120"/>
                  <a:pt x="171" y="121"/>
                  <a:pt x="172" y="122"/>
                </a:cubicBezTo>
                <a:cubicBezTo>
                  <a:pt x="173" y="121"/>
                  <a:pt x="174" y="119"/>
                  <a:pt x="174" y="119"/>
                </a:cubicBezTo>
                <a:cubicBezTo>
                  <a:pt x="175" y="119"/>
                  <a:pt x="176" y="118"/>
                  <a:pt x="177" y="118"/>
                </a:cubicBezTo>
                <a:cubicBezTo>
                  <a:pt x="177" y="119"/>
                  <a:pt x="180" y="118"/>
                  <a:pt x="180" y="118"/>
                </a:cubicBezTo>
                <a:cubicBezTo>
                  <a:pt x="180" y="117"/>
                  <a:pt x="184" y="116"/>
                  <a:pt x="185" y="116"/>
                </a:cubicBezTo>
                <a:cubicBezTo>
                  <a:pt x="185" y="114"/>
                  <a:pt x="191" y="116"/>
                  <a:pt x="192" y="116"/>
                </a:cubicBezTo>
                <a:close/>
                <a:moveTo>
                  <a:pt x="195" y="114"/>
                </a:moveTo>
                <a:cubicBezTo>
                  <a:pt x="196" y="113"/>
                  <a:pt x="196" y="114"/>
                  <a:pt x="197" y="114"/>
                </a:cubicBezTo>
                <a:cubicBezTo>
                  <a:pt x="198" y="115"/>
                  <a:pt x="198" y="114"/>
                  <a:pt x="199" y="114"/>
                </a:cubicBezTo>
                <a:cubicBezTo>
                  <a:pt x="199" y="117"/>
                  <a:pt x="197" y="115"/>
                  <a:pt x="195" y="114"/>
                </a:cubicBezTo>
                <a:close/>
                <a:moveTo>
                  <a:pt x="240" y="193"/>
                </a:moveTo>
                <a:cubicBezTo>
                  <a:pt x="240" y="192"/>
                  <a:pt x="240" y="193"/>
                  <a:pt x="241" y="192"/>
                </a:cubicBezTo>
                <a:cubicBezTo>
                  <a:pt x="241" y="193"/>
                  <a:pt x="241" y="193"/>
                  <a:pt x="240" y="193"/>
                </a:cubicBezTo>
                <a:close/>
                <a:moveTo>
                  <a:pt x="170" y="92"/>
                </a:moveTo>
                <a:cubicBezTo>
                  <a:pt x="169" y="91"/>
                  <a:pt x="170" y="91"/>
                  <a:pt x="170" y="90"/>
                </a:cubicBezTo>
                <a:cubicBezTo>
                  <a:pt x="168" y="89"/>
                  <a:pt x="172" y="89"/>
                  <a:pt x="172" y="88"/>
                </a:cubicBezTo>
                <a:cubicBezTo>
                  <a:pt x="172" y="88"/>
                  <a:pt x="171" y="87"/>
                  <a:pt x="172" y="87"/>
                </a:cubicBezTo>
                <a:cubicBezTo>
                  <a:pt x="172" y="86"/>
                  <a:pt x="172" y="88"/>
                  <a:pt x="173" y="87"/>
                </a:cubicBezTo>
                <a:cubicBezTo>
                  <a:pt x="174" y="87"/>
                  <a:pt x="175" y="86"/>
                  <a:pt x="174" y="88"/>
                </a:cubicBezTo>
                <a:cubicBezTo>
                  <a:pt x="174" y="91"/>
                  <a:pt x="173" y="92"/>
                  <a:pt x="170" y="92"/>
                </a:cubicBezTo>
                <a:close/>
                <a:moveTo>
                  <a:pt x="153" y="71"/>
                </a:moveTo>
                <a:cubicBezTo>
                  <a:pt x="153" y="71"/>
                  <a:pt x="155" y="70"/>
                  <a:pt x="156" y="70"/>
                </a:cubicBezTo>
                <a:cubicBezTo>
                  <a:pt x="156" y="70"/>
                  <a:pt x="155" y="70"/>
                  <a:pt x="156" y="70"/>
                </a:cubicBezTo>
                <a:cubicBezTo>
                  <a:pt x="156" y="70"/>
                  <a:pt x="156" y="71"/>
                  <a:pt x="156" y="71"/>
                </a:cubicBezTo>
                <a:cubicBezTo>
                  <a:pt x="156" y="72"/>
                  <a:pt x="159" y="71"/>
                  <a:pt x="159" y="71"/>
                </a:cubicBezTo>
                <a:cubicBezTo>
                  <a:pt x="162" y="71"/>
                  <a:pt x="162" y="69"/>
                  <a:pt x="162" y="71"/>
                </a:cubicBezTo>
                <a:cubicBezTo>
                  <a:pt x="163" y="72"/>
                  <a:pt x="163" y="71"/>
                  <a:pt x="164" y="71"/>
                </a:cubicBezTo>
                <a:cubicBezTo>
                  <a:pt x="164" y="72"/>
                  <a:pt x="165" y="72"/>
                  <a:pt x="164" y="72"/>
                </a:cubicBezTo>
                <a:cubicBezTo>
                  <a:pt x="163" y="73"/>
                  <a:pt x="162" y="73"/>
                  <a:pt x="160" y="73"/>
                </a:cubicBezTo>
                <a:cubicBezTo>
                  <a:pt x="160" y="73"/>
                  <a:pt x="157" y="74"/>
                  <a:pt x="157" y="74"/>
                </a:cubicBezTo>
                <a:cubicBezTo>
                  <a:pt x="155" y="74"/>
                  <a:pt x="155" y="73"/>
                  <a:pt x="153" y="73"/>
                </a:cubicBezTo>
                <a:cubicBezTo>
                  <a:pt x="153" y="72"/>
                  <a:pt x="155" y="71"/>
                  <a:pt x="153" y="71"/>
                </a:cubicBezTo>
                <a:close/>
                <a:moveTo>
                  <a:pt x="235" y="198"/>
                </a:moveTo>
                <a:cubicBezTo>
                  <a:pt x="236" y="199"/>
                  <a:pt x="236" y="200"/>
                  <a:pt x="237" y="198"/>
                </a:cubicBezTo>
                <a:cubicBezTo>
                  <a:pt x="235" y="198"/>
                  <a:pt x="236" y="198"/>
                  <a:pt x="236" y="197"/>
                </a:cubicBezTo>
                <a:cubicBezTo>
                  <a:pt x="237" y="197"/>
                  <a:pt x="240" y="198"/>
                  <a:pt x="240" y="196"/>
                </a:cubicBezTo>
                <a:cubicBezTo>
                  <a:pt x="237" y="196"/>
                  <a:pt x="240" y="192"/>
                  <a:pt x="240" y="195"/>
                </a:cubicBezTo>
                <a:cubicBezTo>
                  <a:pt x="242" y="195"/>
                  <a:pt x="241" y="192"/>
                  <a:pt x="242" y="191"/>
                </a:cubicBezTo>
                <a:cubicBezTo>
                  <a:pt x="242" y="192"/>
                  <a:pt x="242" y="195"/>
                  <a:pt x="243" y="195"/>
                </a:cubicBezTo>
                <a:cubicBezTo>
                  <a:pt x="244" y="197"/>
                  <a:pt x="242" y="197"/>
                  <a:pt x="242" y="198"/>
                </a:cubicBezTo>
                <a:cubicBezTo>
                  <a:pt x="241" y="199"/>
                  <a:pt x="241" y="200"/>
                  <a:pt x="241" y="200"/>
                </a:cubicBezTo>
                <a:cubicBezTo>
                  <a:pt x="241" y="200"/>
                  <a:pt x="240" y="200"/>
                  <a:pt x="240" y="200"/>
                </a:cubicBezTo>
                <a:cubicBezTo>
                  <a:pt x="240" y="202"/>
                  <a:pt x="239" y="204"/>
                  <a:pt x="239" y="206"/>
                </a:cubicBezTo>
                <a:cubicBezTo>
                  <a:pt x="238" y="206"/>
                  <a:pt x="238" y="209"/>
                  <a:pt x="238" y="211"/>
                </a:cubicBezTo>
                <a:cubicBezTo>
                  <a:pt x="238" y="212"/>
                  <a:pt x="237" y="212"/>
                  <a:pt x="237" y="213"/>
                </a:cubicBezTo>
                <a:cubicBezTo>
                  <a:pt x="232" y="213"/>
                  <a:pt x="234" y="201"/>
                  <a:pt x="235" y="198"/>
                </a:cubicBezTo>
                <a:close/>
                <a:moveTo>
                  <a:pt x="259" y="134"/>
                </a:moveTo>
                <a:cubicBezTo>
                  <a:pt x="258" y="134"/>
                  <a:pt x="256" y="134"/>
                  <a:pt x="255" y="133"/>
                </a:cubicBezTo>
                <a:cubicBezTo>
                  <a:pt x="252" y="133"/>
                  <a:pt x="248" y="130"/>
                  <a:pt x="245" y="131"/>
                </a:cubicBezTo>
                <a:cubicBezTo>
                  <a:pt x="245" y="131"/>
                  <a:pt x="245" y="131"/>
                  <a:pt x="244" y="131"/>
                </a:cubicBezTo>
                <a:cubicBezTo>
                  <a:pt x="245" y="130"/>
                  <a:pt x="242" y="124"/>
                  <a:pt x="240" y="127"/>
                </a:cubicBezTo>
                <a:cubicBezTo>
                  <a:pt x="240" y="127"/>
                  <a:pt x="241" y="130"/>
                  <a:pt x="242" y="130"/>
                </a:cubicBezTo>
                <a:cubicBezTo>
                  <a:pt x="242" y="131"/>
                  <a:pt x="242" y="132"/>
                  <a:pt x="243" y="132"/>
                </a:cubicBezTo>
                <a:cubicBezTo>
                  <a:pt x="244" y="133"/>
                  <a:pt x="242" y="134"/>
                  <a:pt x="243" y="134"/>
                </a:cubicBezTo>
                <a:cubicBezTo>
                  <a:pt x="244" y="134"/>
                  <a:pt x="244" y="134"/>
                  <a:pt x="244" y="132"/>
                </a:cubicBezTo>
                <a:cubicBezTo>
                  <a:pt x="244" y="132"/>
                  <a:pt x="244" y="132"/>
                  <a:pt x="245" y="132"/>
                </a:cubicBezTo>
                <a:cubicBezTo>
                  <a:pt x="244" y="133"/>
                  <a:pt x="244" y="134"/>
                  <a:pt x="245" y="134"/>
                </a:cubicBezTo>
                <a:cubicBezTo>
                  <a:pt x="246" y="137"/>
                  <a:pt x="245" y="135"/>
                  <a:pt x="245" y="136"/>
                </a:cubicBezTo>
                <a:cubicBezTo>
                  <a:pt x="247" y="136"/>
                  <a:pt x="249" y="135"/>
                  <a:pt x="250" y="133"/>
                </a:cubicBezTo>
                <a:cubicBezTo>
                  <a:pt x="251" y="133"/>
                  <a:pt x="250" y="134"/>
                  <a:pt x="250" y="134"/>
                </a:cubicBezTo>
                <a:cubicBezTo>
                  <a:pt x="251" y="135"/>
                  <a:pt x="252" y="135"/>
                  <a:pt x="251" y="136"/>
                </a:cubicBezTo>
                <a:cubicBezTo>
                  <a:pt x="251" y="137"/>
                  <a:pt x="253" y="138"/>
                  <a:pt x="252" y="136"/>
                </a:cubicBezTo>
                <a:cubicBezTo>
                  <a:pt x="255" y="136"/>
                  <a:pt x="254" y="139"/>
                  <a:pt x="253" y="140"/>
                </a:cubicBezTo>
                <a:cubicBezTo>
                  <a:pt x="253" y="141"/>
                  <a:pt x="252" y="141"/>
                  <a:pt x="252" y="142"/>
                </a:cubicBezTo>
                <a:cubicBezTo>
                  <a:pt x="252" y="143"/>
                  <a:pt x="251" y="145"/>
                  <a:pt x="250" y="145"/>
                </a:cubicBezTo>
                <a:cubicBezTo>
                  <a:pt x="250" y="145"/>
                  <a:pt x="245" y="148"/>
                  <a:pt x="245" y="149"/>
                </a:cubicBezTo>
                <a:cubicBezTo>
                  <a:pt x="244" y="149"/>
                  <a:pt x="241" y="150"/>
                  <a:pt x="240" y="151"/>
                </a:cubicBezTo>
                <a:cubicBezTo>
                  <a:pt x="239" y="151"/>
                  <a:pt x="236" y="152"/>
                  <a:pt x="236" y="153"/>
                </a:cubicBezTo>
                <a:cubicBezTo>
                  <a:pt x="233" y="153"/>
                  <a:pt x="233" y="149"/>
                  <a:pt x="232" y="149"/>
                </a:cubicBezTo>
                <a:cubicBezTo>
                  <a:pt x="232" y="148"/>
                  <a:pt x="231" y="148"/>
                  <a:pt x="231" y="147"/>
                </a:cubicBezTo>
                <a:cubicBezTo>
                  <a:pt x="232" y="147"/>
                  <a:pt x="228" y="139"/>
                  <a:pt x="228" y="137"/>
                </a:cubicBezTo>
                <a:cubicBezTo>
                  <a:pt x="227" y="137"/>
                  <a:pt x="226" y="135"/>
                  <a:pt x="226" y="134"/>
                </a:cubicBezTo>
                <a:cubicBezTo>
                  <a:pt x="225" y="133"/>
                  <a:pt x="224" y="131"/>
                  <a:pt x="224" y="130"/>
                </a:cubicBezTo>
                <a:cubicBezTo>
                  <a:pt x="223" y="129"/>
                  <a:pt x="220" y="126"/>
                  <a:pt x="220" y="125"/>
                </a:cubicBezTo>
                <a:cubicBezTo>
                  <a:pt x="221" y="125"/>
                  <a:pt x="223" y="126"/>
                  <a:pt x="223" y="124"/>
                </a:cubicBezTo>
                <a:cubicBezTo>
                  <a:pt x="222" y="124"/>
                  <a:pt x="222" y="123"/>
                  <a:pt x="223" y="123"/>
                </a:cubicBezTo>
                <a:cubicBezTo>
                  <a:pt x="223" y="122"/>
                  <a:pt x="224" y="121"/>
                  <a:pt x="224" y="120"/>
                </a:cubicBezTo>
                <a:cubicBezTo>
                  <a:pt x="224" y="119"/>
                  <a:pt x="225" y="117"/>
                  <a:pt x="225" y="116"/>
                </a:cubicBezTo>
                <a:cubicBezTo>
                  <a:pt x="223" y="116"/>
                  <a:pt x="223" y="116"/>
                  <a:pt x="222" y="116"/>
                </a:cubicBezTo>
                <a:cubicBezTo>
                  <a:pt x="222" y="117"/>
                  <a:pt x="220" y="116"/>
                  <a:pt x="219" y="116"/>
                </a:cubicBezTo>
                <a:cubicBezTo>
                  <a:pt x="219" y="115"/>
                  <a:pt x="215" y="117"/>
                  <a:pt x="214" y="115"/>
                </a:cubicBezTo>
                <a:cubicBezTo>
                  <a:pt x="213" y="114"/>
                  <a:pt x="213" y="113"/>
                  <a:pt x="213" y="111"/>
                </a:cubicBezTo>
                <a:cubicBezTo>
                  <a:pt x="212" y="110"/>
                  <a:pt x="211" y="109"/>
                  <a:pt x="210" y="109"/>
                </a:cubicBezTo>
                <a:cubicBezTo>
                  <a:pt x="208" y="109"/>
                  <a:pt x="209" y="112"/>
                  <a:pt x="209" y="113"/>
                </a:cubicBezTo>
                <a:cubicBezTo>
                  <a:pt x="211" y="113"/>
                  <a:pt x="208" y="115"/>
                  <a:pt x="208" y="116"/>
                </a:cubicBezTo>
                <a:cubicBezTo>
                  <a:pt x="206" y="115"/>
                  <a:pt x="207" y="112"/>
                  <a:pt x="205" y="112"/>
                </a:cubicBezTo>
                <a:cubicBezTo>
                  <a:pt x="205" y="111"/>
                  <a:pt x="205" y="110"/>
                  <a:pt x="204" y="110"/>
                </a:cubicBezTo>
                <a:cubicBezTo>
                  <a:pt x="204" y="109"/>
                  <a:pt x="204" y="108"/>
                  <a:pt x="203" y="107"/>
                </a:cubicBezTo>
                <a:cubicBezTo>
                  <a:pt x="203" y="107"/>
                  <a:pt x="201" y="106"/>
                  <a:pt x="201" y="106"/>
                </a:cubicBezTo>
                <a:cubicBezTo>
                  <a:pt x="200" y="106"/>
                  <a:pt x="196" y="101"/>
                  <a:pt x="195" y="102"/>
                </a:cubicBezTo>
                <a:cubicBezTo>
                  <a:pt x="195" y="104"/>
                  <a:pt x="196" y="104"/>
                  <a:pt x="196" y="105"/>
                </a:cubicBezTo>
                <a:cubicBezTo>
                  <a:pt x="198" y="104"/>
                  <a:pt x="198" y="108"/>
                  <a:pt x="200" y="108"/>
                </a:cubicBezTo>
                <a:cubicBezTo>
                  <a:pt x="200" y="108"/>
                  <a:pt x="200" y="109"/>
                  <a:pt x="201" y="109"/>
                </a:cubicBezTo>
                <a:cubicBezTo>
                  <a:pt x="202" y="109"/>
                  <a:pt x="202" y="110"/>
                  <a:pt x="203" y="110"/>
                </a:cubicBezTo>
                <a:cubicBezTo>
                  <a:pt x="202" y="111"/>
                  <a:pt x="200" y="109"/>
                  <a:pt x="201" y="111"/>
                </a:cubicBezTo>
                <a:cubicBezTo>
                  <a:pt x="201" y="112"/>
                  <a:pt x="201" y="113"/>
                  <a:pt x="200" y="114"/>
                </a:cubicBezTo>
                <a:cubicBezTo>
                  <a:pt x="200" y="113"/>
                  <a:pt x="199" y="110"/>
                  <a:pt x="198" y="110"/>
                </a:cubicBezTo>
                <a:cubicBezTo>
                  <a:pt x="197" y="108"/>
                  <a:pt x="195" y="108"/>
                  <a:pt x="194" y="107"/>
                </a:cubicBezTo>
                <a:cubicBezTo>
                  <a:pt x="193" y="107"/>
                  <a:pt x="193" y="104"/>
                  <a:pt x="191" y="104"/>
                </a:cubicBezTo>
                <a:cubicBezTo>
                  <a:pt x="191" y="104"/>
                  <a:pt x="190" y="105"/>
                  <a:pt x="190" y="105"/>
                </a:cubicBezTo>
                <a:cubicBezTo>
                  <a:pt x="189" y="106"/>
                  <a:pt x="184" y="105"/>
                  <a:pt x="184" y="105"/>
                </a:cubicBezTo>
                <a:cubicBezTo>
                  <a:pt x="184" y="105"/>
                  <a:pt x="182" y="111"/>
                  <a:pt x="182" y="112"/>
                </a:cubicBezTo>
                <a:cubicBezTo>
                  <a:pt x="181" y="114"/>
                  <a:pt x="180" y="114"/>
                  <a:pt x="180" y="115"/>
                </a:cubicBezTo>
                <a:cubicBezTo>
                  <a:pt x="179" y="116"/>
                  <a:pt x="174" y="116"/>
                  <a:pt x="174" y="116"/>
                </a:cubicBezTo>
                <a:cubicBezTo>
                  <a:pt x="172" y="116"/>
                  <a:pt x="170" y="114"/>
                  <a:pt x="170" y="112"/>
                </a:cubicBezTo>
                <a:cubicBezTo>
                  <a:pt x="170" y="112"/>
                  <a:pt x="171" y="106"/>
                  <a:pt x="171" y="105"/>
                </a:cubicBezTo>
                <a:cubicBezTo>
                  <a:pt x="172" y="105"/>
                  <a:pt x="172" y="105"/>
                  <a:pt x="172" y="106"/>
                </a:cubicBezTo>
                <a:cubicBezTo>
                  <a:pt x="173" y="105"/>
                  <a:pt x="176" y="106"/>
                  <a:pt x="176" y="105"/>
                </a:cubicBezTo>
                <a:cubicBezTo>
                  <a:pt x="178" y="105"/>
                  <a:pt x="178" y="105"/>
                  <a:pt x="177" y="106"/>
                </a:cubicBezTo>
                <a:cubicBezTo>
                  <a:pt x="179" y="106"/>
                  <a:pt x="181" y="107"/>
                  <a:pt x="181" y="105"/>
                </a:cubicBezTo>
                <a:cubicBezTo>
                  <a:pt x="180" y="105"/>
                  <a:pt x="180" y="105"/>
                  <a:pt x="180" y="104"/>
                </a:cubicBezTo>
                <a:cubicBezTo>
                  <a:pt x="182" y="102"/>
                  <a:pt x="178" y="100"/>
                  <a:pt x="178" y="98"/>
                </a:cubicBezTo>
                <a:cubicBezTo>
                  <a:pt x="177" y="98"/>
                  <a:pt x="176" y="96"/>
                  <a:pt x="177" y="97"/>
                </a:cubicBezTo>
                <a:cubicBezTo>
                  <a:pt x="178" y="98"/>
                  <a:pt x="182" y="99"/>
                  <a:pt x="180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1" y="97"/>
                  <a:pt x="182" y="98"/>
                  <a:pt x="182" y="97"/>
                </a:cubicBezTo>
                <a:cubicBezTo>
                  <a:pt x="183" y="97"/>
                  <a:pt x="185" y="95"/>
                  <a:pt x="183" y="95"/>
                </a:cubicBezTo>
                <a:cubicBezTo>
                  <a:pt x="183" y="95"/>
                  <a:pt x="183" y="94"/>
                  <a:pt x="183" y="93"/>
                </a:cubicBezTo>
                <a:cubicBezTo>
                  <a:pt x="186" y="95"/>
                  <a:pt x="184" y="93"/>
                  <a:pt x="186" y="92"/>
                </a:cubicBezTo>
                <a:cubicBezTo>
                  <a:pt x="186" y="93"/>
                  <a:pt x="187" y="91"/>
                  <a:pt x="188" y="91"/>
                </a:cubicBezTo>
                <a:cubicBezTo>
                  <a:pt x="189" y="90"/>
                  <a:pt x="191" y="91"/>
                  <a:pt x="191" y="89"/>
                </a:cubicBezTo>
                <a:cubicBezTo>
                  <a:pt x="190" y="89"/>
                  <a:pt x="190" y="86"/>
                  <a:pt x="190" y="85"/>
                </a:cubicBezTo>
                <a:cubicBezTo>
                  <a:pt x="192" y="85"/>
                  <a:pt x="193" y="83"/>
                  <a:pt x="193" y="84"/>
                </a:cubicBezTo>
                <a:cubicBezTo>
                  <a:pt x="194" y="85"/>
                  <a:pt x="194" y="86"/>
                  <a:pt x="194" y="87"/>
                </a:cubicBezTo>
                <a:cubicBezTo>
                  <a:pt x="196" y="88"/>
                  <a:pt x="195" y="86"/>
                  <a:pt x="195" y="85"/>
                </a:cubicBezTo>
                <a:cubicBezTo>
                  <a:pt x="195" y="85"/>
                  <a:pt x="194" y="82"/>
                  <a:pt x="194" y="81"/>
                </a:cubicBezTo>
                <a:cubicBezTo>
                  <a:pt x="193" y="81"/>
                  <a:pt x="192" y="82"/>
                  <a:pt x="192" y="82"/>
                </a:cubicBezTo>
                <a:cubicBezTo>
                  <a:pt x="190" y="82"/>
                  <a:pt x="189" y="81"/>
                  <a:pt x="187" y="81"/>
                </a:cubicBezTo>
                <a:cubicBezTo>
                  <a:pt x="187" y="81"/>
                  <a:pt x="185" y="79"/>
                  <a:pt x="185" y="79"/>
                </a:cubicBezTo>
                <a:cubicBezTo>
                  <a:pt x="184" y="77"/>
                  <a:pt x="186" y="77"/>
                  <a:pt x="187" y="77"/>
                </a:cubicBezTo>
                <a:cubicBezTo>
                  <a:pt x="187" y="75"/>
                  <a:pt x="194" y="76"/>
                  <a:pt x="195" y="73"/>
                </a:cubicBezTo>
                <a:cubicBezTo>
                  <a:pt x="192" y="73"/>
                  <a:pt x="197" y="68"/>
                  <a:pt x="197" y="68"/>
                </a:cubicBezTo>
                <a:cubicBezTo>
                  <a:pt x="199" y="67"/>
                  <a:pt x="200" y="66"/>
                  <a:pt x="202" y="66"/>
                </a:cubicBezTo>
                <a:cubicBezTo>
                  <a:pt x="203" y="65"/>
                  <a:pt x="213" y="63"/>
                  <a:pt x="213" y="64"/>
                </a:cubicBezTo>
                <a:cubicBezTo>
                  <a:pt x="214" y="64"/>
                  <a:pt x="221" y="64"/>
                  <a:pt x="221" y="65"/>
                </a:cubicBezTo>
                <a:cubicBezTo>
                  <a:pt x="222" y="65"/>
                  <a:pt x="224" y="66"/>
                  <a:pt x="225" y="65"/>
                </a:cubicBezTo>
                <a:cubicBezTo>
                  <a:pt x="226" y="65"/>
                  <a:pt x="231" y="67"/>
                  <a:pt x="231" y="69"/>
                </a:cubicBezTo>
                <a:cubicBezTo>
                  <a:pt x="229" y="69"/>
                  <a:pt x="225" y="69"/>
                  <a:pt x="222" y="69"/>
                </a:cubicBezTo>
                <a:cubicBezTo>
                  <a:pt x="222" y="70"/>
                  <a:pt x="222" y="69"/>
                  <a:pt x="222" y="70"/>
                </a:cubicBezTo>
                <a:cubicBezTo>
                  <a:pt x="223" y="70"/>
                  <a:pt x="225" y="73"/>
                  <a:pt x="225" y="74"/>
                </a:cubicBezTo>
                <a:cubicBezTo>
                  <a:pt x="226" y="74"/>
                  <a:pt x="227" y="73"/>
                  <a:pt x="228" y="73"/>
                </a:cubicBezTo>
                <a:cubicBezTo>
                  <a:pt x="228" y="74"/>
                  <a:pt x="230" y="74"/>
                  <a:pt x="230" y="73"/>
                </a:cubicBezTo>
                <a:cubicBezTo>
                  <a:pt x="229" y="73"/>
                  <a:pt x="229" y="71"/>
                  <a:pt x="230" y="71"/>
                </a:cubicBezTo>
                <a:cubicBezTo>
                  <a:pt x="230" y="70"/>
                  <a:pt x="232" y="71"/>
                  <a:pt x="233" y="69"/>
                </a:cubicBezTo>
                <a:cubicBezTo>
                  <a:pt x="248" y="87"/>
                  <a:pt x="257" y="110"/>
                  <a:pt x="259" y="134"/>
                </a:cubicBezTo>
                <a:close/>
                <a:moveTo>
                  <a:pt x="65" y="59"/>
                </a:moveTo>
                <a:cubicBezTo>
                  <a:pt x="66" y="59"/>
                  <a:pt x="67" y="58"/>
                  <a:pt x="67" y="58"/>
                </a:cubicBezTo>
                <a:cubicBezTo>
                  <a:pt x="67" y="59"/>
                  <a:pt x="67" y="59"/>
                  <a:pt x="68" y="61"/>
                </a:cubicBezTo>
                <a:cubicBezTo>
                  <a:pt x="68" y="61"/>
                  <a:pt x="69" y="63"/>
                  <a:pt x="69" y="63"/>
                </a:cubicBezTo>
                <a:cubicBezTo>
                  <a:pt x="70" y="63"/>
                  <a:pt x="71" y="63"/>
                  <a:pt x="72" y="64"/>
                </a:cubicBezTo>
                <a:cubicBezTo>
                  <a:pt x="71" y="64"/>
                  <a:pt x="71" y="64"/>
                  <a:pt x="70" y="64"/>
                </a:cubicBezTo>
                <a:cubicBezTo>
                  <a:pt x="71" y="67"/>
                  <a:pt x="69" y="65"/>
                  <a:pt x="68" y="65"/>
                </a:cubicBezTo>
                <a:cubicBezTo>
                  <a:pt x="68" y="65"/>
                  <a:pt x="63" y="63"/>
                  <a:pt x="65" y="66"/>
                </a:cubicBezTo>
                <a:cubicBezTo>
                  <a:pt x="66" y="66"/>
                  <a:pt x="65" y="66"/>
                  <a:pt x="67" y="67"/>
                </a:cubicBezTo>
                <a:cubicBezTo>
                  <a:pt x="68" y="67"/>
                  <a:pt x="70" y="68"/>
                  <a:pt x="71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8"/>
                  <a:pt x="77" y="66"/>
                  <a:pt x="75" y="66"/>
                </a:cubicBezTo>
                <a:cubicBezTo>
                  <a:pt x="75" y="65"/>
                  <a:pt x="75" y="65"/>
                  <a:pt x="74" y="65"/>
                </a:cubicBezTo>
                <a:cubicBezTo>
                  <a:pt x="74" y="64"/>
                  <a:pt x="76" y="65"/>
                  <a:pt x="77" y="65"/>
                </a:cubicBezTo>
                <a:cubicBezTo>
                  <a:pt x="78" y="63"/>
                  <a:pt x="77" y="63"/>
                  <a:pt x="78" y="62"/>
                </a:cubicBezTo>
                <a:cubicBezTo>
                  <a:pt x="79" y="61"/>
                  <a:pt x="80" y="62"/>
                  <a:pt x="81" y="61"/>
                </a:cubicBezTo>
                <a:cubicBezTo>
                  <a:pt x="82" y="61"/>
                  <a:pt x="82" y="61"/>
                  <a:pt x="83" y="62"/>
                </a:cubicBezTo>
                <a:cubicBezTo>
                  <a:pt x="83" y="63"/>
                  <a:pt x="87" y="68"/>
                  <a:pt x="87" y="64"/>
                </a:cubicBezTo>
                <a:cubicBezTo>
                  <a:pt x="88" y="65"/>
                  <a:pt x="89" y="67"/>
                  <a:pt x="89" y="68"/>
                </a:cubicBezTo>
                <a:cubicBezTo>
                  <a:pt x="91" y="68"/>
                  <a:pt x="91" y="66"/>
                  <a:pt x="91" y="65"/>
                </a:cubicBezTo>
                <a:cubicBezTo>
                  <a:pt x="92" y="65"/>
                  <a:pt x="91" y="64"/>
                  <a:pt x="91" y="64"/>
                </a:cubicBezTo>
                <a:cubicBezTo>
                  <a:pt x="92" y="63"/>
                  <a:pt x="93" y="64"/>
                  <a:pt x="93" y="63"/>
                </a:cubicBezTo>
                <a:cubicBezTo>
                  <a:pt x="93" y="63"/>
                  <a:pt x="93" y="64"/>
                  <a:pt x="93" y="64"/>
                </a:cubicBezTo>
                <a:cubicBezTo>
                  <a:pt x="94" y="64"/>
                  <a:pt x="95" y="64"/>
                  <a:pt x="96" y="64"/>
                </a:cubicBezTo>
                <a:cubicBezTo>
                  <a:pt x="96" y="64"/>
                  <a:pt x="96" y="67"/>
                  <a:pt x="96" y="68"/>
                </a:cubicBezTo>
                <a:cubicBezTo>
                  <a:pt x="95" y="69"/>
                  <a:pt x="93" y="69"/>
                  <a:pt x="93" y="69"/>
                </a:cubicBezTo>
                <a:cubicBezTo>
                  <a:pt x="91" y="71"/>
                  <a:pt x="96" y="72"/>
                  <a:pt x="97" y="73"/>
                </a:cubicBezTo>
                <a:cubicBezTo>
                  <a:pt x="97" y="73"/>
                  <a:pt x="95" y="73"/>
                  <a:pt x="95" y="73"/>
                </a:cubicBezTo>
                <a:cubicBezTo>
                  <a:pt x="93" y="73"/>
                  <a:pt x="90" y="74"/>
                  <a:pt x="89" y="73"/>
                </a:cubicBezTo>
                <a:cubicBezTo>
                  <a:pt x="91" y="73"/>
                  <a:pt x="91" y="72"/>
                  <a:pt x="92" y="70"/>
                </a:cubicBezTo>
                <a:cubicBezTo>
                  <a:pt x="90" y="69"/>
                  <a:pt x="89" y="70"/>
                  <a:pt x="88" y="72"/>
                </a:cubicBezTo>
                <a:cubicBezTo>
                  <a:pt x="87" y="74"/>
                  <a:pt x="86" y="71"/>
                  <a:pt x="85" y="73"/>
                </a:cubicBezTo>
                <a:cubicBezTo>
                  <a:pt x="85" y="73"/>
                  <a:pt x="82" y="74"/>
                  <a:pt x="82" y="74"/>
                </a:cubicBezTo>
                <a:cubicBezTo>
                  <a:pt x="79" y="74"/>
                  <a:pt x="80" y="77"/>
                  <a:pt x="80" y="80"/>
                </a:cubicBezTo>
                <a:cubicBezTo>
                  <a:pt x="81" y="81"/>
                  <a:pt x="84" y="83"/>
                  <a:pt x="83" y="84"/>
                </a:cubicBezTo>
                <a:cubicBezTo>
                  <a:pt x="86" y="84"/>
                  <a:pt x="87" y="85"/>
                  <a:pt x="90" y="85"/>
                </a:cubicBezTo>
                <a:cubicBezTo>
                  <a:pt x="90" y="85"/>
                  <a:pt x="91" y="86"/>
                  <a:pt x="91" y="86"/>
                </a:cubicBezTo>
                <a:cubicBezTo>
                  <a:pt x="91" y="87"/>
                  <a:pt x="93" y="87"/>
                  <a:pt x="94" y="87"/>
                </a:cubicBezTo>
                <a:cubicBezTo>
                  <a:pt x="94" y="85"/>
                  <a:pt x="96" y="89"/>
                  <a:pt x="97" y="90"/>
                </a:cubicBezTo>
                <a:cubicBezTo>
                  <a:pt x="96" y="90"/>
                  <a:pt x="97" y="92"/>
                  <a:pt x="97" y="92"/>
                </a:cubicBezTo>
                <a:cubicBezTo>
                  <a:pt x="97" y="92"/>
                  <a:pt x="97" y="92"/>
                  <a:pt x="97" y="93"/>
                </a:cubicBezTo>
                <a:cubicBezTo>
                  <a:pt x="98" y="93"/>
                  <a:pt x="100" y="93"/>
                  <a:pt x="100" y="92"/>
                </a:cubicBezTo>
                <a:cubicBezTo>
                  <a:pt x="99" y="92"/>
                  <a:pt x="100" y="91"/>
                  <a:pt x="100" y="90"/>
                </a:cubicBezTo>
                <a:cubicBezTo>
                  <a:pt x="99" y="89"/>
                  <a:pt x="99" y="87"/>
                  <a:pt x="100" y="87"/>
                </a:cubicBezTo>
                <a:cubicBezTo>
                  <a:pt x="100" y="88"/>
                  <a:pt x="104" y="86"/>
                  <a:pt x="102" y="86"/>
                </a:cubicBezTo>
                <a:cubicBezTo>
                  <a:pt x="102" y="84"/>
                  <a:pt x="103" y="83"/>
                  <a:pt x="102" y="82"/>
                </a:cubicBezTo>
                <a:cubicBezTo>
                  <a:pt x="101" y="81"/>
                  <a:pt x="100" y="82"/>
                  <a:pt x="100" y="81"/>
                </a:cubicBezTo>
                <a:cubicBezTo>
                  <a:pt x="102" y="80"/>
                  <a:pt x="101" y="77"/>
                  <a:pt x="100" y="76"/>
                </a:cubicBezTo>
                <a:cubicBezTo>
                  <a:pt x="101" y="76"/>
                  <a:pt x="102" y="76"/>
                  <a:pt x="102" y="76"/>
                </a:cubicBezTo>
                <a:cubicBezTo>
                  <a:pt x="104" y="76"/>
                  <a:pt x="106" y="78"/>
                  <a:pt x="107" y="76"/>
                </a:cubicBezTo>
                <a:cubicBezTo>
                  <a:pt x="109" y="77"/>
                  <a:pt x="107" y="78"/>
                  <a:pt x="110" y="77"/>
                </a:cubicBezTo>
                <a:cubicBezTo>
                  <a:pt x="110" y="78"/>
                  <a:pt x="113" y="80"/>
                  <a:pt x="113" y="80"/>
                </a:cubicBezTo>
                <a:cubicBezTo>
                  <a:pt x="113" y="80"/>
                  <a:pt x="113" y="81"/>
                  <a:pt x="114" y="81"/>
                </a:cubicBezTo>
                <a:cubicBezTo>
                  <a:pt x="114" y="82"/>
                  <a:pt x="113" y="81"/>
                  <a:pt x="113" y="82"/>
                </a:cubicBezTo>
                <a:cubicBezTo>
                  <a:pt x="114" y="82"/>
                  <a:pt x="116" y="82"/>
                  <a:pt x="116" y="82"/>
                </a:cubicBezTo>
                <a:cubicBezTo>
                  <a:pt x="117" y="82"/>
                  <a:pt x="118" y="80"/>
                  <a:pt x="118" y="79"/>
                </a:cubicBezTo>
                <a:cubicBezTo>
                  <a:pt x="118" y="79"/>
                  <a:pt x="120" y="83"/>
                  <a:pt x="121" y="83"/>
                </a:cubicBezTo>
                <a:cubicBezTo>
                  <a:pt x="121" y="84"/>
                  <a:pt x="124" y="86"/>
                  <a:pt x="124" y="87"/>
                </a:cubicBezTo>
                <a:cubicBezTo>
                  <a:pt x="124" y="87"/>
                  <a:pt x="124" y="87"/>
                  <a:pt x="124" y="88"/>
                </a:cubicBezTo>
                <a:cubicBezTo>
                  <a:pt x="125" y="88"/>
                  <a:pt x="126" y="86"/>
                  <a:pt x="126" y="88"/>
                </a:cubicBezTo>
                <a:cubicBezTo>
                  <a:pt x="127" y="88"/>
                  <a:pt x="128" y="89"/>
                  <a:pt x="128" y="90"/>
                </a:cubicBezTo>
                <a:cubicBezTo>
                  <a:pt x="127" y="90"/>
                  <a:pt x="128" y="92"/>
                  <a:pt x="128" y="92"/>
                </a:cubicBezTo>
                <a:cubicBezTo>
                  <a:pt x="128" y="93"/>
                  <a:pt x="125" y="92"/>
                  <a:pt x="124" y="92"/>
                </a:cubicBezTo>
                <a:cubicBezTo>
                  <a:pt x="123" y="96"/>
                  <a:pt x="118" y="93"/>
                  <a:pt x="114" y="94"/>
                </a:cubicBezTo>
                <a:cubicBezTo>
                  <a:pt x="113" y="95"/>
                  <a:pt x="109" y="98"/>
                  <a:pt x="109" y="100"/>
                </a:cubicBezTo>
                <a:cubicBezTo>
                  <a:pt x="111" y="100"/>
                  <a:pt x="112" y="99"/>
                  <a:pt x="114" y="98"/>
                </a:cubicBezTo>
                <a:cubicBezTo>
                  <a:pt x="116" y="98"/>
                  <a:pt x="116" y="97"/>
                  <a:pt x="117" y="97"/>
                </a:cubicBezTo>
                <a:cubicBezTo>
                  <a:pt x="117" y="97"/>
                  <a:pt x="118" y="97"/>
                  <a:pt x="118" y="97"/>
                </a:cubicBezTo>
                <a:cubicBezTo>
                  <a:pt x="115" y="97"/>
                  <a:pt x="117" y="99"/>
                  <a:pt x="117" y="100"/>
                </a:cubicBezTo>
                <a:cubicBezTo>
                  <a:pt x="118" y="101"/>
                  <a:pt x="119" y="102"/>
                  <a:pt x="120" y="102"/>
                </a:cubicBezTo>
                <a:cubicBezTo>
                  <a:pt x="120" y="103"/>
                  <a:pt x="118" y="102"/>
                  <a:pt x="118" y="103"/>
                </a:cubicBezTo>
                <a:cubicBezTo>
                  <a:pt x="118" y="103"/>
                  <a:pt x="117" y="104"/>
                  <a:pt x="117" y="104"/>
                </a:cubicBezTo>
                <a:cubicBezTo>
                  <a:pt x="114" y="104"/>
                  <a:pt x="115" y="104"/>
                  <a:pt x="115" y="103"/>
                </a:cubicBezTo>
                <a:cubicBezTo>
                  <a:pt x="116" y="104"/>
                  <a:pt x="117" y="103"/>
                  <a:pt x="117" y="103"/>
                </a:cubicBezTo>
                <a:cubicBezTo>
                  <a:pt x="116" y="102"/>
                  <a:pt x="116" y="103"/>
                  <a:pt x="116" y="102"/>
                </a:cubicBezTo>
                <a:cubicBezTo>
                  <a:pt x="115" y="102"/>
                  <a:pt x="114" y="103"/>
                  <a:pt x="113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0" y="106"/>
                  <a:pt x="109" y="108"/>
                  <a:pt x="108" y="108"/>
                </a:cubicBezTo>
                <a:cubicBezTo>
                  <a:pt x="108" y="108"/>
                  <a:pt x="106" y="110"/>
                  <a:pt x="106" y="110"/>
                </a:cubicBezTo>
                <a:cubicBezTo>
                  <a:pt x="105" y="111"/>
                  <a:pt x="105" y="111"/>
                  <a:pt x="104" y="112"/>
                </a:cubicBezTo>
                <a:cubicBezTo>
                  <a:pt x="104" y="113"/>
                  <a:pt x="104" y="115"/>
                  <a:pt x="104" y="115"/>
                </a:cubicBezTo>
                <a:cubicBezTo>
                  <a:pt x="102" y="116"/>
                  <a:pt x="102" y="119"/>
                  <a:pt x="100" y="119"/>
                </a:cubicBezTo>
                <a:cubicBezTo>
                  <a:pt x="99" y="122"/>
                  <a:pt x="97" y="122"/>
                  <a:pt x="97" y="125"/>
                </a:cubicBezTo>
                <a:cubicBezTo>
                  <a:pt x="97" y="126"/>
                  <a:pt x="98" y="129"/>
                  <a:pt x="98" y="130"/>
                </a:cubicBezTo>
                <a:cubicBezTo>
                  <a:pt x="98" y="131"/>
                  <a:pt x="98" y="133"/>
                  <a:pt x="97" y="133"/>
                </a:cubicBezTo>
                <a:cubicBezTo>
                  <a:pt x="97" y="133"/>
                  <a:pt x="95" y="131"/>
                  <a:pt x="96" y="131"/>
                </a:cubicBezTo>
                <a:cubicBezTo>
                  <a:pt x="96" y="130"/>
                  <a:pt x="95" y="127"/>
                  <a:pt x="94" y="127"/>
                </a:cubicBezTo>
                <a:cubicBezTo>
                  <a:pt x="93" y="126"/>
                  <a:pt x="92" y="127"/>
                  <a:pt x="91" y="126"/>
                </a:cubicBezTo>
                <a:cubicBezTo>
                  <a:pt x="90" y="125"/>
                  <a:pt x="87" y="125"/>
                  <a:pt x="86" y="125"/>
                </a:cubicBezTo>
                <a:cubicBezTo>
                  <a:pt x="86" y="126"/>
                  <a:pt x="87" y="126"/>
                  <a:pt x="87" y="127"/>
                </a:cubicBezTo>
                <a:cubicBezTo>
                  <a:pt x="86" y="127"/>
                  <a:pt x="85" y="128"/>
                  <a:pt x="84" y="128"/>
                </a:cubicBezTo>
                <a:cubicBezTo>
                  <a:pt x="83" y="127"/>
                  <a:pt x="83" y="126"/>
                  <a:pt x="81" y="126"/>
                </a:cubicBezTo>
                <a:cubicBezTo>
                  <a:pt x="78" y="126"/>
                  <a:pt x="76" y="129"/>
                  <a:pt x="76" y="132"/>
                </a:cubicBezTo>
                <a:cubicBezTo>
                  <a:pt x="76" y="132"/>
                  <a:pt x="76" y="137"/>
                  <a:pt x="76" y="137"/>
                </a:cubicBezTo>
                <a:cubicBezTo>
                  <a:pt x="76" y="139"/>
                  <a:pt x="78" y="140"/>
                  <a:pt x="78" y="141"/>
                </a:cubicBezTo>
                <a:cubicBezTo>
                  <a:pt x="79" y="141"/>
                  <a:pt x="80" y="144"/>
                  <a:pt x="82" y="144"/>
                </a:cubicBezTo>
                <a:cubicBezTo>
                  <a:pt x="82" y="145"/>
                  <a:pt x="81" y="145"/>
                  <a:pt x="83" y="145"/>
                </a:cubicBezTo>
                <a:cubicBezTo>
                  <a:pt x="83" y="145"/>
                  <a:pt x="84" y="145"/>
                  <a:pt x="84" y="144"/>
                </a:cubicBezTo>
                <a:cubicBezTo>
                  <a:pt x="83" y="143"/>
                  <a:pt x="84" y="142"/>
                  <a:pt x="85" y="141"/>
                </a:cubicBezTo>
                <a:cubicBezTo>
                  <a:pt x="85" y="143"/>
                  <a:pt x="87" y="141"/>
                  <a:pt x="87" y="141"/>
                </a:cubicBezTo>
                <a:cubicBezTo>
                  <a:pt x="87" y="141"/>
                  <a:pt x="89" y="140"/>
                  <a:pt x="89" y="140"/>
                </a:cubicBezTo>
                <a:cubicBezTo>
                  <a:pt x="89" y="138"/>
                  <a:pt x="91" y="140"/>
                  <a:pt x="90" y="141"/>
                </a:cubicBezTo>
                <a:cubicBezTo>
                  <a:pt x="89" y="141"/>
                  <a:pt x="89" y="142"/>
                  <a:pt x="88" y="142"/>
                </a:cubicBezTo>
                <a:cubicBezTo>
                  <a:pt x="88" y="144"/>
                  <a:pt x="87" y="145"/>
                  <a:pt x="87" y="146"/>
                </a:cubicBezTo>
                <a:cubicBezTo>
                  <a:pt x="87" y="147"/>
                  <a:pt x="88" y="147"/>
                  <a:pt x="88" y="149"/>
                </a:cubicBezTo>
                <a:cubicBezTo>
                  <a:pt x="89" y="149"/>
                  <a:pt x="91" y="149"/>
                  <a:pt x="92" y="14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4" y="148"/>
                  <a:pt x="92" y="152"/>
                  <a:pt x="94" y="152"/>
                </a:cubicBezTo>
                <a:cubicBezTo>
                  <a:pt x="94" y="154"/>
                  <a:pt x="94" y="155"/>
                  <a:pt x="94" y="156"/>
                </a:cubicBezTo>
                <a:cubicBezTo>
                  <a:pt x="95" y="157"/>
                  <a:pt x="96" y="158"/>
                  <a:pt x="96" y="159"/>
                </a:cubicBezTo>
                <a:cubicBezTo>
                  <a:pt x="97" y="159"/>
                  <a:pt x="100" y="159"/>
                  <a:pt x="100" y="158"/>
                </a:cubicBezTo>
                <a:cubicBezTo>
                  <a:pt x="101" y="158"/>
                  <a:pt x="102" y="159"/>
                  <a:pt x="101" y="160"/>
                </a:cubicBezTo>
                <a:cubicBezTo>
                  <a:pt x="105" y="160"/>
                  <a:pt x="103" y="157"/>
                  <a:pt x="104" y="157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06" y="157"/>
                  <a:pt x="107" y="155"/>
                  <a:pt x="107" y="155"/>
                </a:cubicBezTo>
                <a:cubicBezTo>
                  <a:pt x="107" y="155"/>
                  <a:pt x="108" y="154"/>
                  <a:pt x="108" y="154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10" y="155"/>
                  <a:pt x="111" y="154"/>
                  <a:pt x="112" y="154"/>
                </a:cubicBezTo>
                <a:cubicBezTo>
                  <a:pt x="113" y="154"/>
                  <a:pt x="113" y="157"/>
                  <a:pt x="115" y="157"/>
                </a:cubicBezTo>
                <a:cubicBezTo>
                  <a:pt x="117" y="157"/>
                  <a:pt x="119" y="158"/>
                  <a:pt x="120" y="157"/>
                </a:cubicBezTo>
                <a:cubicBezTo>
                  <a:pt x="120" y="157"/>
                  <a:pt x="121" y="157"/>
                  <a:pt x="121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3" y="159"/>
                  <a:pt x="123" y="159"/>
                  <a:pt x="124" y="160"/>
                </a:cubicBezTo>
                <a:cubicBezTo>
                  <a:pt x="124" y="161"/>
                  <a:pt x="125" y="161"/>
                  <a:pt x="125" y="161"/>
                </a:cubicBezTo>
                <a:cubicBezTo>
                  <a:pt x="126" y="162"/>
                  <a:pt x="125" y="162"/>
                  <a:pt x="127" y="163"/>
                </a:cubicBezTo>
                <a:cubicBezTo>
                  <a:pt x="128" y="163"/>
                  <a:pt x="129" y="164"/>
                  <a:pt x="130" y="164"/>
                </a:cubicBezTo>
                <a:cubicBezTo>
                  <a:pt x="130" y="162"/>
                  <a:pt x="131" y="164"/>
                  <a:pt x="132" y="164"/>
                </a:cubicBezTo>
                <a:cubicBezTo>
                  <a:pt x="132" y="164"/>
                  <a:pt x="132" y="164"/>
                  <a:pt x="133" y="165"/>
                </a:cubicBezTo>
                <a:cubicBezTo>
                  <a:pt x="134" y="166"/>
                  <a:pt x="133" y="166"/>
                  <a:pt x="134" y="167"/>
                </a:cubicBezTo>
                <a:cubicBezTo>
                  <a:pt x="135" y="168"/>
                  <a:pt x="135" y="170"/>
                  <a:pt x="135" y="171"/>
                </a:cubicBezTo>
                <a:cubicBezTo>
                  <a:pt x="135" y="171"/>
                  <a:pt x="135" y="173"/>
                  <a:pt x="135" y="174"/>
                </a:cubicBezTo>
                <a:cubicBezTo>
                  <a:pt x="134" y="174"/>
                  <a:pt x="137" y="175"/>
                  <a:pt x="137" y="173"/>
                </a:cubicBezTo>
                <a:cubicBezTo>
                  <a:pt x="138" y="173"/>
                  <a:pt x="139" y="175"/>
                  <a:pt x="140" y="175"/>
                </a:cubicBezTo>
                <a:cubicBezTo>
                  <a:pt x="139" y="176"/>
                  <a:pt x="141" y="177"/>
                  <a:pt x="141" y="175"/>
                </a:cubicBezTo>
                <a:cubicBezTo>
                  <a:pt x="143" y="175"/>
                  <a:pt x="143" y="178"/>
                  <a:pt x="142" y="179"/>
                </a:cubicBezTo>
                <a:cubicBezTo>
                  <a:pt x="144" y="179"/>
                  <a:pt x="144" y="178"/>
                  <a:pt x="146" y="178"/>
                </a:cubicBezTo>
                <a:cubicBezTo>
                  <a:pt x="147" y="178"/>
                  <a:pt x="147" y="178"/>
                  <a:pt x="148" y="177"/>
                </a:cubicBezTo>
                <a:cubicBezTo>
                  <a:pt x="150" y="178"/>
                  <a:pt x="151" y="179"/>
                  <a:pt x="152" y="180"/>
                </a:cubicBezTo>
                <a:cubicBezTo>
                  <a:pt x="155" y="182"/>
                  <a:pt x="155" y="188"/>
                  <a:pt x="152" y="190"/>
                </a:cubicBezTo>
                <a:cubicBezTo>
                  <a:pt x="152" y="190"/>
                  <a:pt x="150" y="193"/>
                  <a:pt x="150" y="193"/>
                </a:cubicBezTo>
                <a:cubicBezTo>
                  <a:pt x="150" y="193"/>
                  <a:pt x="150" y="197"/>
                  <a:pt x="149" y="197"/>
                </a:cubicBezTo>
                <a:cubicBezTo>
                  <a:pt x="149" y="198"/>
                  <a:pt x="149" y="202"/>
                  <a:pt x="148" y="202"/>
                </a:cubicBezTo>
                <a:cubicBezTo>
                  <a:pt x="148" y="204"/>
                  <a:pt x="147" y="205"/>
                  <a:pt x="146" y="207"/>
                </a:cubicBezTo>
                <a:cubicBezTo>
                  <a:pt x="145" y="207"/>
                  <a:pt x="142" y="209"/>
                  <a:pt x="142" y="210"/>
                </a:cubicBezTo>
                <a:cubicBezTo>
                  <a:pt x="141" y="210"/>
                  <a:pt x="140" y="211"/>
                  <a:pt x="139" y="211"/>
                </a:cubicBezTo>
                <a:cubicBezTo>
                  <a:pt x="139" y="211"/>
                  <a:pt x="137" y="213"/>
                  <a:pt x="138" y="213"/>
                </a:cubicBezTo>
                <a:cubicBezTo>
                  <a:pt x="137" y="214"/>
                  <a:pt x="138" y="217"/>
                  <a:pt x="137" y="218"/>
                </a:cubicBezTo>
                <a:cubicBezTo>
                  <a:pt x="136" y="219"/>
                  <a:pt x="136" y="219"/>
                  <a:pt x="136" y="219"/>
                </a:cubicBezTo>
                <a:cubicBezTo>
                  <a:pt x="135" y="219"/>
                  <a:pt x="136" y="220"/>
                  <a:pt x="134" y="220"/>
                </a:cubicBezTo>
                <a:cubicBezTo>
                  <a:pt x="133" y="220"/>
                  <a:pt x="131" y="222"/>
                  <a:pt x="131" y="223"/>
                </a:cubicBezTo>
                <a:cubicBezTo>
                  <a:pt x="131" y="225"/>
                  <a:pt x="131" y="226"/>
                  <a:pt x="130" y="227"/>
                </a:cubicBezTo>
                <a:cubicBezTo>
                  <a:pt x="130" y="227"/>
                  <a:pt x="127" y="227"/>
                  <a:pt x="127" y="229"/>
                </a:cubicBezTo>
                <a:cubicBezTo>
                  <a:pt x="127" y="229"/>
                  <a:pt x="127" y="231"/>
                  <a:pt x="127" y="232"/>
                </a:cubicBezTo>
                <a:cubicBezTo>
                  <a:pt x="126" y="232"/>
                  <a:pt x="125" y="232"/>
                  <a:pt x="124" y="233"/>
                </a:cubicBezTo>
                <a:cubicBezTo>
                  <a:pt x="122" y="233"/>
                  <a:pt x="122" y="233"/>
                  <a:pt x="121" y="234"/>
                </a:cubicBezTo>
                <a:cubicBezTo>
                  <a:pt x="121" y="235"/>
                  <a:pt x="120" y="236"/>
                  <a:pt x="120" y="236"/>
                </a:cubicBezTo>
                <a:cubicBezTo>
                  <a:pt x="120" y="238"/>
                  <a:pt x="119" y="236"/>
                  <a:pt x="117" y="237"/>
                </a:cubicBezTo>
                <a:cubicBezTo>
                  <a:pt x="118" y="237"/>
                  <a:pt x="118" y="239"/>
                  <a:pt x="118" y="239"/>
                </a:cubicBezTo>
                <a:cubicBezTo>
                  <a:pt x="118" y="240"/>
                  <a:pt x="117" y="241"/>
                  <a:pt x="116" y="242"/>
                </a:cubicBezTo>
                <a:cubicBezTo>
                  <a:pt x="116" y="242"/>
                  <a:pt x="115" y="243"/>
                  <a:pt x="115" y="243"/>
                </a:cubicBezTo>
                <a:cubicBezTo>
                  <a:pt x="115" y="245"/>
                  <a:pt x="114" y="246"/>
                  <a:pt x="114" y="247"/>
                </a:cubicBezTo>
                <a:cubicBezTo>
                  <a:pt x="115" y="247"/>
                  <a:pt x="114" y="247"/>
                  <a:pt x="114" y="248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15" y="246"/>
                  <a:pt x="117" y="247"/>
                  <a:pt x="116" y="247"/>
                </a:cubicBezTo>
                <a:cubicBezTo>
                  <a:pt x="115" y="249"/>
                  <a:pt x="114" y="249"/>
                  <a:pt x="114" y="250"/>
                </a:cubicBezTo>
                <a:cubicBezTo>
                  <a:pt x="112" y="250"/>
                  <a:pt x="111" y="254"/>
                  <a:pt x="112" y="254"/>
                </a:cubicBezTo>
                <a:cubicBezTo>
                  <a:pt x="112" y="254"/>
                  <a:pt x="113" y="255"/>
                  <a:pt x="113" y="255"/>
                </a:cubicBezTo>
                <a:cubicBezTo>
                  <a:pt x="110" y="254"/>
                  <a:pt x="107" y="253"/>
                  <a:pt x="104" y="252"/>
                </a:cubicBezTo>
                <a:cubicBezTo>
                  <a:pt x="104" y="249"/>
                  <a:pt x="104" y="240"/>
                  <a:pt x="105" y="240"/>
                </a:cubicBezTo>
                <a:cubicBezTo>
                  <a:pt x="105" y="239"/>
                  <a:pt x="106" y="237"/>
                  <a:pt x="106" y="237"/>
                </a:cubicBezTo>
                <a:cubicBezTo>
                  <a:pt x="106" y="235"/>
                  <a:pt x="106" y="234"/>
                  <a:pt x="106" y="232"/>
                </a:cubicBezTo>
                <a:cubicBezTo>
                  <a:pt x="105" y="231"/>
                  <a:pt x="107" y="229"/>
                  <a:pt x="107" y="227"/>
                </a:cubicBezTo>
                <a:cubicBezTo>
                  <a:pt x="109" y="226"/>
                  <a:pt x="108" y="215"/>
                  <a:pt x="109" y="215"/>
                </a:cubicBezTo>
                <a:cubicBezTo>
                  <a:pt x="109" y="210"/>
                  <a:pt x="111" y="207"/>
                  <a:pt x="110" y="201"/>
                </a:cubicBezTo>
                <a:cubicBezTo>
                  <a:pt x="110" y="201"/>
                  <a:pt x="107" y="198"/>
                  <a:pt x="107" y="198"/>
                </a:cubicBezTo>
                <a:cubicBezTo>
                  <a:pt x="105" y="198"/>
                  <a:pt x="103" y="194"/>
                  <a:pt x="103" y="192"/>
                </a:cubicBezTo>
                <a:cubicBezTo>
                  <a:pt x="102" y="191"/>
                  <a:pt x="102" y="190"/>
                  <a:pt x="102" y="189"/>
                </a:cubicBezTo>
                <a:cubicBezTo>
                  <a:pt x="102" y="189"/>
                  <a:pt x="98" y="182"/>
                  <a:pt x="98" y="182"/>
                </a:cubicBezTo>
                <a:cubicBezTo>
                  <a:pt x="95" y="181"/>
                  <a:pt x="98" y="179"/>
                  <a:pt x="98" y="177"/>
                </a:cubicBezTo>
                <a:cubicBezTo>
                  <a:pt x="96" y="176"/>
                  <a:pt x="98" y="170"/>
                  <a:pt x="99" y="170"/>
                </a:cubicBezTo>
                <a:cubicBezTo>
                  <a:pt x="99" y="170"/>
                  <a:pt x="99" y="169"/>
                  <a:pt x="100" y="169"/>
                </a:cubicBezTo>
                <a:cubicBezTo>
                  <a:pt x="101" y="171"/>
                  <a:pt x="103" y="168"/>
                  <a:pt x="101" y="168"/>
                </a:cubicBezTo>
                <a:cubicBezTo>
                  <a:pt x="101" y="167"/>
                  <a:pt x="101" y="164"/>
                  <a:pt x="101" y="163"/>
                </a:cubicBezTo>
                <a:cubicBezTo>
                  <a:pt x="101" y="161"/>
                  <a:pt x="99" y="158"/>
                  <a:pt x="98" y="162"/>
                </a:cubicBezTo>
                <a:cubicBezTo>
                  <a:pt x="97" y="161"/>
                  <a:pt x="93" y="161"/>
                  <a:pt x="93" y="159"/>
                </a:cubicBezTo>
                <a:cubicBezTo>
                  <a:pt x="93" y="158"/>
                  <a:pt x="91" y="155"/>
                  <a:pt x="90" y="155"/>
                </a:cubicBezTo>
                <a:cubicBezTo>
                  <a:pt x="91" y="153"/>
                  <a:pt x="86" y="150"/>
                  <a:pt x="84" y="150"/>
                </a:cubicBezTo>
                <a:cubicBezTo>
                  <a:pt x="84" y="150"/>
                  <a:pt x="84" y="150"/>
                  <a:pt x="83" y="150"/>
                </a:cubicBezTo>
                <a:cubicBezTo>
                  <a:pt x="82" y="150"/>
                  <a:pt x="81" y="147"/>
                  <a:pt x="79" y="147"/>
                </a:cubicBezTo>
                <a:cubicBezTo>
                  <a:pt x="77" y="147"/>
                  <a:pt x="75" y="146"/>
                  <a:pt x="73" y="146"/>
                </a:cubicBezTo>
                <a:cubicBezTo>
                  <a:pt x="72" y="145"/>
                  <a:pt x="69" y="145"/>
                  <a:pt x="68" y="144"/>
                </a:cubicBezTo>
                <a:cubicBezTo>
                  <a:pt x="67" y="144"/>
                  <a:pt x="66" y="141"/>
                  <a:pt x="66" y="139"/>
                </a:cubicBezTo>
                <a:cubicBezTo>
                  <a:pt x="66" y="138"/>
                  <a:pt x="65" y="133"/>
                  <a:pt x="63" y="133"/>
                </a:cubicBezTo>
                <a:cubicBezTo>
                  <a:pt x="63" y="132"/>
                  <a:pt x="60" y="130"/>
                  <a:pt x="59" y="130"/>
                </a:cubicBezTo>
                <a:cubicBezTo>
                  <a:pt x="59" y="130"/>
                  <a:pt x="58" y="127"/>
                  <a:pt x="58" y="127"/>
                </a:cubicBezTo>
                <a:cubicBezTo>
                  <a:pt x="58" y="126"/>
                  <a:pt x="55" y="123"/>
                  <a:pt x="55" y="124"/>
                </a:cubicBezTo>
                <a:cubicBezTo>
                  <a:pt x="54" y="125"/>
                  <a:pt x="57" y="127"/>
                  <a:pt x="57" y="128"/>
                </a:cubicBezTo>
                <a:cubicBezTo>
                  <a:pt x="57" y="128"/>
                  <a:pt x="59" y="132"/>
                  <a:pt x="60" y="132"/>
                </a:cubicBezTo>
                <a:cubicBezTo>
                  <a:pt x="64" y="140"/>
                  <a:pt x="56" y="135"/>
                  <a:pt x="56" y="132"/>
                </a:cubicBezTo>
                <a:cubicBezTo>
                  <a:pt x="56" y="131"/>
                  <a:pt x="54" y="127"/>
                  <a:pt x="54" y="126"/>
                </a:cubicBezTo>
                <a:cubicBezTo>
                  <a:pt x="53" y="126"/>
                  <a:pt x="52" y="122"/>
                  <a:pt x="52" y="122"/>
                </a:cubicBezTo>
                <a:cubicBezTo>
                  <a:pt x="52" y="120"/>
                  <a:pt x="51" y="119"/>
                  <a:pt x="48" y="119"/>
                </a:cubicBezTo>
                <a:cubicBezTo>
                  <a:pt x="48" y="119"/>
                  <a:pt x="46" y="116"/>
                  <a:pt x="46" y="116"/>
                </a:cubicBezTo>
                <a:cubicBezTo>
                  <a:pt x="46" y="115"/>
                  <a:pt x="44" y="112"/>
                  <a:pt x="43" y="112"/>
                </a:cubicBezTo>
                <a:cubicBezTo>
                  <a:pt x="43" y="110"/>
                  <a:pt x="42" y="107"/>
                  <a:pt x="43" y="105"/>
                </a:cubicBezTo>
                <a:cubicBezTo>
                  <a:pt x="43" y="102"/>
                  <a:pt x="43" y="97"/>
                  <a:pt x="39" y="94"/>
                </a:cubicBezTo>
                <a:cubicBezTo>
                  <a:pt x="46" y="81"/>
                  <a:pt x="55" y="69"/>
                  <a:pt x="65" y="59"/>
                </a:cubicBezTo>
                <a:close/>
                <a:moveTo>
                  <a:pt x="122" y="100"/>
                </a:moveTo>
                <a:cubicBezTo>
                  <a:pt x="122" y="101"/>
                  <a:pt x="122" y="102"/>
                  <a:pt x="121" y="102"/>
                </a:cubicBezTo>
                <a:cubicBezTo>
                  <a:pt x="121" y="101"/>
                  <a:pt x="121" y="101"/>
                  <a:pt x="122" y="100"/>
                </a:cubicBezTo>
                <a:close/>
                <a:moveTo>
                  <a:pt x="116" y="144"/>
                </a:moveTo>
                <a:cubicBezTo>
                  <a:pt x="116" y="144"/>
                  <a:pt x="115" y="145"/>
                  <a:pt x="115" y="144"/>
                </a:cubicBezTo>
                <a:cubicBezTo>
                  <a:pt x="116" y="144"/>
                  <a:pt x="116" y="144"/>
                  <a:pt x="116" y="144"/>
                </a:cubicBezTo>
                <a:close/>
                <a:moveTo>
                  <a:pt x="108" y="144"/>
                </a:moveTo>
                <a:cubicBezTo>
                  <a:pt x="108" y="145"/>
                  <a:pt x="105" y="145"/>
                  <a:pt x="105" y="144"/>
                </a:cubicBezTo>
                <a:cubicBezTo>
                  <a:pt x="106" y="144"/>
                  <a:pt x="107" y="144"/>
                  <a:pt x="108" y="144"/>
                </a:cubicBezTo>
                <a:cubicBezTo>
                  <a:pt x="108" y="143"/>
                  <a:pt x="107" y="143"/>
                  <a:pt x="107" y="142"/>
                </a:cubicBezTo>
                <a:cubicBezTo>
                  <a:pt x="108" y="142"/>
                  <a:pt x="109" y="143"/>
                  <a:pt x="111" y="143"/>
                </a:cubicBezTo>
                <a:cubicBezTo>
                  <a:pt x="111" y="142"/>
                  <a:pt x="110" y="143"/>
                  <a:pt x="111" y="142"/>
                </a:cubicBezTo>
                <a:cubicBezTo>
                  <a:pt x="111" y="142"/>
                  <a:pt x="113" y="144"/>
                  <a:pt x="113" y="144"/>
                </a:cubicBezTo>
                <a:cubicBezTo>
                  <a:pt x="111" y="144"/>
                  <a:pt x="110" y="144"/>
                  <a:pt x="108" y="144"/>
                </a:cubicBezTo>
                <a:close/>
                <a:moveTo>
                  <a:pt x="110" y="153"/>
                </a:moveTo>
                <a:cubicBezTo>
                  <a:pt x="110" y="153"/>
                  <a:pt x="110" y="153"/>
                  <a:pt x="109" y="153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3"/>
                  <a:pt x="110" y="153"/>
                  <a:pt x="110" y="153"/>
                </a:cubicBezTo>
                <a:close/>
                <a:moveTo>
                  <a:pt x="100" y="140"/>
                </a:moveTo>
                <a:cubicBezTo>
                  <a:pt x="99" y="140"/>
                  <a:pt x="97" y="139"/>
                  <a:pt x="97" y="138"/>
                </a:cubicBezTo>
                <a:cubicBezTo>
                  <a:pt x="97" y="138"/>
                  <a:pt x="98" y="138"/>
                  <a:pt x="99" y="137"/>
                </a:cubicBezTo>
                <a:cubicBezTo>
                  <a:pt x="101" y="137"/>
                  <a:pt x="102" y="139"/>
                  <a:pt x="104" y="139"/>
                </a:cubicBezTo>
                <a:cubicBezTo>
                  <a:pt x="104" y="140"/>
                  <a:pt x="106" y="141"/>
                  <a:pt x="104" y="141"/>
                </a:cubicBezTo>
                <a:cubicBezTo>
                  <a:pt x="102" y="142"/>
                  <a:pt x="101" y="141"/>
                  <a:pt x="100" y="140"/>
                </a:cubicBezTo>
                <a:close/>
                <a:moveTo>
                  <a:pt x="103" y="145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02" y="144"/>
                  <a:pt x="103" y="143"/>
                  <a:pt x="103" y="145"/>
                </a:cubicBezTo>
                <a:close/>
                <a:moveTo>
                  <a:pt x="101" y="145"/>
                </a:moveTo>
                <a:cubicBezTo>
                  <a:pt x="101" y="145"/>
                  <a:pt x="100" y="145"/>
                  <a:pt x="100" y="144"/>
                </a:cubicBezTo>
                <a:cubicBezTo>
                  <a:pt x="101" y="144"/>
                  <a:pt x="101" y="144"/>
                  <a:pt x="101" y="145"/>
                </a:cubicBezTo>
                <a:close/>
                <a:moveTo>
                  <a:pt x="95" y="138"/>
                </a:moveTo>
                <a:cubicBezTo>
                  <a:pt x="95" y="139"/>
                  <a:pt x="92" y="139"/>
                  <a:pt x="93" y="137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4" y="138"/>
                  <a:pt x="94" y="138"/>
                  <a:pt x="95" y="1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112"/>
          <p:cNvSpPr>
            <a:spLocks noEditPoints="1"/>
          </p:cNvSpPr>
          <p:nvPr/>
        </p:nvSpPr>
        <p:spPr bwMode="auto">
          <a:xfrm>
            <a:off x="7763520" y="2143313"/>
            <a:ext cx="166452" cy="222604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67 w 216"/>
              <a:gd name="T25" fmla="*/ 79 h 288"/>
              <a:gd name="T26" fmla="*/ 106 w 216"/>
              <a:gd name="T27" fmla="*/ 39 h 288"/>
              <a:gd name="T28" fmla="*/ 108 w 216"/>
              <a:gd name="T29" fmla="*/ 39 h 288"/>
              <a:gd name="T30" fmla="*/ 109 w 216"/>
              <a:gd name="T31" fmla="*/ 39 h 288"/>
              <a:gd name="T32" fmla="*/ 148 w 216"/>
              <a:gd name="T33" fmla="*/ 79 h 288"/>
              <a:gd name="T34" fmla="*/ 148 w 216"/>
              <a:gd name="T35" fmla="*/ 126 h 288"/>
              <a:gd name="T36" fmla="*/ 67 w 216"/>
              <a:gd name="T37" fmla="*/ 126 h 288"/>
              <a:gd name="T38" fmla="*/ 67 w 216"/>
              <a:gd name="T39" fmla="*/ 7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5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5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67" y="79"/>
                </a:moveTo>
                <a:cubicBezTo>
                  <a:pt x="67" y="57"/>
                  <a:pt x="85" y="39"/>
                  <a:pt x="106" y="39"/>
                </a:cubicBezTo>
                <a:cubicBezTo>
                  <a:pt x="107" y="39"/>
                  <a:pt x="108" y="39"/>
                  <a:pt x="108" y="39"/>
                </a:cubicBezTo>
                <a:cubicBezTo>
                  <a:pt x="108" y="39"/>
                  <a:pt x="109" y="39"/>
                  <a:pt x="109" y="39"/>
                </a:cubicBezTo>
                <a:cubicBezTo>
                  <a:pt x="131" y="39"/>
                  <a:pt x="148" y="57"/>
                  <a:pt x="148" y="79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67" y="126"/>
                  <a:pt x="67" y="126"/>
                  <a:pt x="67" y="126"/>
                </a:cubicBezTo>
                <a:lnTo>
                  <a:pt x="67" y="7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Line 113"/>
          <p:cNvSpPr>
            <a:spLocks noChangeShapeType="1"/>
          </p:cNvSpPr>
          <p:nvPr/>
        </p:nvSpPr>
        <p:spPr bwMode="auto">
          <a:xfrm>
            <a:off x="2876272" y="453780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Line 114"/>
          <p:cNvSpPr>
            <a:spLocks noChangeShapeType="1"/>
          </p:cNvSpPr>
          <p:nvPr/>
        </p:nvSpPr>
        <p:spPr bwMode="auto">
          <a:xfrm>
            <a:off x="2876272" y="4537803"/>
            <a:ext cx="0" cy="0"/>
          </a:xfrm>
          <a:prstGeom prst="line">
            <a:avLst/>
          </a:prstGeom>
          <a:noFill/>
          <a:ln w="0" cap="rnd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115"/>
          <p:cNvSpPr/>
          <p:nvPr/>
        </p:nvSpPr>
        <p:spPr bwMode="auto">
          <a:xfrm>
            <a:off x="2876272" y="4375364"/>
            <a:ext cx="124337" cy="222604"/>
          </a:xfrm>
          <a:custGeom>
            <a:avLst/>
            <a:gdLst>
              <a:gd name="T0" fmla="*/ 159 w 159"/>
              <a:gd name="T1" fmla="*/ 80 h 287"/>
              <a:gd name="T2" fmla="*/ 143 w 159"/>
              <a:gd name="T3" fmla="*/ 79 h 287"/>
              <a:gd name="T4" fmla="*/ 143 w 159"/>
              <a:gd name="T5" fmla="*/ 208 h 287"/>
              <a:gd name="T6" fmla="*/ 143 w 159"/>
              <a:gd name="T7" fmla="*/ 208 h 287"/>
              <a:gd name="T8" fmla="*/ 16 w 159"/>
              <a:gd name="T9" fmla="*/ 208 h 287"/>
              <a:gd name="T10" fmla="*/ 16 w 159"/>
              <a:gd name="T11" fmla="*/ 62 h 287"/>
              <a:gd name="T12" fmla="*/ 109 w 159"/>
              <a:gd name="T13" fmla="*/ 62 h 287"/>
              <a:gd name="T14" fmla="*/ 109 w 159"/>
              <a:gd name="T15" fmla="*/ 101 h 287"/>
              <a:gd name="T16" fmla="*/ 109 w 159"/>
              <a:gd name="T17" fmla="*/ 207 h 287"/>
              <a:gd name="T18" fmla="*/ 109 w 159"/>
              <a:gd name="T19" fmla="*/ 208 h 287"/>
              <a:gd name="T20" fmla="*/ 109 w 159"/>
              <a:gd name="T21" fmla="*/ 209 h 287"/>
              <a:gd name="T22" fmla="*/ 109 w 159"/>
              <a:gd name="T23" fmla="*/ 210 h 287"/>
              <a:gd name="T24" fmla="*/ 80 w 159"/>
              <a:gd name="T25" fmla="*/ 236 h 287"/>
              <a:gd name="T26" fmla="*/ 52 w 159"/>
              <a:gd name="T27" fmla="*/ 210 h 287"/>
              <a:gd name="T28" fmla="*/ 52 w 159"/>
              <a:gd name="T29" fmla="*/ 208 h 287"/>
              <a:gd name="T30" fmla="*/ 52 w 159"/>
              <a:gd name="T31" fmla="*/ 207 h 287"/>
              <a:gd name="T32" fmla="*/ 36 w 159"/>
              <a:gd name="T33" fmla="*/ 80 h 287"/>
              <a:gd name="T34" fmla="*/ 36 w 159"/>
              <a:gd name="T35" fmla="*/ 208 h 287"/>
              <a:gd name="T36" fmla="*/ 36 w 159"/>
              <a:gd name="T37" fmla="*/ 210 h 287"/>
              <a:gd name="T38" fmla="*/ 80 w 159"/>
              <a:gd name="T39" fmla="*/ 252 h 287"/>
              <a:gd name="T40" fmla="*/ 125 w 159"/>
              <a:gd name="T41" fmla="*/ 210 h 287"/>
              <a:gd name="T42" fmla="*/ 125 w 159"/>
              <a:gd name="T43" fmla="*/ 208 h 287"/>
              <a:gd name="T44" fmla="*/ 125 w 159"/>
              <a:gd name="T45" fmla="*/ 131 h 287"/>
              <a:gd name="T46" fmla="*/ 125 w 159"/>
              <a:gd name="T47" fmla="*/ 62 h 287"/>
              <a:gd name="T48" fmla="*/ 125 w 159"/>
              <a:gd name="T49" fmla="*/ 62 h 287"/>
              <a:gd name="T50" fmla="*/ 0 w 159"/>
              <a:gd name="T51" fmla="*/ 62 h 287"/>
              <a:gd name="T52" fmla="*/ 0 w 159"/>
              <a:gd name="T53" fmla="*/ 62 h 287"/>
              <a:gd name="T54" fmla="*/ 0 w 159"/>
              <a:gd name="T55" fmla="*/ 210 h 287"/>
              <a:gd name="T56" fmla="*/ 0 w 159"/>
              <a:gd name="T57" fmla="*/ 210 h 287"/>
              <a:gd name="T58" fmla="*/ 159 w 159"/>
              <a:gd name="T59" fmla="*/ 208 h 287"/>
              <a:gd name="T60" fmla="*/ 159 w 159"/>
              <a:gd name="T61" fmla="*/ 208 h 287"/>
              <a:gd name="T62" fmla="*/ 159 w 159"/>
              <a:gd name="T63" fmla="*/ 20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287">
                <a:moveTo>
                  <a:pt x="159" y="80"/>
                </a:moveTo>
                <a:cubicBezTo>
                  <a:pt x="159" y="80"/>
                  <a:pt x="159" y="80"/>
                  <a:pt x="159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43"/>
                  <a:pt x="114" y="271"/>
                  <a:pt x="79" y="271"/>
                </a:cubicBezTo>
                <a:cubicBezTo>
                  <a:pt x="45" y="271"/>
                  <a:pt x="16" y="243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37"/>
                  <a:pt x="37" y="16"/>
                  <a:pt x="62" y="16"/>
                </a:cubicBezTo>
                <a:cubicBezTo>
                  <a:pt x="88" y="16"/>
                  <a:pt x="109" y="37"/>
                  <a:pt x="109" y="62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8"/>
                </a:cubicBezTo>
                <a:cubicBezTo>
                  <a:pt x="109" y="208"/>
                  <a:pt x="109" y="208"/>
                  <a:pt x="109" y="208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10"/>
                  <a:pt x="109" y="210"/>
                  <a:pt x="109" y="210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8" y="224"/>
                  <a:pt x="96" y="236"/>
                  <a:pt x="80" y="236"/>
                </a:cubicBezTo>
                <a:cubicBezTo>
                  <a:pt x="65" y="236"/>
                  <a:pt x="53" y="224"/>
                  <a:pt x="52" y="209"/>
                </a:cubicBezTo>
                <a:cubicBezTo>
                  <a:pt x="52" y="209"/>
                  <a:pt x="52" y="209"/>
                  <a:pt x="52" y="210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2" y="80"/>
                  <a:pt x="52" y="80"/>
                  <a:pt x="52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207"/>
                  <a:pt x="36" y="207"/>
                  <a:pt x="36" y="207"/>
                </a:cubicBezTo>
                <a:cubicBezTo>
                  <a:pt x="36" y="207"/>
                  <a:pt x="36" y="208"/>
                  <a:pt x="36" y="208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7" y="233"/>
                  <a:pt x="57" y="252"/>
                  <a:pt x="80" y="252"/>
                </a:cubicBezTo>
                <a:cubicBezTo>
                  <a:pt x="104" y="252"/>
                  <a:pt x="124" y="233"/>
                  <a:pt x="125" y="210"/>
                </a:cubicBezTo>
                <a:cubicBezTo>
                  <a:pt x="125" y="210"/>
                  <a:pt x="125" y="210"/>
                  <a:pt x="125" y="210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8"/>
                  <a:pt x="125" y="208"/>
                  <a:pt x="125" y="208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1" y="253"/>
                  <a:pt x="36" y="287"/>
                  <a:pt x="79" y="287"/>
                </a:cubicBezTo>
                <a:cubicBezTo>
                  <a:pt x="123" y="287"/>
                  <a:pt x="158" y="252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7"/>
                  <a:pt x="159" y="207"/>
                  <a:pt x="159" y="207"/>
                </a:cubicBezTo>
                <a:cubicBezTo>
                  <a:pt x="159" y="207"/>
                  <a:pt x="159" y="207"/>
                  <a:pt x="159" y="207"/>
                </a:cubicBezTo>
                <a:lnTo>
                  <a:pt x="159" y="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116"/>
          <p:cNvSpPr/>
          <p:nvPr/>
        </p:nvSpPr>
        <p:spPr bwMode="auto">
          <a:xfrm>
            <a:off x="3343539" y="4561869"/>
            <a:ext cx="0" cy="0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117"/>
          <p:cNvSpPr/>
          <p:nvPr/>
        </p:nvSpPr>
        <p:spPr bwMode="auto">
          <a:xfrm>
            <a:off x="3329500" y="4375364"/>
            <a:ext cx="110300" cy="222604"/>
          </a:xfrm>
          <a:custGeom>
            <a:avLst/>
            <a:gdLst>
              <a:gd name="T0" fmla="*/ 71 w 143"/>
              <a:gd name="T1" fmla="*/ 0 h 287"/>
              <a:gd name="T2" fmla="*/ 0 w 143"/>
              <a:gd name="T3" fmla="*/ 71 h 287"/>
              <a:gd name="T4" fmla="*/ 0 w 143"/>
              <a:gd name="T5" fmla="*/ 71 h 287"/>
              <a:gd name="T6" fmla="*/ 0 w 143"/>
              <a:gd name="T7" fmla="*/ 71 h 287"/>
              <a:gd name="T8" fmla="*/ 0 w 143"/>
              <a:gd name="T9" fmla="*/ 240 h 287"/>
              <a:gd name="T10" fmla="*/ 0 w 143"/>
              <a:gd name="T11" fmla="*/ 240 h 287"/>
              <a:gd name="T12" fmla="*/ 18 w 143"/>
              <a:gd name="T13" fmla="*/ 239 h 287"/>
              <a:gd name="T14" fmla="*/ 18 w 143"/>
              <a:gd name="T15" fmla="*/ 71 h 287"/>
              <a:gd name="T16" fmla="*/ 71 w 143"/>
              <a:gd name="T17" fmla="*/ 18 h 287"/>
              <a:gd name="T18" fmla="*/ 124 w 143"/>
              <a:gd name="T19" fmla="*/ 71 h 287"/>
              <a:gd name="T20" fmla="*/ 124 w 143"/>
              <a:gd name="T21" fmla="*/ 116 h 287"/>
              <a:gd name="T22" fmla="*/ 124 w 143"/>
              <a:gd name="T23" fmla="*/ 116 h 287"/>
              <a:gd name="T24" fmla="*/ 124 w 143"/>
              <a:gd name="T25" fmla="*/ 236 h 287"/>
              <a:gd name="T26" fmla="*/ 124 w 143"/>
              <a:gd name="T27" fmla="*/ 236 h 287"/>
              <a:gd name="T28" fmla="*/ 124 w 143"/>
              <a:gd name="T29" fmla="*/ 236 h 287"/>
              <a:gd name="T30" fmla="*/ 124 w 143"/>
              <a:gd name="T31" fmla="*/ 237 h 287"/>
              <a:gd name="T32" fmla="*/ 124 w 143"/>
              <a:gd name="T33" fmla="*/ 238 h 287"/>
              <a:gd name="T34" fmla="*/ 124 w 143"/>
              <a:gd name="T35" fmla="*/ 238 h 287"/>
              <a:gd name="T36" fmla="*/ 124 w 143"/>
              <a:gd name="T37" fmla="*/ 238 h 287"/>
              <a:gd name="T38" fmla="*/ 124 w 143"/>
              <a:gd name="T39" fmla="*/ 239 h 287"/>
              <a:gd name="T40" fmla="*/ 124 w 143"/>
              <a:gd name="T41" fmla="*/ 238 h 287"/>
              <a:gd name="T42" fmla="*/ 92 w 143"/>
              <a:gd name="T43" fmla="*/ 269 h 287"/>
              <a:gd name="T44" fmla="*/ 60 w 143"/>
              <a:gd name="T45" fmla="*/ 238 h 287"/>
              <a:gd name="T46" fmla="*/ 60 w 143"/>
              <a:gd name="T47" fmla="*/ 239 h 287"/>
              <a:gd name="T48" fmla="*/ 60 w 143"/>
              <a:gd name="T49" fmla="*/ 237 h 287"/>
              <a:gd name="T50" fmla="*/ 60 w 143"/>
              <a:gd name="T51" fmla="*/ 237 h 287"/>
              <a:gd name="T52" fmla="*/ 60 w 143"/>
              <a:gd name="T53" fmla="*/ 237 h 287"/>
              <a:gd name="T54" fmla="*/ 60 w 143"/>
              <a:gd name="T55" fmla="*/ 237 h 287"/>
              <a:gd name="T56" fmla="*/ 60 w 143"/>
              <a:gd name="T57" fmla="*/ 91 h 287"/>
              <a:gd name="T58" fmla="*/ 42 w 143"/>
              <a:gd name="T59" fmla="*/ 91 h 287"/>
              <a:gd name="T60" fmla="*/ 42 w 143"/>
              <a:gd name="T61" fmla="*/ 237 h 287"/>
              <a:gd name="T62" fmla="*/ 42 w 143"/>
              <a:gd name="T63" fmla="*/ 237 h 287"/>
              <a:gd name="T64" fmla="*/ 42 w 143"/>
              <a:gd name="T65" fmla="*/ 237 h 287"/>
              <a:gd name="T66" fmla="*/ 42 w 143"/>
              <a:gd name="T67" fmla="*/ 239 h 287"/>
              <a:gd name="T68" fmla="*/ 42 w 143"/>
              <a:gd name="T69" fmla="*/ 239 h 287"/>
              <a:gd name="T70" fmla="*/ 92 w 143"/>
              <a:gd name="T71" fmla="*/ 287 h 287"/>
              <a:gd name="T72" fmla="*/ 143 w 143"/>
              <a:gd name="T73" fmla="*/ 239 h 287"/>
              <a:gd name="T74" fmla="*/ 143 w 143"/>
              <a:gd name="T75" fmla="*/ 239 h 287"/>
              <a:gd name="T76" fmla="*/ 143 w 143"/>
              <a:gd name="T77" fmla="*/ 238 h 287"/>
              <a:gd name="T78" fmla="*/ 143 w 143"/>
              <a:gd name="T79" fmla="*/ 237 h 287"/>
              <a:gd name="T80" fmla="*/ 143 w 143"/>
              <a:gd name="T81" fmla="*/ 236 h 287"/>
              <a:gd name="T82" fmla="*/ 143 w 143"/>
              <a:gd name="T83" fmla="*/ 150 h 287"/>
              <a:gd name="T84" fmla="*/ 143 w 143"/>
              <a:gd name="T85" fmla="*/ 150 h 287"/>
              <a:gd name="T86" fmla="*/ 143 w 143"/>
              <a:gd name="T87" fmla="*/ 71 h 287"/>
              <a:gd name="T88" fmla="*/ 143 w 143"/>
              <a:gd name="T89" fmla="*/ 71 h 287"/>
              <a:gd name="T90" fmla="*/ 143 w 143"/>
              <a:gd name="T91" fmla="*/ 71 h 287"/>
              <a:gd name="T92" fmla="*/ 71 w 143"/>
              <a:gd name="T93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3" h="287">
                <a:moveTo>
                  <a:pt x="71" y="0"/>
                </a:moveTo>
                <a:cubicBezTo>
                  <a:pt x="32" y="0"/>
                  <a:pt x="0" y="32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18" y="239"/>
                  <a:pt x="18" y="239"/>
                  <a:pt x="18" y="239"/>
                </a:cubicBezTo>
                <a:cubicBezTo>
                  <a:pt x="18" y="71"/>
                  <a:pt x="18" y="71"/>
                  <a:pt x="18" y="71"/>
                </a:cubicBezTo>
                <a:cubicBezTo>
                  <a:pt x="18" y="42"/>
                  <a:pt x="42" y="18"/>
                  <a:pt x="71" y="18"/>
                </a:cubicBezTo>
                <a:cubicBezTo>
                  <a:pt x="101" y="18"/>
                  <a:pt x="125" y="42"/>
                  <a:pt x="124" y="71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16"/>
                  <a:pt x="124" y="236"/>
                  <a:pt x="124" y="236"/>
                </a:cubicBezTo>
                <a:cubicBezTo>
                  <a:pt x="124" y="236"/>
                  <a:pt x="124" y="236"/>
                  <a:pt x="124" y="236"/>
                </a:cubicBezTo>
                <a:cubicBezTo>
                  <a:pt x="124" y="236"/>
                  <a:pt x="124" y="236"/>
                  <a:pt x="124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24" y="237"/>
                  <a:pt x="124" y="237"/>
                  <a:pt x="124" y="238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4" y="239"/>
                  <a:pt x="124" y="239"/>
                  <a:pt x="124" y="239"/>
                </a:cubicBezTo>
                <a:cubicBezTo>
                  <a:pt x="124" y="239"/>
                  <a:pt x="124" y="239"/>
                  <a:pt x="124" y="238"/>
                </a:cubicBezTo>
                <a:cubicBezTo>
                  <a:pt x="124" y="256"/>
                  <a:pt x="109" y="269"/>
                  <a:pt x="92" y="269"/>
                </a:cubicBezTo>
                <a:cubicBezTo>
                  <a:pt x="75" y="269"/>
                  <a:pt x="61" y="256"/>
                  <a:pt x="60" y="238"/>
                </a:cubicBezTo>
                <a:cubicBezTo>
                  <a:pt x="60" y="239"/>
                  <a:pt x="60" y="239"/>
                  <a:pt x="60" y="239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91"/>
                  <a:pt x="60" y="91"/>
                  <a:pt x="60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237"/>
                  <a:pt x="42" y="237"/>
                  <a:pt x="42" y="237"/>
                </a:cubicBezTo>
                <a:cubicBezTo>
                  <a:pt x="42" y="237"/>
                  <a:pt x="42" y="237"/>
                  <a:pt x="42" y="237"/>
                </a:cubicBezTo>
                <a:cubicBezTo>
                  <a:pt x="42" y="237"/>
                  <a:pt x="42" y="237"/>
                  <a:pt x="42" y="237"/>
                </a:cubicBezTo>
                <a:cubicBezTo>
                  <a:pt x="42" y="239"/>
                  <a:pt x="42" y="239"/>
                  <a:pt x="42" y="239"/>
                </a:cubicBezTo>
                <a:cubicBezTo>
                  <a:pt x="42" y="239"/>
                  <a:pt x="42" y="239"/>
                  <a:pt x="42" y="239"/>
                </a:cubicBezTo>
                <a:cubicBezTo>
                  <a:pt x="43" y="266"/>
                  <a:pt x="65" y="287"/>
                  <a:pt x="92" y="287"/>
                </a:cubicBezTo>
                <a:cubicBezTo>
                  <a:pt x="119" y="287"/>
                  <a:pt x="141" y="266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8"/>
                  <a:pt x="143" y="238"/>
                  <a:pt x="143" y="238"/>
                </a:cubicBezTo>
                <a:cubicBezTo>
                  <a:pt x="143" y="238"/>
                  <a:pt x="143" y="237"/>
                  <a:pt x="143" y="237"/>
                </a:cubicBezTo>
                <a:cubicBezTo>
                  <a:pt x="143" y="237"/>
                  <a:pt x="143" y="236"/>
                  <a:pt x="143" y="236"/>
                </a:cubicBezTo>
                <a:cubicBezTo>
                  <a:pt x="143" y="150"/>
                  <a:pt x="143" y="150"/>
                  <a:pt x="143" y="150"/>
                </a:cubicBezTo>
                <a:cubicBezTo>
                  <a:pt x="143" y="150"/>
                  <a:pt x="143" y="150"/>
                  <a:pt x="143" y="150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32"/>
                  <a:pt x="111" y="0"/>
                  <a:pt x="7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124"/>
          <p:cNvSpPr>
            <a:spLocks noEditPoints="1"/>
          </p:cNvSpPr>
          <p:nvPr/>
        </p:nvSpPr>
        <p:spPr bwMode="auto">
          <a:xfrm>
            <a:off x="3273348" y="2143313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4 w 288"/>
              <a:gd name="T11" fmla="*/ 252 h 288"/>
              <a:gd name="T12" fmla="*/ 154 w 288"/>
              <a:gd name="T13" fmla="*/ 206 h 288"/>
              <a:gd name="T14" fmla="*/ 135 w 288"/>
              <a:gd name="T15" fmla="*/ 206 h 288"/>
              <a:gd name="T16" fmla="*/ 135 w 288"/>
              <a:gd name="T17" fmla="*/ 252 h 288"/>
              <a:gd name="T18" fmla="*/ 36 w 288"/>
              <a:gd name="T19" fmla="*/ 154 h 288"/>
              <a:gd name="T20" fmla="*/ 83 w 288"/>
              <a:gd name="T21" fmla="*/ 154 h 288"/>
              <a:gd name="T22" fmla="*/ 83 w 288"/>
              <a:gd name="T23" fmla="*/ 135 h 288"/>
              <a:gd name="T24" fmla="*/ 36 w 288"/>
              <a:gd name="T25" fmla="*/ 135 h 288"/>
              <a:gd name="T26" fmla="*/ 135 w 288"/>
              <a:gd name="T27" fmla="*/ 37 h 288"/>
              <a:gd name="T28" fmla="*/ 135 w 288"/>
              <a:gd name="T29" fmla="*/ 83 h 288"/>
              <a:gd name="T30" fmla="*/ 154 w 288"/>
              <a:gd name="T31" fmla="*/ 83 h 288"/>
              <a:gd name="T32" fmla="*/ 154 w 288"/>
              <a:gd name="T33" fmla="*/ 37 h 288"/>
              <a:gd name="T34" fmla="*/ 252 w 288"/>
              <a:gd name="T35" fmla="*/ 135 h 288"/>
              <a:gd name="T36" fmla="*/ 206 w 288"/>
              <a:gd name="T37" fmla="*/ 135 h 288"/>
              <a:gd name="T38" fmla="*/ 206 w 288"/>
              <a:gd name="T39" fmla="*/ 154 h 288"/>
              <a:gd name="T40" fmla="*/ 252 w 288"/>
              <a:gd name="T41" fmla="*/ 154 h 288"/>
              <a:gd name="T42" fmla="*/ 154 w 288"/>
              <a:gd name="T43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4" y="252"/>
                </a:moveTo>
                <a:cubicBezTo>
                  <a:pt x="154" y="206"/>
                  <a:pt x="154" y="206"/>
                  <a:pt x="154" y="206"/>
                </a:cubicBezTo>
                <a:cubicBezTo>
                  <a:pt x="135" y="206"/>
                  <a:pt x="135" y="206"/>
                  <a:pt x="135" y="206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83" y="247"/>
                  <a:pt x="41" y="206"/>
                  <a:pt x="36" y="154"/>
                </a:cubicBezTo>
                <a:cubicBezTo>
                  <a:pt x="83" y="154"/>
                  <a:pt x="83" y="154"/>
                  <a:pt x="83" y="154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41" y="83"/>
                  <a:pt x="83" y="41"/>
                  <a:pt x="135" y="37"/>
                </a:cubicBezTo>
                <a:cubicBezTo>
                  <a:pt x="135" y="83"/>
                  <a:pt x="135" y="83"/>
                  <a:pt x="135" y="83"/>
                </a:cubicBezTo>
                <a:cubicBezTo>
                  <a:pt x="154" y="83"/>
                  <a:pt x="154" y="83"/>
                  <a:pt x="154" y="83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206" y="41"/>
                  <a:pt x="247" y="83"/>
                  <a:pt x="252" y="135"/>
                </a:cubicBezTo>
                <a:cubicBezTo>
                  <a:pt x="206" y="135"/>
                  <a:pt x="206" y="135"/>
                  <a:pt x="206" y="135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52" y="154"/>
                  <a:pt x="252" y="154"/>
                  <a:pt x="252" y="154"/>
                </a:cubicBezTo>
                <a:cubicBezTo>
                  <a:pt x="247" y="206"/>
                  <a:pt x="206" y="247"/>
                  <a:pt x="154" y="2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Freeform 125"/>
          <p:cNvSpPr/>
          <p:nvPr/>
        </p:nvSpPr>
        <p:spPr bwMode="auto">
          <a:xfrm>
            <a:off x="3838881" y="2291715"/>
            <a:ext cx="2006" cy="0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ectangle 126"/>
          <p:cNvSpPr>
            <a:spLocks noChangeArrowheads="1"/>
          </p:cNvSpPr>
          <p:nvPr/>
        </p:nvSpPr>
        <p:spPr bwMode="auto">
          <a:xfrm>
            <a:off x="3876985" y="2247595"/>
            <a:ext cx="2006" cy="20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127"/>
          <p:cNvSpPr>
            <a:spLocks noChangeArrowheads="1"/>
          </p:cNvSpPr>
          <p:nvPr/>
        </p:nvSpPr>
        <p:spPr bwMode="auto">
          <a:xfrm>
            <a:off x="3838881" y="2265645"/>
            <a:ext cx="2006" cy="20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128"/>
          <p:cNvSpPr/>
          <p:nvPr/>
        </p:nvSpPr>
        <p:spPr bwMode="auto">
          <a:xfrm>
            <a:off x="3820833" y="2289710"/>
            <a:ext cx="0" cy="2006"/>
          </a:xfrm>
          <a:custGeom>
            <a:avLst/>
            <a:gdLst>
              <a:gd name="T0" fmla="*/ 3 h 3"/>
              <a:gd name="T1" fmla="*/ 0 h 3"/>
              <a:gd name="T2" fmla="*/ 3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129"/>
          <p:cNvSpPr/>
          <p:nvPr/>
        </p:nvSpPr>
        <p:spPr bwMode="auto">
          <a:xfrm>
            <a:off x="3780724" y="2247595"/>
            <a:ext cx="4011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130"/>
          <p:cNvSpPr/>
          <p:nvPr/>
        </p:nvSpPr>
        <p:spPr bwMode="auto">
          <a:xfrm>
            <a:off x="3824844" y="2215508"/>
            <a:ext cx="0" cy="2006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131"/>
          <p:cNvSpPr/>
          <p:nvPr/>
        </p:nvSpPr>
        <p:spPr bwMode="auto">
          <a:xfrm>
            <a:off x="3784735" y="2233558"/>
            <a:ext cx="0" cy="2006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132"/>
          <p:cNvSpPr/>
          <p:nvPr/>
        </p:nvSpPr>
        <p:spPr bwMode="auto">
          <a:xfrm>
            <a:off x="3874979" y="2233558"/>
            <a:ext cx="4011" cy="0"/>
          </a:xfrm>
          <a:custGeom>
            <a:avLst/>
            <a:gdLst>
              <a:gd name="T0" fmla="*/ 0 w 2"/>
              <a:gd name="T1" fmla="*/ 0 w 2"/>
              <a:gd name="T2" fmla="*/ 2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133"/>
          <p:cNvSpPr>
            <a:spLocks noEditPoints="1"/>
          </p:cNvSpPr>
          <p:nvPr/>
        </p:nvSpPr>
        <p:spPr bwMode="auto">
          <a:xfrm>
            <a:off x="3718555" y="2193449"/>
            <a:ext cx="224609" cy="128348"/>
          </a:xfrm>
          <a:custGeom>
            <a:avLst/>
            <a:gdLst>
              <a:gd name="T0" fmla="*/ 101 w 290"/>
              <a:gd name="T1" fmla="*/ 4 h 168"/>
              <a:gd name="T2" fmla="*/ 2 w 290"/>
              <a:gd name="T3" fmla="*/ 90 h 168"/>
              <a:gd name="T4" fmla="*/ 8 w 290"/>
              <a:gd name="T5" fmla="*/ 109 h 168"/>
              <a:gd name="T6" fmla="*/ 15 w 290"/>
              <a:gd name="T7" fmla="*/ 121 h 168"/>
              <a:gd name="T8" fmla="*/ 27 w 290"/>
              <a:gd name="T9" fmla="*/ 133 h 168"/>
              <a:gd name="T10" fmla="*/ 44 w 290"/>
              <a:gd name="T11" fmla="*/ 144 h 168"/>
              <a:gd name="T12" fmla="*/ 56 w 290"/>
              <a:gd name="T13" fmla="*/ 150 h 168"/>
              <a:gd name="T14" fmla="*/ 78 w 290"/>
              <a:gd name="T15" fmla="*/ 159 h 168"/>
              <a:gd name="T16" fmla="*/ 110 w 290"/>
              <a:gd name="T17" fmla="*/ 166 h 168"/>
              <a:gd name="T18" fmla="*/ 152 w 290"/>
              <a:gd name="T19" fmla="*/ 168 h 168"/>
              <a:gd name="T20" fmla="*/ 187 w 290"/>
              <a:gd name="T21" fmla="*/ 165 h 168"/>
              <a:gd name="T22" fmla="*/ 213 w 290"/>
              <a:gd name="T23" fmla="*/ 158 h 168"/>
              <a:gd name="T24" fmla="*/ 235 w 290"/>
              <a:gd name="T25" fmla="*/ 150 h 168"/>
              <a:gd name="T26" fmla="*/ 253 w 290"/>
              <a:gd name="T27" fmla="*/ 140 h 168"/>
              <a:gd name="T28" fmla="*/ 264 w 290"/>
              <a:gd name="T29" fmla="*/ 132 h 168"/>
              <a:gd name="T30" fmla="*/ 273 w 290"/>
              <a:gd name="T31" fmla="*/ 122 h 168"/>
              <a:gd name="T32" fmla="*/ 281 w 290"/>
              <a:gd name="T33" fmla="*/ 111 h 168"/>
              <a:gd name="T34" fmla="*/ 285 w 290"/>
              <a:gd name="T35" fmla="*/ 103 h 168"/>
              <a:gd name="T36" fmla="*/ 287 w 290"/>
              <a:gd name="T37" fmla="*/ 93 h 168"/>
              <a:gd name="T38" fmla="*/ 288 w 290"/>
              <a:gd name="T39" fmla="*/ 90 h 168"/>
              <a:gd name="T40" fmla="*/ 205 w 290"/>
              <a:gd name="T41" fmla="*/ 70 h 168"/>
              <a:gd name="T42" fmla="*/ 156 w 290"/>
              <a:gd name="T43" fmla="*/ 95 h 168"/>
              <a:gd name="T44" fmla="*/ 134 w 290"/>
              <a:gd name="T45" fmla="*/ 129 h 168"/>
              <a:gd name="T46" fmla="*/ 205 w 290"/>
              <a:gd name="T47" fmla="*/ 71 h 168"/>
              <a:gd name="T48" fmla="*/ 230 w 290"/>
              <a:gd name="T49" fmla="*/ 105 h 168"/>
              <a:gd name="T50" fmla="*/ 135 w 290"/>
              <a:gd name="T51" fmla="*/ 95 h 168"/>
              <a:gd name="T52" fmla="*/ 43 w 290"/>
              <a:gd name="T53" fmla="*/ 85 h 168"/>
              <a:gd name="T54" fmla="*/ 40 w 290"/>
              <a:gd name="T55" fmla="*/ 77 h 168"/>
              <a:gd name="T56" fmla="*/ 40 w 290"/>
              <a:gd name="T57" fmla="*/ 74 h 168"/>
              <a:gd name="T58" fmla="*/ 86 w 290"/>
              <a:gd name="T59" fmla="*/ 71 h 168"/>
              <a:gd name="T60" fmla="*/ 49 w 290"/>
              <a:gd name="T61" fmla="*/ 54 h 168"/>
              <a:gd name="T62" fmla="*/ 54 w 290"/>
              <a:gd name="T63" fmla="*/ 47 h 168"/>
              <a:gd name="T64" fmla="*/ 59 w 290"/>
              <a:gd name="T65" fmla="*/ 44 h 168"/>
              <a:gd name="T66" fmla="*/ 64 w 290"/>
              <a:gd name="T67" fmla="*/ 40 h 168"/>
              <a:gd name="T68" fmla="*/ 69 w 290"/>
              <a:gd name="T69" fmla="*/ 36 h 168"/>
              <a:gd name="T70" fmla="*/ 76 w 290"/>
              <a:gd name="T71" fmla="*/ 33 h 168"/>
              <a:gd name="T72" fmla="*/ 81 w 290"/>
              <a:gd name="T73" fmla="*/ 31 h 168"/>
              <a:gd name="T74" fmla="*/ 87 w 290"/>
              <a:gd name="T75" fmla="*/ 28 h 168"/>
              <a:gd name="T76" fmla="*/ 94 w 290"/>
              <a:gd name="T77" fmla="*/ 26 h 168"/>
              <a:gd name="T78" fmla="*/ 100 w 290"/>
              <a:gd name="T79" fmla="*/ 24 h 168"/>
              <a:gd name="T80" fmla="*/ 107 w 290"/>
              <a:gd name="T81" fmla="*/ 22 h 168"/>
              <a:gd name="T82" fmla="*/ 114 w 290"/>
              <a:gd name="T83" fmla="*/ 21 h 168"/>
              <a:gd name="T84" fmla="*/ 122 w 290"/>
              <a:gd name="T85" fmla="*/ 20 h 168"/>
              <a:gd name="T86" fmla="*/ 126 w 290"/>
              <a:gd name="T87" fmla="*/ 19 h 168"/>
              <a:gd name="T88" fmla="*/ 136 w 290"/>
              <a:gd name="T89" fmla="*/ 18 h 168"/>
              <a:gd name="T90" fmla="*/ 137 w 290"/>
              <a:gd name="T91" fmla="*/ 31 h 168"/>
              <a:gd name="T92" fmla="*/ 154 w 290"/>
              <a:gd name="T93" fmla="*/ 37 h 168"/>
              <a:gd name="T94" fmla="*/ 153 w 290"/>
              <a:gd name="T95" fmla="*/ 18 h 168"/>
              <a:gd name="T96" fmla="*/ 155 w 290"/>
              <a:gd name="T97" fmla="*/ 19 h 168"/>
              <a:gd name="T98" fmla="*/ 166 w 290"/>
              <a:gd name="T99" fmla="*/ 19 h 168"/>
              <a:gd name="T100" fmla="*/ 174 w 290"/>
              <a:gd name="T101" fmla="*/ 21 h 168"/>
              <a:gd name="T102" fmla="*/ 178 w 290"/>
              <a:gd name="T103" fmla="*/ 21 h 168"/>
              <a:gd name="T104" fmla="*/ 192 w 290"/>
              <a:gd name="T105" fmla="*/ 25 h 168"/>
              <a:gd name="T106" fmla="*/ 197 w 290"/>
              <a:gd name="T107" fmla="*/ 26 h 168"/>
              <a:gd name="T108" fmla="*/ 208 w 290"/>
              <a:gd name="T109" fmla="*/ 30 h 168"/>
              <a:gd name="T110" fmla="*/ 213 w 290"/>
              <a:gd name="T111" fmla="*/ 33 h 168"/>
              <a:gd name="T112" fmla="*/ 227 w 290"/>
              <a:gd name="T113" fmla="*/ 40 h 168"/>
              <a:gd name="T114" fmla="*/ 233 w 290"/>
              <a:gd name="T115" fmla="*/ 45 h 168"/>
              <a:gd name="T116" fmla="*/ 239 w 290"/>
              <a:gd name="T117" fmla="*/ 51 h 168"/>
              <a:gd name="T118" fmla="*/ 203 w 290"/>
              <a:gd name="T119" fmla="*/ 54 h 168"/>
              <a:gd name="T120" fmla="*/ 137 w 290"/>
              <a:gd name="T121" fmla="*/ 3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0" h="168">
                <a:moveTo>
                  <a:pt x="284" y="59"/>
                </a:moveTo>
                <a:cubicBezTo>
                  <a:pt x="279" y="49"/>
                  <a:pt x="271" y="41"/>
                  <a:pt x="261" y="33"/>
                </a:cubicBezTo>
                <a:cubicBezTo>
                  <a:pt x="252" y="26"/>
                  <a:pt x="241" y="19"/>
                  <a:pt x="228" y="14"/>
                </a:cubicBezTo>
                <a:cubicBezTo>
                  <a:pt x="216" y="10"/>
                  <a:pt x="202" y="6"/>
                  <a:pt x="188" y="4"/>
                </a:cubicBezTo>
                <a:cubicBezTo>
                  <a:pt x="174" y="1"/>
                  <a:pt x="160" y="0"/>
                  <a:pt x="145" y="0"/>
                </a:cubicBezTo>
                <a:cubicBezTo>
                  <a:pt x="130" y="0"/>
                  <a:pt x="115" y="1"/>
                  <a:pt x="101" y="4"/>
                </a:cubicBezTo>
                <a:cubicBezTo>
                  <a:pt x="88" y="6"/>
                  <a:pt x="74" y="10"/>
                  <a:pt x="62" y="14"/>
                </a:cubicBezTo>
                <a:cubicBezTo>
                  <a:pt x="49" y="19"/>
                  <a:pt x="38" y="26"/>
                  <a:pt x="29" y="33"/>
                </a:cubicBezTo>
                <a:cubicBezTo>
                  <a:pt x="18" y="41"/>
                  <a:pt x="11" y="49"/>
                  <a:pt x="6" y="59"/>
                </a:cubicBezTo>
                <a:cubicBezTo>
                  <a:pt x="1" y="69"/>
                  <a:pt x="0" y="80"/>
                  <a:pt x="2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9"/>
                  <a:pt x="4" y="101"/>
                  <a:pt x="5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6" y="105"/>
                  <a:pt x="7" y="107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9" y="111"/>
                  <a:pt x="10" y="113"/>
                  <a:pt x="11" y="115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7"/>
                  <a:pt x="14" y="119"/>
                  <a:pt x="15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7" y="123"/>
                  <a:pt x="19" y="125"/>
                  <a:pt x="21" y="126"/>
                </a:cubicBezTo>
                <a:cubicBezTo>
                  <a:pt x="21" y="127"/>
                  <a:pt x="21" y="127"/>
                  <a:pt x="21" y="127"/>
                </a:cubicBezTo>
                <a:cubicBezTo>
                  <a:pt x="23" y="129"/>
                  <a:pt x="25" y="131"/>
                  <a:pt x="27" y="132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30" y="134"/>
                  <a:pt x="32" y="136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7" y="140"/>
                  <a:pt x="39" y="141"/>
                  <a:pt x="42" y="143"/>
                </a:cubicBezTo>
                <a:cubicBezTo>
                  <a:pt x="42" y="143"/>
                  <a:pt x="43" y="144"/>
                  <a:pt x="44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5" y="145"/>
                  <a:pt x="45" y="145"/>
                  <a:pt x="45" y="145"/>
                </a:cubicBezTo>
                <a:cubicBezTo>
                  <a:pt x="45" y="145"/>
                  <a:pt x="45" y="145"/>
                  <a:pt x="46" y="145"/>
                </a:cubicBezTo>
                <a:cubicBezTo>
                  <a:pt x="49" y="147"/>
                  <a:pt x="52" y="148"/>
                  <a:pt x="55" y="150"/>
                </a:cubicBezTo>
                <a:cubicBezTo>
                  <a:pt x="56" y="150"/>
                  <a:pt x="56" y="150"/>
                  <a:pt x="56" y="150"/>
                </a:cubicBezTo>
                <a:cubicBezTo>
                  <a:pt x="56" y="150"/>
                  <a:pt x="56" y="150"/>
                  <a:pt x="56" y="150"/>
                </a:cubicBezTo>
                <a:cubicBezTo>
                  <a:pt x="59" y="152"/>
                  <a:pt x="63" y="153"/>
                  <a:pt x="66" y="154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70" y="156"/>
                  <a:pt x="74" y="157"/>
                  <a:pt x="77" y="158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8" y="159"/>
                  <a:pt x="78" y="159"/>
                  <a:pt x="78" y="159"/>
                </a:cubicBezTo>
                <a:cubicBezTo>
                  <a:pt x="82" y="160"/>
                  <a:pt x="86" y="161"/>
                  <a:pt x="89" y="162"/>
                </a:cubicBezTo>
                <a:cubicBezTo>
                  <a:pt x="90" y="162"/>
                  <a:pt x="90" y="162"/>
                  <a:pt x="90" y="162"/>
                </a:cubicBezTo>
                <a:cubicBezTo>
                  <a:pt x="94" y="163"/>
                  <a:pt x="98" y="164"/>
                  <a:pt x="103" y="164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05" y="165"/>
                  <a:pt x="107" y="165"/>
                  <a:pt x="109" y="165"/>
                </a:cubicBezTo>
                <a:cubicBezTo>
                  <a:pt x="109" y="165"/>
                  <a:pt x="110" y="165"/>
                  <a:pt x="110" y="166"/>
                </a:cubicBezTo>
                <a:cubicBezTo>
                  <a:pt x="112" y="166"/>
                  <a:pt x="114" y="166"/>
                  <a:pt x="116" y="166"/>
                </a:cubicBezTo>
                <a:cubicBezTo>
                  <a:pt x="116" y="166"/>
                  <a:pt x="117" y="167"/>
                  <a:pt x="117" y="167"/>
                </a:cubicBezTo>
                <a:cubicBezTo>
                  <a:pt x="121" y="167"/>
                  <a:pt x="126" y="167"/>
                  <a:pt x="130" y="168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6" y="168"/>
                  <a:pt x="140" y="168"/>
                  <a:pt x="145" y="168"/>
                </a:cubicBezTo>
                <a:cubicBezTo>
                  <a:pt x="147" y="168"/>
                  <a:pt x="150" y="168"/>
                  <a:pt x="152" y="1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5" y="168"/>
                  <a:pt x="157" y="168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4" y="167"/>
                  <a:pt x="169" y="167"/>
                  <a:pt x="173" y="167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8" y="166"/>
                  <a:pt x="182" y="165"/>
                  <a:pt x="187" y="165"/>
                </a:cubicBezTo>
                <a:cubicBezTo>
                  <a:pt x="188" y="164"/>
                  <a:pt x="188" y="164"/>
                  <a:pt x="188" y="164"/>
                </a:cubicBezTo>
                <a:cubicBezTo>
                  <a:pt x="192" y="164"/>
                  <a:pt x="196" y="163"/>
                  <a:pt x="200" y="162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204" y="161"/>
                  <a:pt x="208" y="160"/>
                  <a:pt x="212" y="159"/>
                </a:cubicBezTo>
                <a:cubicBezTo>
                  <a:pt x="212" y="159"/>
                  <a:pt x="213" y="158"/>
                  <a:pt x="213" y="158"/>
                </a:cubicBezTo>
                <a:cubicBezTo>
                  <a:pt x="215" y="158"/>
                  <a:pt x="215" y="158"/>
                  <a:pt x="215" y="158"/>
                </a:cubicBezTo>
                <a:cubicBezTo>
                  <a:pt x="217" y="157"/>
                  <a:pt x="220" y="156"/>
                  <a:pt x="222" y="155"/>
                </a:cubicBezTo>
                <a:cubicBezTo>
                  <a:pt x="223" y="155"/>
                  <a:pt x="225" y="154"/>
                  <a:pt x="226" y="154"/>
                </a:cubicBezTo>
                <a:cubicBezTo>
                  <a:pt x="228" y="153"/>
                  <a:pt x="230" y="152"/>
                  <a:pt x="232" y="151"/>
                </a:cubicBezTo>
                <a:cubicBezTo>
                  <a:pt x="233" y="151"/>
                  <a:pt x="233" y="151"/>
                  <a:pt x="233" y="151"/>
                </a:cubicBezTo>
                <a:cubicBezTo>
                  <a:pt x="234" y="150"/>
                  <a:pt x="235" y="150"/>
                  <a:pt x="235" y="150"/>
                </a:cubicBezTo>
                <a:cubicBezTo>
                  <a:pt x="238" y="148"/>
                  <a:pt x="241" y="147"/>
                  <a:pt x="244" y="145"/>
                </a:cubicBezTo>
                <a:cubicBezTo>
                  <a:pt x="245" y="145"/>
                  <a:pt x="246" y="144"/>
                  <a:pt x="247" y="144"/>
                </a:cubicBezTo>
                <a:cubicBezTo>
                  <a:pt x="247" y="143"/>
                  <a:pt x="247" y="143"/>
                  <a:pt x="247" y="143"/>
                </a:cubicBezTo>
                <a:cubicBezTo>
                  <a:pt x="248" y="143"/>
                  <a:pt x="248" y="143"/>
                  <a:pt x="248" y="143"/>
                </a:cubicBezTo>
                <a:cubicBezTo>
                  <a:pt x="250" y="142"/>
                  <a:pt x="251" y="141"/>
                  <a:pt x="253" y="140"/>
                </a:cubicBezTo>
                <a:cubicBezTo>
                  <a:pt x="253" y="140"/>
                  <a:pt x="253" y="140"/>
                  <a:pt x="253" y="140"/>
                </a:cubicBezTo>
                <a:cubicBezTo>
                  <a:pt x="254" y="139"/>
                  <a:pt x="256" y="138"/>
                  <a:pt x="257" y="137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58" y="136"/>
                  <a:pt x="258" y="136"/>
                  <a:pt x="258" y="136"/>
                </a:cubicBezTo>
                <a:cubicBezTo>
                  <a:pt x="260" y="135"/>
                  <a:pt x="261" y="134"/>
                  <a:pt x="263" y="133"/>
                </a:cubicBezTo>
                <a:cubicBezTo>
                  <a:pt x="263" y="132"/>
                  <a:pt x="263" y="132"/>
                  <a:pt x="263" y="132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65" y="131"/>
                  <a:pt x="267" y="129"/>
                  <a:pt x="268" y="128"/>
                </a:cubicBezTo>
                <a:cubicBezTo>
                  <a:pt x="269" y="127"/>
                  <a:pt x="269" y="127"/>
                  <a:pt x="269" y="127"/>
                </a:cubicBezTo>
                <a:cubicBezTo>
                  <a:pt x="269" y="127"/>
                  <a:pt x="269" y="127"/>
                  <a:pt x="269" y="127"/>
                </a:cubicBezTo>
                <a:cubicBezTo>
                  <a:pt x="270" y="125"/>
                  <a:pt x="272" y="124"/>
                  <a:pt x="273" y="123"/>
                </a:cubicBezTo>
                <a:cubicBezTo>
                  <a:pt x="273" y="123"/>
                  <a:pt x="273" y="123"/>
                  <a:pt x="273" y="123"/>
                </a:cubicBezTo>
                <a:cubicBezTo>
                  <a:pt x="273" y="122"/>
                  <a:pt x="273" y="122"/>
                  <a:pt x="273" y="122"/>
                </a:cubicBezTo>
                <a:cubicBezTo>
                  <a:pt x="274" y="121"/>
                  <a:pt x="275" y="120"/>
                  <a:pt x="277" y="118"/>
                </a:cubicBezTo>
                <a:cubicBezTo>
                  <a:pt x="277" y="118"/>
                  <a:pt x="277" y="117"/>
                  <a:pt x="277" y="117"/>
                </a:cubicBezTo>
                <a:cubicBezTo>
                  <a:pt x="278" y="116"/>
                  <a:pt x="278" y="116"/>
                  <a:pt x="278" y="115"/>
                </a:cubicBezTo>
                <a:cubicBezTo>
                  <a:pt x="279" y="115"/>
                  <a:pt x="279" y="114"/>
                  <a:pt x="279" y="114"/>
                </a:cubicBezTo>
                <a:cubicBezTo>
                  <a:pt x="280" y="113"/>
                  <a:pt x="280" y="113"/>
                  <a:pt x="280" y="112"/>
                </a:cubicBezTo>
                <a:cubicBezTo>
                  <a:pt x="281" y="112"/>
                  <a:pt x="281" y="111"/>
                  <a:pt x="281" y="111"/>
                </a:cubicBezTo>
                <a:cubicBezTo>
                  <a:pt x="281" y="110"/>
                  <a:pt x="282" y="110"/>
                  <a:pt x="282" y="109"/>
                </a:cubicBezTo>
                <a:cubicBezTo>
                  <a:pt x="282" y="109"/>
                  <a:pt x="282" y="108"/>
                  <a:pt x="283" y="108"/>
                </a:cubicBezTo>
                <a:cubicBezTo>
                  <a:pt x="283" y="107"/>
                  <a:pt x="283" y="107"/>
                  <a:pt x="283" y="107"/>
                </a:cubicBezTo>
                <a:cubicBezTo>
                  <a:pt x="283" y="107"/>
                  <a:pt x="283" y="107"/>
                  <a:pt x="283" y="106"/>
                </a:cubicBezTo>
                <a:cubicBezTo>
                  <a:pt x="284" y="106"/>
                  <a:pt x="284" y="105"/>
                  <a:pt x="284" y="104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102"/>
                  <a:pt x="285" y="101"/>
                  <a:pt x="285" y="101"/>
                </a:cubicBezTo>
                <a:cubicBezTo>
                  <a:pt x="286" y="100"/>
                  <a:pt x="286" y="100"/>
                  <a:pt x="286" y="100"/>
                </a:cubicBezTo>
                <a:cubicBezTo>
                  <a:pt x="286" y="100"/>
                  <a:pt x="286" y="100"/>
                  <a:pt x="286" y="100"/>
                </a:cubicBezTo>
                <a:cubicBezTo>
                  <a:pt x="286" y="99"/>
                  <a:pt x="286" y="98"/>
                  <a:pt x="286" y="97"/>
                </a:cubicBezTo>
                <a:cubicBezTo>
                  <a:pt x="287" y="93"/>
                  <a:pt x="287" y="93"/>
                  <a:pt x="287" y="93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90" y="79"/>
                  <a:pt x="289" y="69"/>
                  <a:pt x="284" y="59"/>
                </a:cubicBezTo>
                <a:close/>
                <a:moveTo>
                  <a:pt x="86" y="71"/>
                </a:moveTo>
                <a:cubicBezTo>
                  <a:pt x="81" y="71"/>
                  <a:pt x="81" y="71"/>
                  <a:pt x="81" y="71"/>
                </a:cubicBezTo>
                <a:cubicBezTo>
                  <a:pt x="86" y="71"/>
                  <a:pt x="86" y="71"/>
                  <a:pt x="86" y="71"/>
                </a:cubicBezTo>
                <a:close/>
                <a:moveTo>
                  <a:pt x="205" y="71"/>
                </a:moveTo>
                <a:cubicBezTo>
                  <a:pt x="205" y="70"/>
                  <a:pt x="205" y="70"/>
                  <a:pt x="205" y="70"/>
                </a:cubicBezTo>
                <a:cubicBezTo>
                  <a:pt x="205" y="71"/>
                  <a:pt x="205" y="71"/>
                  <a:pt x="205" y="71"/>
                </a:cubicBezTo>
                <a:close/>
                <a:moveTo>
                  <a:pt x="157" y="129"/>
                </a:moveTo>
                <a:cubicBezTo>
                  <a:pt x="157" y="129"/>
                  <a:pt x="157" y="129"/>
                  <a:pt x="157" y="129"/>
                </a:cubicBezTo>
                <a:cubicBezTo>
                  <a:pt x="157" y="129"/>
                  <a:pt x="158" y="128"/>
                  <a:pt x="158" y="128"/>
                </a:cubicBezTo>
                <a:cubicBezTo>
                  <a:pt x="158" y="128"/>
                  <a:pt x="157" y="129"/>
                  <a:pt x="157" y="129"/>
                </a:cubicBezTo>
                <a:close/>
                <a:moveTo>
                  <a:pt x="156" y="95"/>
                </a:moveTo>
                <a:cubicBezTo>
                  <a:pt x="156" y="95"/>
                  <a:pt x="156" y="95"/>
                  <a:pt x="156" y="95"/>
                </a:cubicBezTo>
                <a:cubicBezTo>
                  <a:pt x="156" y="95"/>
                  <a:pt x="156" y="95"/>
                  <a:pt x="156" y="95"/>
                </a:cubicBezTo>
                <a:close/>
                <a:moveTo>
                  <a:pt x="134" y="129"/>
                </a:moveTo>
                <a:cubicBezTo>
                  <a:pt x="134" y="129"/>
                  <a:pt x="134" y="129"/>
                  <a:pt x="134" y="129"/>
                </a:cubicBezTo>
                <a:cubicBezTo>
                  <a:pt x="134" y="126"/>
                  <a:pt x="134" y="126"/>
                  <a:pt x="134" y="126"/>
                </a:cubicBezTo>
                <a:lnTo>
                  <a:pt x="134" y="129"/>
                </a:lnTo>
                <a:close/>
                <a:moveTo>
                  <a:pt x="203" y="54"/>
                </a:moveTo>
                <a:cubicBezTo>
                  <a:pt x="209" y="54"/>
                  <a:pt x="209" y="54"/>
                  <a:pt x="209" y="54"/>
                </a:cubicBezTo>
                <a:cubicBezTo>
                  <a:pt x="203" y="54"/>
                  <a:pt x="203" y="54"/>
                  <a:pt x="203" y="54"/>
                </a:cubicBezTo>
                <a:close/>
                <a:moveTo>
                  <a:pt x="205" y="71"/>
                </a:moveTo>
                <a:cubicBezTo>
                  <a:pt x="205" y="71"/>
                  <a:pt x="205" y="71"/>
                  <a:pt x="205" y="71"/>
                </a:cubicBezTo>
                <a:cubicBezTo>
                  <a:pt x="205" y="71"/>
                  <a:pt x="205" y="71"/>
                  <a:pt x="205" y="71"/>
                </a:cubicBezTo>
                <a:cubicBezTo>
                  <a:pt x="249" y="71"/>
                  <a:pt x="249" y="71"/>
                  <a:pt x="249" y="71"/>
                </a:cubicBezTo>
                <a:cubicBezTo>
                  <a:pt x="249" y="72"/>
                  <a:pt x="250" y="73"/>
                  <a:pt x="250" y="74"/>
                </a:cubicBezTo>
                <a:cubicBezTo>
                  <a:pt x="250" y="75"/>
                  <a:pt x="250" y="76"/>
                  <a:pt x="250" y="77"/>
                </a:cubicBezTo>
                <a:cubicBezTo>
                  <a:pt x="250" y="77"/>
                  <a:pt x="250" y="78"/>
                  <a:pt x="250" y="79"/>
                </a:cubicBezTo>
                <a:cubicBezTo>
                  <a:pt x="249" y="81"/>
                  <a:pt x="248" y="83"/>
                  <a:pt x="247" y="85"/>
                </a:cubicBezTo>
                <a:cubicBezTo>
                  <a:pt x="244" y="92"/>
                  <a:pt x="238" y="99"/>
                  <a:pt x="230" y="105"/>
                </a:cubicBezTo>
                <a:cubicBezTo>
                  <a:pt x="222" y="111"/>
                  <a:pt x="211" y="117"/>
                  <a:pt x="199" y="121"/>
                </a:cubicBezTo>
                <a:cubicBezTo>
                  <a:pt x="186" y="125"/>
                  <a:pt x="172" y="127"/>
                  <a:pt x="157" y="128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19" y="128"/>
                  <a:pt x="104" y="125"/>
                  <a:pt x="91" y="121"/>
                </a:cubicBezTo>
                <a:cubicBezTo>
                  <a:pt x="79" y="117"/>
                  <a:pt x="68" y="111"/>
                  <a:pt x="60" y="105"/>
                </a:cubicBezTo>
                <a:cubicBezTo>
                  <a:pt x="52" y="99"/>
                  <a:pt x="46" y="92"/>
                  <a:pt x="43" y="85"/>
                </a:cubicBezTo>
                <a:cubicBezTo>
                  <a:pt x="42" y="83"/>
                  <a:pt x="41" y="81"/>
                  <a:pt x="4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7"/>
                  <a:pt x="4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7"/>
                  <a:pt x="40" y="76"/>
                  <a:pt x="40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0" y="76"/>
                  <a:pt x="40" y="76"/>
                  <a:pt x="40" y="75"/>
                </a:cubicBezTo>
                <a:cubicBezTo>
                  <a:pt x="40" y="75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3"/>
                  <a:pt x="40" y="73"/>
                  <a:pt x="40" y="72"/>
                </a:cubicBezTo>
                <a:cubicBezTo>
                  <a:pt x="41" y="72"/>
                  <a:pt x="41" y="71"/>
                  <a:pt x="41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7" y="54"/>
                  <a:pt x="87" y="54"/>
                  <a:pt x="8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3"/>
                  <a:pt x="49" y="53"/>
                  <a:pt x="50" y="53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1"/>
                  <a:pt x="51" y="51"/>
                  <a:pt x="51" y="50"/>
                </a:cubicBezTo>
                <a:cubicBezTo>
                  <a:pt x="52" y="50"/>
                  <a:pt x="52" y="50"/>
                  <a:pt x="53" y="49"/>
                </a:cubicBezTo>
                <a:cubicBezTo>
                  <a:pt x="53" y="49"/>
                  <a:pt x="53" y="49"/>
                  <a:pt x="54" y="48"/>
                </a:cubicBezTo>
                <a:cubicBezTo>
                  <a:pt x="54" y="48"/>
                  <a:pt x="54" y="48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6" y="46"/>
                  <a:pt x="56" y="46"/>
                </a:cubicBezTo>
                <a:cubicBezTo>
                  <a:pt x="56" y="46"/>
                  <a:pt x="57" y="45"/>
                  <a:pt x="57" y="45"/>
                </a:cubicBezTo>
                <a:cubicBezTo>
                  <a:pt x="58" y="44"/>
                  <a:pt x="58" y="44"/>
                  <a:pt x="59" y="44"/>
                </a:cubicBezTo>
                <a:cubicBezTo>
                  <a:pt x="59" y="44"/>
                  <a:pt x="59" y="43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60" y="43"/>
                  <a:pt x="60" y="43"/>
                  <a:pt x="60" y="42"/>
                </a:cubicBezTo>
                <a:cubicBezTo>
                  <a:pt x="61" y="42"/>
                  <a:pt x="61" y="42"/>
                  <a:pt x="62" y="41"/>
                </a:cubicBezTo>
                <a:cubicBezTo>
                  <a:pt x="62" y="41"/>
                  <a:pt x="63" y="40"/>
                  <a:pt x="6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5" y="39"/>
                  <a:pt x="65" y="39"/>
                  <a:pt x="66" y="39"/>
                </a:cubicBezTo>
                <a:cubicBezTo>
                  <a:pt x="66" y="38"/>
                  <a:pt x="67" y="38"/>
                  <a:pt x="68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1" y="35"/>
                  <a:pt x="72" y="35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3"/>
                  <a:pt x="75" y="33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7" y="32"/>
                  <a:pt x="77" y="32"/>
                  <a:pt x="78" y="32"/>
                </a:cubicBezTo>
                <a:cubicBezTo>
                  <a:pt x="78" y="32"/>
                  <a:pt x="79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0"/>
                  <a:pt x="85" y="29"/>
                  <a:pt x="86" y="29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28"/>
                  <a:pt x="88" y="28"/>
                  <a:pt x="88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7"/>
                  <a:pt x="91" y="27"/>
                  <a:pt x="92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7" y="25"/>
                  <a:pt x="98" y="25"/>
                  <a:pt x="99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1" y="24"/>
                  <a:pt x="101" y="24"/>
                  <a:pt x="102" y="24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03" y="23"/>
                  <a:pt x="103" y="23"/>
                  <a:pt x="104" y="23"/>
                </a:cubicBezTo>
                <a:cubicBezTo>
                  <a:pt x="105" y="23"/>
                  <a:pt x="105" y="23"/>
                  <a:pt x="106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0" y="22"/>
                  <a:pt x="112" y="21"/>
                  <a:pt x="113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17" y="20"/>
                  <a:pt x="118" y="20"/>
                  <a:pt x="118" y="20"/>
                </a:cubicBezTo>
                <a:cubicBezTo>
                  <a:pt x="119" y="20"/>
                  <a:pt x="120" y="20"/>
                  <a:pt x="121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5" y="19"/>
                  <a:pt x="126" y="19"/>
                  <a:pt x="126" y="19"/>
                </a:cubicBezTo>
                <a:cubicBezTo>
                  <a:pt x="127" y="19"/>
                  <a:pt x="128" y="19"/>
                  <a:pt x="129" y="19"/>
                </a:cubicBezTo>
                <a:cubicBezTo>
                  <a:pt x="130" y="19"/>
                  <a:pt x="130" y="19"/>
                  <a:pt x="130" y="19"/>
                </a:cubicBezTo>
                <a:cubicBezTo>
                  <a:pt x="130" y="19"/>
                  <a:pt x="130" y="19"/>
                  <a:pt x="130" y="19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2" y="19"/>
                  <a:pt x="133" y="19"/>
                  <a:pt x="133" y="19"/>
                </a:cubicBezTo>
                <a:cubicBezTo>
                  <a:pt x="134" y="19"/>
                  <a:pt x="135" y="19"/>
                  <a:pt x="136" y="18"/>
                </a:cubicBezTo>
                <a:cubicBezTo>
                  <a:pt x="136" y="18"/>
                  <a:pt x="137" y="18"/>
                  <a:pt x="137" y="18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9"/>
                  <a:pt x="154" y="19"/>
                  <a:pt x="154" y="19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57" y="19"/>
                  <a:pt x="157" y="19"/>
                  <a:pt x="157" y="19"/>
                </a:cubicBezTo>
                <a:cubicBezTo>
                  <a:pt x="159" y="19"/>
                  <a:pt x="159" y="19"/>
                  <a:pt x="159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61" y="19"/>
                  <a:pt x="162" y="19"/>
                  <a:pt x="162" y="19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65" y="19"/>
                  <a:pt x="166" y="19"/>
                  <a:pt x="166" y="19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9" y="20"/>
                  <a:pt x="170" y="20"/>
                  <a:pt x="170" y="20"/>
                </a:cubicBezTo>
                <a:cubicBezTo>
                  <a:pt x="171" y="20"/>
                  <a:pt x="172" y="20"/>
                  <a:pt x="172" y="20"/>
                </a:cubicBezTo>
                <a:cubicBezTo>
                  <a:pt x="173" y="20"/>
                  <a:pt x="174" y="20"/>
                  <a:pt x="174" y="21"/>
                </a:cubicBezTo>
                <a:cubicBezTo>
                  <a:pt x="175" y="21"/>
                  <a:pt x="175" y="21"/>
                  <a:pt x="175" y="21"/>
                </a:cubicBezTo>
                <a:cubicBezTo>
                  <a:pt x="175" y="21"/>
                  <a:pt x="175" y="21"/>
                  <a:pt x="175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7" y="21"/>
                  <a:pt x="178" y="21"/>
                  <a:pt x="178" y="21"/>
                </a:cubicBezTo>
                <a:cubicBezTo>
                  <a:pt x="179" y="21"/>
                  <a:pt x="180" y="22"/>
                  <a:pt x="180" y="22"/>
                </a:cubicBezTo>
                <a:cubicBezTo>
                  <a:pt x="181" y="22"/>
                  <a:pt x="182" y="22"/>
                  <a:pt x="183" y="22"/>
                </a:cubicBezTo>
                <a:cubicBezTo>
                  <a:pt x="183" y="22"/>
                  <a:pt x="184" y="23"/>
                  <a:pt x="185" y="23"/>
                </a:cubicBezTo>
                <a:cubicBezTo>
                  <a:pt x="186" y="23"/>
                  <a:pt x="186" y="23"/>
                  <a:pt x="187" y="23"/>
                </a:cubicBezTo>
                <a:cubicBezTo>
                  <a:pt x="188" y="23"/>
                  <a:pt x="189" y="24"/>
                  <a:pt x="190" y="24"/>
                </a:cubicBezTo>
                <a:cubicBezTo>
                  <a:pt x="191" y="24"/>
                  <a:pt x="192" y="24"/>
                  <a:pt x="192" y="25"/>
                </a:cubicBezTo>
                <a:cubicBezTo>
                  <a:pt x="193" y="25"/>
                  <a:pt x="194" y="25"/>
                  <a:pt x="195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8" y="26"/>
                  <a:pt x="198" y="26"/>
                  <a:pt x="198" y="26"/>
                </a:cubicBezTo>
                <a:cubicBezTo>
                  <a:pt x="198" y="26"/>
                  <a:pt x="198" y="26"/>
                  <a:pt x="199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201" y="27"/>
                  <a:pt x="203" y="28"/>
                  <a:pt x="204" y="29"/>
                </a:cubicBezTo>
                <a:cubicBezTo>
                  <a:pt x="205" y="29"/>
                  <a:pt x="206" y="29"/>
                  <a:pt x="207" y="30"/>
                </a:cubicBezTo>
                <a:cubicBezTo>
                  <a:pt x="208" y="30"/>
                  <a:pt x="208" y="30"/>
                  <a:pt x="208" y="30"/>
                </a:cubicBezTo>
                <a:cubicBezTo>
                  <a:pt x="208" y="30"/>
                  <a:pt x="209" y="30"/>
                  <a:pt x="209" y="31"/>
                </a:cubicBezTo>
                <a:cubicBezTo>
                  <a:pt x="210" y="31"/>
                  <a:pt x="210" y="31"/>
                  <a:pt x="211" y="31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2" y="32"/>
                  <a:pt x="212" y="32"/>
                  <a:pt x="212" y="32"/>
                </a:cubicBezTo>
                <a:cubicBezTo>
                  <a:pt x="212" y="32"/>
                  <a:pt x="213" y="32"/>
                  <a:pt x="213" y="32"/>
                </a:cubicBezTo>
                <a:cubicBezTo>
                  <a:pt x="213" y="32"/>
                  <a:pt x="213" y="33"/>
                  <a:pt x="213" y="33"/>
                </a:cubicBezTo>
                <a:cubicBezTo>
                  <a:pt x="214" y="33"/>
                  <a:pt x="214" y="33"/>
                  <a:pt x="214" y="33"/>
                </a:cubicBezTo>
                <a:cubicBezTo>
                  <a:pt x="215" y="34"/>
                  <a:pt x="217" y="34"/>
                  <a:pt x="219" y="35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20" y="36"/>
                  <a:pt x="220" y="36"/>
                  <a:pt x="220" y="36"/>
                </a:cubicBezTo>
                <a:cubicBezTo>
                  <a:pt x="223" y="38"/>
                  <a:pt x="225" y="39"/>
                  <a:pt x="226" y="40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7" y="41"/>
                  <a:pt x="227" y="41"/>
                  <a:pt x="227" y="41"/>
                </a:cubicBezTo>
                <a:cubicBezTo>
                  <a:pt x="229" y="42"/>
                  <a:pt x="230" y="43"/>
                  <a:pt x="231" y="43"/>
                </a:cubicBezTo>
                <a:cubicBezTo>
                  <a:pt x="231" y="44"/>
                  <a:pt x="231" y="44"/>
                  <a:pt x="231" y="44"/>
                </a:cubicBezTo>
                <a:cubicBezTo>
                  <a:pt x="232" y="44"/>
                  <a:pt x="232" y="44"/>
                  <a:pt x="232" y="44"/>
                </a:cubicBezTo>
                <a:cubicBezTo>
                  <a:pt x="232" y="45"/>
                  <a:pt x="233" y="45"/>
                  <a:pt x="233" y="45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5" y="47"/>
                  <a:pt x="236" y="48"/>
                  <a:pt x="237" y="49"/>
                </a:cubicBezTo>
                <a:cubicBezTo>
                  <a:pt x="237" y="49"/>
                  <a:pt x="237" y="49"/>
                  <a:pt x="237" y="49"/>
                </a:cubicBezTo>
                <a:cubicBezTo>
                  <a:pt x="237" y="49"/>
                  <a:pt x="238" y="49"/>
                  <a:pt x="238" y="50"/>
                </a:cubicBezTo>
                <a:cubicBezTo>
                  <a:pt x="238" y="50"/>
                  <a:pt x="238" y="50"/>
                  <a:pt x="239" y="51"/>
                </a:cubicBezTo>
                <a:cubicBezTo>
                  <a:pt x="239" y="51"/>
                  <a:pt x="239" y="51"/>
                  <a:pt x="239" y="51"/>
                </a:cubicBezTo>
                <a:cubicBezTo>
                  <a:pt x="239" y="52"/>
                  <a:pt x="239" y="52"/>
                  <a:pt x="239" y="52"/>
                </a:cubicBezTo>
                <a:cubicBezTo>
                  <a:pt x="240" y="52"/>
                  <a:pt x="240" y="52"/>
                  <a:pt x="240" y="52"/>
                </a:cubicBezTo>
                <a:cubicBezTo>
                  <a:pt x="240" y="53"/>
                  <a:pt x="241" y="53"/>
                  <a:pt x="242" y="54"/>
                </a:cubicBezTo>
                <a:cubicBezTo>
                  <a:pt x="203" y="54"/>
                  <a:pt x="203" y="54"/>
                  <a:pt x="203" y="54"/>
                </a:cubicBezTo>
                <a:cubicBezTo>
                  <a:pt x="203" y="54"/>
                  <a:pt x="203" y="54"/>
                  <a:pt x="203" y="54"/>
                </a:cubicBezTo>
                <a:cubicBezTo>
                  <a:pt x="203" y="54"/>
                  <a:pt x="203" y="54"/>
                  <a:pt x="203" y="54"/>
                </a:cubicBezTo>
                <a:lnTo>
                  <a:pt x="205" y="71"/>
                </a:lnTo>
                <a:close/>
                <a:moveTo>
                  <a:pt x="87" y="54"/>
                </a:move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137" y="31"/>
                </a:moveTo>
                <a:cubicBezTo>
                  <a:pt x="137" y="30"/>
                  <a:pt x="137" y="30"/>
                  <a:pt x="137" y="30"/>
                </a:cubicBezTo>
                <a:cubicBezTo>
                  <a:pt x="137" y="31"/>
                  <a:pt x="137" y="31"/>
                  <a:pt x="137" y="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134"/>
          <p:cNvSpPr>
            <a:spLocks noEditPoints="1"/>
          </p:cNvSpPr>
          <p:nvPr/>
        </p:nvSpPr>
        <p:spPr bwMode="auto">
          <a:xfrm>
            <a:off x="5108323" y="2143313"/>
            <a:ext cx="124337" cy="222604"/>
          </a:xfrm>
          <a:custGeom>
            <a:avLst/>
            <a:gdLst>
              <a:gd name="T0" fmla="*/ 82 w 160"/>
              <a:gd name="T1" fmla="*/ 0 h 288"/>
              <a:gd name="T2" fmla="*/ 80 w 160"/>
              <a:gd name="T3" fmla="*/ 0 h 288"/>
              <a:gd name="T4" fmla="*/ 79 w 160"/>
              <a:gd name="T5" fmla="*/ 0 h 288"/>
              <a:gd name="T6" fmla="*/ 0 w 160"/>
              <a:gd name="T7" fmla="*/ 79 h 288"/>
              <a:gd name="T8" fmla="*/ 80 w 160"/>
              <a:gd name="T9" fmla="*/ 288 h 288"/>
              <a:gd name="T10" fmla="*/ 160 w 160"/>
              <a:gd name="T11" fmla="*/ 79 h 288"/>
              <a:gd name="T12" fmla="*/ 82 w 160"/>
              <a:gd name="T13" fmla="*/ 0 h 288"/>
              <a:gd name="T14" fmla="*/ 80 w 160"/>
              <a:gd name="T15" fmla="*/ 108 h 288"/>
              <a:gd name="T16" fmla="*/ 44 w 160"/>
              <a:gd name="T17" fmla="*/ 72 h 288"/>
              <a:gd name="T18" fmla="*/ 80 w 160"/>
              <a:gd name="T19" fmla="*/ 36 h 288"/>
              <a:gd name="T20" fmla="*/ 116 w 160"/>
              <a:gd name="T21" fmla="*/ 72 h 288"/>
              <a:gd name="T22" fmla="*/ 80 w 160"/>
              <a:gd name="T23" fmla="*/ 10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0" h="288">
                <a:moveTo>
                  <a:pt x="82" y="0"/>
                </a:moveTo>
                <a:cubicBezTo>
                  <a:pt x="81" y="0"/>
                  <a:pt x="81" y="0"/>
                  <a:pt x="80" y="0"/>
                </a:cubicBezTo>
                <a:cubicBezTo>
                  <a:pt x="80" y="0"/>
                  <a:pt x="79" y="0"/>
                  <a:pt x="79" y="0"/>
                </a:cubicBezTo>
                <a:cubicBezTo>
                  <a:pt x="35" y="0"/>
                  <a:pt x="0" y="36"/>
                  <a:pt x="0" y="79"/>
                </a:cubicBezTo>
                <a:cubicBezTo>
                  <a:pt x="0" y="122"/>
                  <a:pt x="80" y="288"/>
                  <a:pt x="80" y="288"/>
                </a:cubicBezTo>
                <a:cubicBezTo>
                  <a:pt x="80" y="288"/>
                  <a:pt x="160" y="121"/>
                  <a:pt x="160" y="79"/>
                </a:cubicBezTo>
                <a:cubicBezTo>
                  <a:pt x="160" y="36"/>
                  <a:pt x="125" y="0"/>
                  <a:pt x="82" y="0"/>
                </a:cubicBezTo>
                <a:close/>
                <a:moveTo>
                  <a:pt x="80" y="108"/>
                </a:moveTo>
                <a:cubicBezTo>
                  <a:pt x="60" y="108"/>
                  <a:pt x="44" y="92"/>
                  <a:pt x="44" y="72"/>
                </a:cubicBezTo>
                <a:cubicBezTo>
                  <a:pt x="44" y="52"/>
                  <a:pt x="60" y="36"/>
                  <a:pt x="80" y="36"/>
                </a:cubicBezTo>
                <a:cubicBezTo>
                  <a:pt x="100" y="36"/>
                  <a:pt x="116" y="52"/>
                  <a:pt x="116" y="72"/>
                </a:cubicBezTo>
                <a:cubicBezTo>
                  <a:pt x="116" y="92"/>
                  <a:pt x="100" y="108"/>
                  <a:pt x="80" y="10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2" name="组合 591"/>
          <p:cNvGrpSpPr/>
          <p:nvPr/>
        </p:nvGrpSpPr>
        <p:grpSpPr>
          <a:xfrm>
            <a:off x="1071379" y="2590526"/>
            <a:ext cx="162441" cy="222604"/>
            <a:chOff x="1013718" y="2171297"/>
            <a:chExt cx="162441" cy="222604"/>
          </a:xfrm>
        </p:grpSpPr>
        <p:sp>
          <p:nvSpPr>
            <p:cNvPr id="89" name="Freeform 139"/>
            <p:cNvSpPr/>
            <p:nvPr/>
          </p:nvSpPr>
          <p:spPr bwMode="auto">
            <a:xfrm>
              <a:off x="1013718" y="2171297"/>
              <a:ext cx="162441" cy="222604"/>
            </a:xfrm>
            <a:custGeom>
              <a:avLst/>
              <a:gdLst>
                <a:gd name="T0" fmla="*/ 81 w 81"/>
                <a:gd name="T1" fmla="*/ 0 h 111"/>
                <a:gd name="T2" fmla="*/ 23 w 81"/>
                <a:gd name="T3" fmla="*/ 0 h 111"/>
                <a:gd name="T4" fmla="*/ 23 w 81"/>
                <a:gd name="T5" fmla="*/ 0 h 111"/>
                <a:gd name="T6" fmla="*/ 23 w 81"/>
                <a:gd name="T7" fmla="*/ 16 h 111"/>
                <a:gd name="T8" fmla="*/ 23 w 81"/>
                <a:gd name="T9" fmla="*/ 23 h 111"/>
                <a:gd name="T10" fmla="*/ 16 w 81"/>
                <a:gd name="T11" fmla="*/ 23 h 111"/>
                <a:gd name="T12" fmla="*/ 0 w 81"/>
                <a:gd name="T13" fmla="*/ 23 h 111"/>
                <a:gd name="T14" fmla="*/ 0 w 81"/>
                <a:gd name="T15" fmla="*/ 111 h 111"/>
                <a:gd name="T16" fmla="*/ 81 w 81"/>
                <a:gd name="T17" fmla="*/ 111 h 111"/>
                <a:gd name="T18" fmla="*/ 81 w 8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11">
                  <a:moveTo>
                    <a:pt x="81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3" y="16"/>
                  </a:lnTo>
                  <a:lnTo>
                    <a:pt x="23" y="23"/>
                  </a:lnTo>
                  <a:lnTo>
                    <a:pt x="16" y="23"/>
                  </a:lnTo>
                  <a:lnTo>
                    <a:pt x="0" y="23"/>
                  </a:lnTo>
                  <a:lnTo>
                    <a:pt x="0" y="111"/>
                  </a:lnTo>
                  <a:lnTo>
                    <a:pt x="81" y="11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40"/>
            <p:cNvSpPr/>
            <p:nvPr/>
          </p:nvSpPr>
          <p:spPr bwMode="auto">
            <a:xfrm>
              <a:off x="1013718" y="2171297"/>
              <a:ext cx="32087" cy="32087"/>
            </a:xfrm>
            <a:custGeom>
              <a:avLst/>
              <a:gdLst>
                <a:gd name="T0" fmla="*/ 16 w 16"/>
                <a:gd name="T1" fmla="*/ 0 h 16"/>
                <a:gd name="T2" fmla="*/ 0 w 16"/>
                <a:gd name="T3" fmla="*/ 16 h 16"/>
                <a:gd name="T4" fmla="*/ 16 w 16"/>
                <a:gd name="T5" fmla="*/ 16 h 16"/>
                <a:gd name="T6" fmla="*/ 16 w 1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1" name="Freeform 141"/>
          <p:cNvSpPr/>
          <p:nvPr/>
        </p:nvSpPr>
        <p:spPr bwMode="auto">
          <a:xfrm>
            <a:off x="1486505" y="2620607"/>
            <a:ext cx="224609" cy="162441"/>
          </a:xfrm>
          <a:custGeom>
            <a:avLst/>
            <a:gdLst>
              <a:gd name="T0" fmla="*/ 0 w 112"/>
              <a:gd name="T1" fmla="*/ 81 h 81"/>
              <a:gd name="T2" fmla="*/ 0 w 112"/>
              <a:gd name="T3" fmla="*/ 23 h 81"/>
              <a:gd name="T4" fmla="*/ 0 w 112"/>
              <a:gd name="T5" fmla="*/ 23 h 81"/>
              <a:gd name="T6" fmla="*/ 17 w 112"/>
              <a:gd name="T7" fmla="*/ 23 h 81"/>
              <a:gd name="T8" fmla="*/ 24 w 112"/>
              <a:gd name="T9" fmla="*/ 23 h 81"/>
              <a:gd name="T10" fmla="*/ 24 w 112"/>
              <a:gd name="T11" fmla="*/ 16 h 81"/>
              <a:gd name="T12" fmla="*/ 24 w 112"/>
              <a:gd name="T13" fmla="*/ 0 h 81"/>
              <a:gd name="T14" fmla="*/ 112 w 112"/>
              <a:gd name="T15" fmla="*/ 0 h 81"/>
              <a:gd name="T16" fmla="*/ 112 w 112"/>
              <a:gd name="T17" fmla="*/ 81 h 81"/>
              <a:gd name="T18" fmla="*/ 0 w 112"/>
              <a:gd name="T1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2" h="81">
                <a:moveTo>
                  <a:pt x="0" y="81"/>
                </a:moveTo>
                <a:lnTo>
                  <a:pt x="0" y="23"/>
                </a:lnTo>
                <a:lnTo>
                  <a:pt x="0" y="23"/>
                </a:lnTo>
                <a:lnTo>
                  <a:pt x="17" y="23"/>
                </a:lnTo>
                <a:lnTo>
                  <a:pt x="24" y="23"/>
                </a:lnTo>
                <a:lnTo>
                  <a:pt x="24" y="16"/>
                </a:lnTo>
                <a:lnTo>
                  <a:pt x="24" y="0"/>
                </a:lnTo>
                <a:lnTo>
                  <a:pt x="112" y="0"/>
                </a:lnTo>
                <a:lnTo>
                  <a:pt x="112" y="81"/>
                </a:lnTo>
                <a:lnTo>
                  <a:pt x="0" y="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142"/>
          <p:cNvSpPr/>
          <p:nvPr/>
        </p:nvSpPr>
        <p:spPr bwMode="auto">
          <a:xfrm>
            <a:off x="1486505" y="2620607"/>
            <a:ext cx="34093" cy="32087"/>
          </a:xfrm>
          <a:custGeom>
            <a:avLst/>
            <a:gdLst>
              <a:gd name="T0" fmla="*/ 0 w 17"/>
              <a:gd name="T1" fmla="*/ 16 h 16"/>
              <a:gd name="T2" fmla="*/ 17 w 17"/>
              <a:gd name="T3" fmla="*/ 0 h 16"/>
              <a:gd name="T4" fmla="*/ 17 w 17"/>
              <a:gd name="T5" fmla="*/ 16 h 16"/>
              <a:gd name="T6" fmla="*/ 0 w 17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0" y="16"/>
                </a:moveTo>
                <a:lnTo>
                  <a:pt x="17" y="0"/>
                </a:lnTo>
                <a:lnTo>
                  <a:pt x="17" y="16"/>
                </a:lnTo>
                <a:lnTo>
                  <a:pt x="0" y="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148"/>
          <p:cNvSpPr/>
          <p:nvPr/>
        </p:nvSpPr>
        <p:spPr bwMode="auto">
          <a:xfrm>
            <a:off x="5058186" y="3494977"/>
            <a:ext cx="222604" cy="200544"/>
          </a:xfrm>
          <a:custGeom>
            <a:avLst/>
            <a:gdLst>
              <a:gd name="T0" fmla="*/ 159 w 288"/>
              <a:gd name="T1" fmla="*/ 0 h 258"/>
              <a:gd name="T2" fmla="*/ 31 w 288"/>
              <a:gd name="T3" fmla="*/ 129 h 258"/>
              <a:gd name="T4" fmla="*/ 31 w 288"/>
              <a:gd name="T5" fmla="*/ 130 h 258"/>
              <a:gd name="T6" fmla="*/ 0 w 288"/>
              <a:gd name="T7" fmla="*/ 130 h 258"/>
              <a:gd name="T8" fmla="*/ 48 w 288"/>
              <a:gd name="T9" fmla="*/ 178 h 258"/>
              <a:gd name="T10" fmla="*/ 97 w 288"/>
              <a:gd name="T11" fmla="*/ 130 h 258"/>
              <a:gd name="T12" fmla="*/ 66 w 288"/>
              <a:gd name="T13" fmla="*/ 130 h 258"/>
              <a:gd name="T14" fmla="*/ 66 w 288"/>
              <a:gd name="T15" fmla="*/ 130 h 258"/>
              <a:gd name="T16" fmla="*/ 66 w 288"/>
              <a:gd name="T17" fmla="*/ 130 h 258"/>
              <a:gd name="T18" fmla="*/ 66 w 288"/>
              <a:gd name="T19" fmla="*/ 129 h 258"/>
              <a:gd name="T20" fmla="*/ 159 w 288"/>
              <a:gd name="T21" fmla="*/ 36 h 258"/>
              <a:gd name="T22" fmla="*/ 253 w 288"/>
              <a:gd name="T23" fmla="*/ 129 h 258"/>
              <a:gd name="T24" fmla="*/ 159 w 288"/>
              <a:gd name="T25" fmla="*/ 222 h 258"/>
              <a:gd name="T26" fmla="*/ 84 w 288"/>
              <a:gd name="T27" fmla="*/ 183 h 258"/>
              <a:gd name="T28" fmla="*/ 69 w 288"/>
              <a:gd name="T29" fmla="*/ 198 h 258"/>
              <a:gd name="T30" fmla="*/ 58 w 288"/>
              <a:gd name="T31" fmla="*/ 209 h 258"/>
              <a:gd name="T32" fmla="*/ 159 w 288"/>
              <a:gd name="T33" fmla="*/ 258 h 258"/>
              <a:gd name="T34" fmla="*/ 288 w 288"/>
              <a:gd name="T35" fmla="*/ 129 h 258"/>
              <a:gd name="T36" fmla="*/ 159 w 288"/>
              <a:gd name="T3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8" h="258">
                <a:moveTo>
                  <a:pt x="159" y="0"/>
                </a:moveTo>
                <a:cubicBezTo>
                  <a:pt x="88" y="0"/>
                  <a:pt x="31" y="58"/>
                  <a:pt x="31" y="129"/>
                </a:cubicBezTo>
                <a:cubicBezTo>
                  <a:pt x="31" y="129"/>
                  <a:pt x="31" y="129"/>
                  <a:pt x="31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78"/>
                  <a:pt x="108" y="36"/>
                  <a:pt x="159" y="36"/>
                </a:cubicBezTo>
                <a:cubicBezTo>
                  <a:pt x="211" y="36"/>
                  <a:pt x="253" y="78"/>
                  <a:pt x="253" y="129"/>
                </a:cubicBezTo>
                <a:cubicBezTo>
                  <a:pt x="253" y="180"/>
                  <a:pt x="211" y="222"/>
                  <a:pt x="159" y="222"/>
                </a:cubicBezTo>
                <a:cubicBezTo>
                  <a:pt x="128" y="222"/>
                  <a:pt x="101" y="207"/>
                  <a:pt x="84" y="183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82" y="239"/>
                  <a:pt x="118" y="258"/>
                  <a:pt x="159" y="258"/>
                </a:cubicBezTo>
                <a:cubicBezTo>
                  <a:pt x="231" y="258"/>
                  <a:pt x="288" y="200"/>
                  <a:pt x="288" y="129"/>
                </a:cubicBezTo>
                <a:cubicBezTo>
                  <a:pt x="288" y="58"/>
                  <a:pt x="231" y="0"/>
                  <a:pt x="15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149"/>
          <p:cNvSpPr/>
          <p:nvPr/>
        </p:nvSpPr>
        <p:spPr bwMode="auto">
          <a:xfrm>
            <a:off x="5174501" y="3545113"/>
            <a:ext cx="52141" cy="82224"/>
          </a:xfrm>
          <a:custGeom>
            <a:avLst/>
            <a:gdLst>
              <a:gd name="T0" fmla="*/ 0 w 26"/>
              <a:gd name="T1" fmla="*/ 0 h 41"/>
              <a:gd name="T2" fmla="*/ 0 w 26"/>
              <a:gd name="T3" fmla="*/ 27 h 41"/>
              <a:gd name="T4" fmla="*/ 0 w 26"/>
              <a:gd name="T5" fmla="*/ 27 h 41"/>
              <a:gd name="T6" fmla="*/ 23 w 26"/>
              <a:gd name="T7" fmla="*/ 41 h 41"/>
              <a:gd name="T8" fmla="*/ 26 w 26"/>
              <a:gd name="T9" fmla="*/ 36 h 41"/>
              <a:gd name="T10" fmla="*/ 6 w 26"/>
              <a:gd name="T11" fmla="*/ 24 h 41"/>
              <a:gd name="T12" fmla="*/ 6 w 26"/>
              <a:gd name="T13" fmla="*/ 0 h 41"/>
              <a:gd name="T14" fmla="*/ 0 w 26"/>
              <a:gd name="T1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1">
                <a:moveTo>
                  <a:pt x="0" y="0"/>
                </a:moveTo>
                <a:lnTo>
                  <a:pt x="0" y="27"/>
                </a:lnTo>
                <a:lnTo>
                  <a:pt x="0" y="27"/>
                </a:lnTo>
                <a:lnTo>
                  <a:pt x="23" y="41"/>
                </a:lnTo>
                <a:lnTo>
                  <a:pt x="26" y="36"/>
                </a:lnTo>
                <a:lnTo>
                  <a:pt x="6" y="24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150"/>
          <p:cNvSpPr/>
          <p:nvPr/>
        </p:nvSpPr>
        <p:spPr bwMode="auto">
          <a:xfrm>
            <a:off x="1959788" y="2634645"/>
            <a:ext cx="128348" cy="178484"/>
          </a:xfrm>
          <a:custGeom>
            <a:avLst/>
            <a:gdLst>
              <a:gd name="T0" fmla="*/ 15 w 64"/>
              <a:gd name="T1" fmla="*/ 74 h 89"/>
              <a:gd name="T2" fmla="*/ 15 w 64"/>
              <a:gd name="T3" fmla="*/ 67 h 89"/>
              <a:gd name="T4" fmla="*/ 15 w 64"/>
              <a:gd name="T5" fmla="*/ 0 h 89"/>
              <a:gd name="T6" fmla="*/ 0 w 64"/>
              <a:gd name="T7" fmla="*/ 0 h 89"/>
              <a:gd name="T8" fmla="*/ 0 w 64"/>
              <a:gd name="T9" fmla="*/ 89 h 89"/>
              <a:gd name="T10" fmla="*/ 64 w 64"/>
              <a:gd name="T11" fmla="*/ 89 h 89"/>
              <a:gd name="T12" fmla="*/ 64 w 64"/>
              <a:gd name="T13" fmla="*/ 74 h 89"/>
              <a:gd name="T14" fmla="*/ 22 w 64"/>
              <a:gd name="T15" fmla="*/ 74 h 89"/>
              <a:gd name="T16" fmla="*/ 15 w 64"/>
              <a:gd name="T17" fmla="*/ 7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89">
                <a:moveTo>
                  <a:pt x="15" y="74"/>
                </a:moveTo>
                <a:lnTo>
                  <a:pt x="15" y="67"/>
                </a:lnTo>
                <a:lnTo>
                  <a:pt x="15" y="0"/>
                </a:lnTo>
                <a:lnTo>
                  <a:pt x="0" y="0"/>
                </a:lnTo>
                <a:lnTo>
                  <a:pt x="0" y="89"/>
                </a:lnTo>
                <a:lnTo>
                  <a:pt x="64" y="89"/>
                </a:lnTo>
                <a:lnTo>
                  <a:pt x="64" y="74"/>
                </a:lnTo>
                <a:lnTo>
                  <a:pt x="22" y="74"/>
                </a:lnTo>
                <a:lnTo>
                  <a:pt x="15" y="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Freeform 151"/>
          <p:cNvSpPr/>
          <p:nvPr/>
        </p:nvSpPr>
        <p:spPr bwMode="auto">
          <a:xfrm>
            <a:off x="2003908" y="2590526"/>
            <a:ext cx="130354" cy="178484"/>
          </a:xfrm>
          <a:custGeom>
            <a:avLst/>
            <a:gdLst>
              <a:gd name="T0" fmla="*/ 46 w 65"/>
              <a:gd name="T1" fmla="*/ 19 h 89"/>
              <a:gd name="T2" fmla="*/ 46 w 65"/>
              <a:gd name="T3" fmla="*/ 13 h 89"/>
              <a:gd name="T4" fmla="*/ 46 w 65"/>
              <a:gd name="T5" fmla="*/ 0 h 89"/>
              <a:gd name="T6" fmla="*/ 46 w 65"/>
              <a:gd name="T7" fmla="*/ 0 h 89"/>
              <a:gd name="T8" fmla="*/ 0 w 65"/>
              <a:gd name="T9" fmla="*/ 0 h 89"/>
              <a:gd name="T10" fmla="*/ 0 w 65"/>
              <a:gd name="T11" fmla="*/ 89 h 89"/>
              <a:gd name="T12" fmla="*/ 65 w 65"/>
              <a:gd name="T13" fmla="*/ 89 h 89"/>
              <a:gd name="T14" fmla="*/ 65 w 65"/>
              <a:gd name="T15" fmla="*/ 19 h 89"/>
              <a:gd name="T16" fmla="*/ 52 w 65"/>
              <a:gd name="T17" fmla="*/ 19 h 89"/>
              <a:gd name="T18" fmla="*/ 46 w 65"/>
              <a:gd name="T19" fmla="*/ 1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89">
                <a:moveTo>
                  <a:pt x="46" y="19"/>
                </a:moveTo>
                <a:lnTo>
                  <a:pt x="46" y="13"/>
                </a:lnTo>
                <a:lnTo>
                  <a:pt x="46" y="0"/>
                </a:lnTo>
                <a:lnTo>
                  <a:pt x="46" y="0"/>
                </a:lnTo>
                <a:lnTo>
                  <a:pt x="0" y="0"/>
                </a:lnTo>
                <a:lnTo>
                  <a:pt x="0" y="89"/>
                </a:lnTo>
                <a:lnTo>
                  <a:pt x="65" y="89"/>
                </a:lnTo>
                <a:lnTo>
                  <a:pt x="65" y="19"/>
                </a:lnTo>
                <a:lnTo>
                  <a:pt x="52" y="19"/>
                </a:lnTo>
                <a:lnTo>
                  <a:pt x="46" y="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reeform 152"/>
          <p:cNvSpPr/>
          <p:nvPr/>
        </p:nvSpPr>
        <p:spPr bwMode="auto">
          <a:xfrm>
            <a:off x="2108190" y="2590526"/>
            <a:ext cx="26071" cy="26071"/>
          </a:xfrm>
          <a:custGeom>
            <a:avLst/>
            <a:gdLst>
              <a:gd name="T0" fmla="*/ 0 w 13"/>
              <a:gd name="T1" fmla="*/ 13 h 13"/>
              <a:gd name="T2" fmla="*/ 13 w 13"/>
              <a:gd name="T3" fmla="*/ 13 h 13"/>
              <a:gd name="T4" fmla="*/ 12 w 13"/>
              <a:gd name="T5" fmla="*/ 12 h 13"/>
              <a:gd name="T6" fmla="*/ 0 w 13"/>
              <a:gd name="T7" fmla="*/ 1 h 13"/>
              <a:gd name="T8" fmla="*/ 0 w 13"/>
              <a:gd name="T9" fmla="*/ 0 h 13"/>
              <a:gd name="T10" fmla="*/ 0 w 13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3">
                <a:moveTo>
                  <a:pt x="0" y="13"/>
                </a:moveTo>
                <a:lnTo>
                  <a:pt x="13" y="13"/>
                </a:lnTo>
                <a:lnTo>
                  <a:pt x="12" y="12"/>
                </a:lnTo>
                <a:lnTo>
                  <a:pt x="0" y="1"/>
                </a:lnTo>
                <a:lnTo>
                  <a:pt x="0" y="0"/>
                </a:lnTo>
                <a:lnTo>
                  <a:pt x="0" y="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8" name="组合 607"/>
          <p:cNvGrpSpPr/>
          <p:nvPr/>
        </p:nvGrpSpPr>
        <p:grpSpPr>
          <a:xfrm>
            <a:off x="8180651" y="1698106"/>
            <a:ext cx="222603" cy="222604"/>
            <a:chOff x="8122990" y="1278877"/>
            <a:chExt cx="222603" cy="222604"/>
          </a:xfrm>
        </p:grpSpPr>
        <p:sp>
          <p:nvSpPr>
            <p:cNvPr id="103" name="Freeform 153"/>
            <p:cNvSpPr/>
            <p:nvPr/>
          </p:nvSpPr>
          <p:spPr bwMode="auto">
            <a:xfrm>
              <a:off x="8145049" y="1483431"/>
              <a:ext cx="36098" cy="18050"/>
            </a:xfrm>
            <a:custGeom>
              <a:avLst/>
              <a:gdLst>
                <a:gd name="T0" fmla="*/ 3 w 46"/>
                <a:gd name="T1" fmla="*/ 15 h 24"/>
                <a:gd name="T2" fmla="*/ 4 w 46"/>
                <a:gd name="T3" fmla="*/ 15 h 24"/>
                <a:gd name="T4" fmla="*/ 4 w 46"/>
                <a:gd name="T5" fmla="*/ 15 h 24"/>
                <a:gd name="T6" fmla="*/ 5 w 46"/>
                <a:gd name="T7" fmla="*/ 15 h 24"/>
                <a:gd name="T8" fmla="*/ 5 w 46"/>
                <a:gd name="T9" fmla="*/ 16 h 24"/>
                <a:gd name="T10" fmla="*/ 5 w 46"/>
                <a:gd name="T11" fmla="*/ 16 h 24"/>
                <a:gd name="T12" fmla="*/ 5 w 46"/>
                <a:gd name="T13" fmla="*/ 16 h 24"/>
                <a:gd name="T14" fmla="*/ 6 w 46"/>
                <a:gd name="T15" fmla="*/ 16 h 24"/>
                <a:gd name="T16" fmla="*/ 6 w 46"/>
                <a:gd name="T17" fmla="*/ 16 h 24"/>
                <a:gd name="T18" fmla="*/ 6 w 46"/>
                <a:gd name="T19" fmla="*/ 16 h 24"/>
                <a:gd name="T20" fmla="*/ 6 w 46"/>
                <a:gd name="T21" fmla="*/ 16 h 24"/>
                <a:gd name="T22" fmla="*/ 7 w 46"/>
                <a:gd name="T23" fmla="*/ 17 h 24"/>
                <a:gd name="T24" fmla="*/ 7 w 46"/>
                <a:gd name="T25" fmla="*/ 17 h 24"/>
                <a:gd name="T26" fmla="*/ 7 w 46"/>
                <a:gd name="T27" fmla="*/ 17 h 24"/>
                <a:gd name="T28" fmla="*/ 22 w 46"/>
                <a:gd name="T29" fmla="*/ 22 h 24"/>
                <a:gd name="T30" fmla="*/ 23 w 46"/>
                <a:gd name="T31" fmla="*/ 23 h 24"/>
                <a:gd name="T32" fmla="*/ 24 w 46"/>
                <a:gd name="T33" fmla="*/ 23 h 24"/>
                <a:gd name="T34" fmla="*/ 24 w 46"/>
                <a:gd name="T35" fmla="*/ 23 h 24"/>
                <a:gd name="T36" fmla="*/ 25 w 46"/>
                <a:gd name="T37" fmla="*/ 23 h 24"/>
                <a:gd name="T38" fmla="*/ 25 w 46"/>
                <a:gd name="T39" fmla="*/ 23 h 24"/>
                <a:gd name="T40" fmla="*/ 25 w 46"/>
                <a:gd name="T41" fmla="*/ 23 h 24"/>
                <a:gd name="T42" fmla="*/ 26 w 46"/>
                <a:gd name="T43" fmla="*/ 23 h 24"/>
                <a:gd name="T44" fmla="*/ 26 w 46"/>
                <a:gd name="T45" fmla="*/ 23 h 24"/>
                <a:gd name="T46" fmla="*/ 27 w 46"/>
                <a:gd name="T47" fmla="*/ 23 h 24"/>
                <a:gd name="T48" fmla="*/ 27 w 46"/>
                <a:gd name="T49" fmla="*/ 23 h 24"/>
                <a:gd name="T50" fmla="*/ 27 w 46"/>
                <a:gd name="T51" fmla="*/ 23 h 24"/>
                <a:gd name="T52" fmla="*/ 28 w 46"/>
                <a:gd name="T53" fmla="*/ 23 h 24"/>
                <a:gd name="T54" fmla="*/ 28 w 46"/>
                <a:gd name="T55" fmla="*/ 23 h 24"/>
                <a:gd name="T56" fmla="*/ 28 w 46"/>
                <a:gd name="T57" fmla="*/ 23 h 24"/>
                <a:gd name="T58" fmla="*/ 28 w 46"/>
                <a:gd name="T59" fmla="*/ 24 h 24"/>
                <a:gd name="T60" fmla="*/ 29 w 46"/>
                <a:gd name="T61" fmla="*/ 24 h 24"/>
                <a:gd name="T62" fmla="*/ 29 w 46"/>
                <a:gd name="T63" fmla="*/ 24 h 24"/>
                <a:gd name="T64" fmla="*/ 29 w 46"/>
                <a:gd name="T65" fmla="*/ 24 h 24"/>
                <a:gd name="T66" fmla="*/ 30 w 46"/>
                <a:gd name="T67" fmla="*/ 24 h 24"/>
                <a:gd name="T68" fmla="*/ 30 w 46"/>
                <a:gd name="T69" fmla="*/ 24 h 24"/>
                <a:gd name="T70" fmla="*/ 30 w 46"/>
                <a:gd name="T71" fmla="*/ 24 h 24"/>
                <a:gd name="T72" fmla="*/ 31 w 46"/>
                <a:gd name="T73" fmla="*/ 24 h 24"/>
                <a:gd name="T74" fmla="*/ 31 w 46"/>
                <a:gd name="T75" fmla="*/ 24 h 24"/>
                <a:gd name="T76" fmla="*/ 31 w 46"/>
                <a:gd name="T77" fmla="*/ 24 h 24"/>
                <a:gd name="T78" fmla="*/ 32 w 46"/>
                <a:gd name="T79" fmla="*/ 24 h 24"/>
                <a:gd name="T80" fmla="*/ 32 w 46"/>
                <a:gd name="T81" fmla="*/ 24 h 24"/>
                <a:gd name="T82" fmla="*/ 32 w 46"/>
                <a:gd name="T83" fmla="*/ 24 h 24"/>
                <a:gd name="T84" fmla="*/ 33 w 46"/>
                <a:gd name="T85" fmla="*/ 24 h 24"/>
                <a:gd name="T86" fmla="*/ 33 w 46"/>
                <a:gd name="T87" fmla="*/ 24 h 24"/>
                <a:gd name="T88" fmla="*/ 33 w 46"/>
                <a:gd name="T89" fmla="*/ 24 h 24"/>
                <a:gd name="T90" fmla="*/ 33 w 46"/>
                <a:gd name="T91" fmla="*/ 24 h 24"/>
                <a:gd name="T92" fmla="*/ 34 w 46"/>
                <a:gd name="T93" fmla="*/ 24 h 24"/>
                <a:gd name="T94" fmla="*/ 34 w 46"/>
                <a:gd name="T95" fmla="*/ 24 h 24"/>
                <a:gd name="T96" fmla="*/ 34 w 46"/>
                <a:gd name="T97" fmla="*/ 24 h 24"/>
                <a:gd name="T98" fmla="*/ 35 w 46"/>
                <a:gd name="T99" fmla="*/ 24 h 24"/>
                <a:gd name="T100" fmla="*/ 35 w 46"/>
                <a:gd name="T101" fmla="*/ 24 h 24"/>
                <a:gd name="T102" fmla="*/ 35 w 46"/>
                <a:gd name="T103" fmla="*/ 24 h 24"/>
                <a:gd name="T104" fmla="*/ 36 w 46"/>
                <a:gd name="T105" fmla="*/ 24 h 24"/>
                <a:gd name="T106" fmla="*/ 36 w 46"/>
                <a:gd name="T107" fmla="*/ 24 h 24"/>
                <a:gd name="T108" fmla="*/ 36 w 46"/>
                <a:gd name="T109" fmla="*/ 24 h 24"/>
                <a:gd name="T110" fmla="*/ 37 w 46"/>
                <a:gd name="T111" fmla="*/ 24 h 24"/>
                <a:gd name="T112" fmla="*/ 37 w 46"/>
                <a:gd name="T113" fmla="*/ 24 h 24"/>
                <a:gd name="T114" fmla="*/ 46 w 46"/>
                <a:gd name="T115" fmla="*/ 24 h 24"/>
                <a:gd name="T116" fmla="*/ 9 w 46"/>
                <a:gd name="T1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24">
                  <a:moveTo>
                    <a:pt x="9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4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9"/>
                    <a:pt x="17" y="21"/>
                    <a:pt x="22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27" y="8"/>
                    <a:pt x="18" y="5"/>
                    <a:pt x="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154"/>
            <p:cNvSpPr/>
            <p:nvPr/>
          </p:nvSpPr>
          <p:spPr bwMode="auto">
            <a:xfrm>
              <a:off x="8139033" y="1278877"/>
              <a:ext cx="34093" cy="24065"/>
            </a:xfrm>
            <a:custGeom>
              <a:avLst/>
              <a:gdLst>
                <a:gd name="T0" fmla="*/ 44 w 44"/>
                <a:gd name="T1" fmla="*/ 16 h 31"/>
                <a:gd name="T2" fmla="*/ 43 w 44"/>
                <a:gd name="T3" fmla="*/ 0 h 31"/>
                <a:gd name="T4" fmla="*/ 21 w 44"/>
                <a:gd name="T5" fmla="*/ 5 h 31"/>
                <a:gd name="T6" fmla="*/ 21 w 44"/>
                <a:gd name="T7" fmla="*/ 5 h 31"/>
                <a:gd name="T8" fmla="*/ 21 w 44"/>
                <a:gd name="T9" fmla="*/ 5 h 31"/>
                <a:gd name="T10" fmla="*/ 21 w 44"/>
                <a:gd name="T11" fmla="*/ 5 h 31"/>
                <a:gd name="T12" fmla="*/ 21 w 44"/>
                <a:gd name="T13" fmla="*/ 6 h 31"/>
                <a:gd name="T14" fmla="*/ 21 w 44"/>
                <a:gd name="T15" fmla="*/ 6 h 31"/>
                <a:gd name="T16" fmla="*/ 21 w 44"/>
                <a:gd name="T17" fmla="*/ 6 h 31"/>
                <a:gd name="T18" fmla="*/ 21 w 44"/>
                <a:gd name="T19" fmla="*/ 6 h 31"/>
                <a:gd name="T20" fmla="*/ 21 w 44"/>
                <a:gd name="T21" fmla="*/ 6 h 31"/>
                <a:gd name="T22" fmla="*/ 21 w 44"/>
                <a:gd name="T23" fmla="*/ 6 h 31"/>
                <a:gd name="T24" fmla="*/ 20 w 44"/>
                <a:gd name="T25" fmla="*/ 6 h 31"/>
                <a:gd name="T26" fmla="*/ 20 w 44"/>
                <a:gd name="T27" fmla="*/ 6 h 31"/>
                <a:gd name="T28" fmla="*/ 20 w 44"/>
                <a:gd name="T29" fmla="*/ 6 h 31"/>
                <a:gd name="T30" fmla="*/ 20 w 44"/>
                <a:gd name="T31" fmla="*/ 6 h 31"/>
                <a:gd name="T32" fmla="*/ 20 w 44"/>
                <a:gd name="T33" fmla="*/ 6 h 31"/>
                <a:gd name="T34" fmla="*/ 20 w 44"/>
                <a:gd name="T35" fmla="*/ 6 h 31"/>
                <a:gd name="T36" fmla="*/ 20 w 44"/>
                <a:gd name="T37" fmla="*/ 6 h 31"/>
                <a:gd name="T38" fmla="*/ 20 w 44"/>
                <a:gd name="T39" fmla="*/ 6 h 31"/>
                <a:gd name="T40" fmla="*/ 20 w 44"/>
                <a:gd name="T41" fmla="*/ 6 h 31"/>
                <a:gd name="T42" fmla="*/ 19 w 44"/>
                <a:gd name="T43" fmla="*/ 6 h 31"/>
                <a:gd name="T44" fmla="*/ 19 w 44"/>
                <a:gd name="T45" fmla="*/ 6 h 31"/>
                <a:gd name="T46" fmla="*/ 19 w 44"/>
                <a:gd name="T47" fmla="*/ 6 h 31"/>
                <a:gd name="T48" fmla="*/ 19 w 44"/>
                <a:gd name="T49" fmla="*/ 6 h 31"/>
                <a:gd name="T50" fmla="*/ 19 w 44"/>
                <a:gd name="T51" fmla="*/ 6 h 31"/>
                <a:gd name="T52" fmla="*/ 19 w 44"/>
                <a:gd name="T53" fmla="*/ 6 h 31"/>
                <a:gd name="T54" fmla="*/ 19 w 44"/>
                <a:gd name="T55" fmla="*/ 7 h 31"/>
                <a:gd name="T56" fmla="*/ 19 w 44"/>
                <a:gd name="T57" fmla="*/ 7 h 31"/>
                <a:gd name="T58" fmla="*/ 19 w 44"/>
                <a:gd name="T59" fmla="*/ 7 h 31"/>
                <a:gd name="T60" fmla="*/ 19 w 44"/>
                <a:gd name="T61" fmla="*/ 7 h 31"/>
                <a:gd name="T62" fmla="*/ 19 w 44"/>
                <a:gd name="T63" fmla="*/ 7 h 31"/>
                <a:gd name="T64" fmla="*/ 18 w 44"/>
                <a:gd name="T65" fmla="*/ 7 h 31"/>
                <a:gd name="T66" fmla="*/ 18 w 44"/>
                <a:gd name="T67" fmla="*/ 7 h 31"/>
                <a:gd name="T68" fmla="*/ 18 w 44"/>
                <a:gd name="T69" fmla="*/ 7 h 31"/>
                <a:gd name="T70" fmla="*/ 18 w 44"/>
                <a:gd name="T71" fmla="*/ 7 h 31"/>
                <a:gd name="T72" fmla="*/ 18 w 44"/>
                <a:gd name="T73" fmla="*/ 7 h 31"/>
                <a:gd name="T74" fmla="*/ 18 w 44"/>
                <a:gd name="T75" fmla="*/ 7 h 31"/>
                <a:gd name="T76" fmla="*/ 18 w 44"/>
                <a:gd name="T77" fmla="*/ 7 h 31"/>
                <a:gd name="T78" fmla="*/ 17 w 44"/>
                <a:gd name="T79" fmla="*/ 8 h 31"/>
                <a:gd name="T80" fmla="*/ 17 w 44"/>
                <a:gd name="T81" fmla="*/ 8 h 31"/>
                <a:gd name="T82" fmla="*/ 0 w 44"/>
                <a:gd name="T83" fmla="*/ 20 h 31"/>
                <a:gd name="T84" fmla="*/ 12 w 44"/>
                <a:gd name="T85" fmla="*/ 31 h 31"/>
                <a:gd name="T86" fmla="*/ 44 w 44"/>
                <a:gd name="T8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" h="31">
                  <a:moveTo>
                    <a:pt x="44" y="16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5" y="1"/>
                    <a:pt x="28" y="3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0" y="11"/>
                    <a:pt x="5" y="15"/>
                    <a:pt x="0" y="2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20" y="22"/>
                    <a:pt x="32" y="17"/>
                    <a:pt x="44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155"/>
            <p:cNvSpPr/>
            <p:nvPr/>
          </p:nvSpPr>
          <p:spPr bwMode="auto">
            <a:xfrm>
              <a:off x="8267381" y="1487442"/>
              <a:ext cx="38104" cy="14039"/>
            </a:xfrm>
            <a:custGeom>
              <a:avLst/>
              <a:gdLst>
                <a:gd name="T0" fmla="*/ 0 w 48"/>
                <a:gd name="T1" fmla="*/ 17 h 17"/>
                <a:gd name="T2" fmla="*/ 35 w 48"/>
                <a:gd name="T3" fmla="*/ 17 h 17"/>
                <a:gd name="T4" fmla="*/ 35 w 48"/>
                <a:gd name="T5" fmla="*/ 17 h 17"/>
                <a:gd name="T6" fmla="*/ 36 w 48"/>
                <a:gd name="T7" fmla="*/ 17 h 17"/>
                <a:gd name="T8" fmla="*/ 36 w 48"/>
                <a:gd name="T9" fmla="*/ 17 h 17"/>
                <a:gd name="T10" fmla="*/ 36 w 48"/>
                <a:gd name="T11" fmla="*/ 17 h 17"/>
                <a:gd name="T12" fmla="*/ 37 w 48"/>
                <a:gd name="T13" fmla="*/ 17 h 17"/>
                <a:gd name="T14" fmla="*/ 37 w 48"/>
                <a:gd name="T15" fmla="*/ 17 h 17"/>
                <a:gd name="T16" fmla="*/ 37 w 48"/>
                <a:gd name="T17" fmla="*/ 17 h 17"/>
                <a:gd name="T18" fmla="*/ 38 w 48"/>
                <a:gd name="T19" fmla="*/ 17 h 17"/>
                <a:gd name="T20" fmla="*/ 38 w 48"/>
                <a:gd name="T21" fmla="*/ 17 h 17"/>
                <a:gd name="T22" fmla="*/ 38 w 48"/>
                <a:gd name="T23" fmla="*/ 17 h 17"/>
                <a:gd name="T24" fmla="*/ 39 w 48"/>
                <a:gd name="T25" fmla="*/ 17 h 17"/>
                <a:gd name="T26" fmla="*/ 39 w 48"/>
                <a:gd name="T27" fmla="*/ 17 h 17"/>
                <a:gd name="T28" fmla="*/ 39 w 48"/>
                <a:gd name="T29" fmla="*/ 17 h 17"/>
                <a:gd name="T30" fmla="*/ 40 w 48"/>
                <a:gd name="T31" fmla="*/ 17 h 17"/>
                <a:gd name="T32" fmla="*/ 40 w 48"/>
                <a:gd name="T33" fmla="*/ 17 h 17"/>
                <a:gd name="T34" fmla="*/ 40 w 48"/>
                <a:gd name="T35" fmla="*/ 17 h 17"/>
                <a:gd name="T36" fmla="*/ 40 w 48"/>
                <a:gd name="T37" fmla="*/ 17 h 17"/>
                <a:gd name="T38" fmla="*/ 41 w 48"/>
                <a:gd name="T39" fmla="*/ 17 h 17"/>
                <a:gd name="T40" fmla="*/ 41 w 48"/>
                <a:gd name="T41" fmla="*/ 17 h 17"/>
                <a:gd name="T42" fmla="*/ 41 w 48"/>
                <a:gd name="T43" fmla="*/ 17 h 17"/>
                <a:gd name="T44" fmla="*/ 42 w 48"/>
                <a:gd name="T45" fmla="*/ 17 h 17"/>
                <a:gd name="T46" fmla="*/ 42 w 48"/>
                <a:gd name="T47" fmla="*/ 17 h 17"/>
                <a:gd name="T48" fmla="*/ 42 w 48"/>
                <a:gd name="T49" fmla="*/ 17 h 17"/>
                <a:gd name="T50" fmla="*/ 43 w 48"/>
                <a:gd name="T51" fmla="*/ 17 h 17"/>
                <a:gd name="T52" fmla="*/ 43 w 48"/>
                <a:gd name="T53" fmla="*/ 17 h 17"/>
                <a:gd name="T54" fmla="*/ 43 w 48"/>
                <a:gd name="T55" fmla="*/ 17 h 17"/>
                <a:gd name="T56" fmla="*/ 44 w 48"/>
                <a:gd name="T57" fmla="*/ 17 h 17"/>
                <a:gd name="T58" fmla="*/ 44 w 48"/>
                <a:gd name="T59" fmla="*/ 16 h 17"/>
                <a:gd name="T60" fmla="*/ 44 w 48"/>
                <a:gd name="T61" fmla="*/ 16 h 17"/>
                <a:gd name="T62" fmla="*/ 45 w 48"/>
                <a:gd name="T63" fmla="*/ 16 h 17"/>
                <a:gd name="T64" fmla="*/ 45 w 48"/>
                <a:gd name="T65" fmla="*/ 16 h 17"/>
                <a:gd name="T66" fmla="*/ 45 w 48"/>
                <a:gd name="T67" fmla="*/ 16 h 17"/>
                <a:gd name="T68" fmla="*/ 45 w 48"/>
                <a:gd name="T69" fmla="*/ 16 h 17"/>
                <a:gd name="T70" fmla="*/ 46 w 48"/>
                <a:gd name="T71" fmla="*/ 16 h 17"/>
                <a:gd name="T72" fmla="*/ 46 w 48"/>
                <a:gd name="T73" fmla="*/ 16 h 17"/>
                <a:gd name="T74" fmla="*/ 46 w 48"/>
                <a:gd name="T75" fmla="*/ 16 h 17"/>
                <a:gd name="T76" fmla="*/ 47 w 48"/>
                <a:gd name="T77" fmla="*/ 16 h 17"/>
                <a:gd name="T78" fmla="*/ 47 w 48"/>
                <a:gd name="T79" fmla="*/ 16 h 17"/>
                <a:gd name="T80" fmla="*/ 47 w 48"/>
                <a:gd name="T81" fmla="*/ 16 h 17"/>
                <a:gd name="T82" fmla="*/ 48 w 48"/>
                <a:gd name="T83" fmla="*/ 16 h 17"/>
                <a:gd name="T84" fmla="*/ 48 w 48"/>
                <a:gd name="T85" fmla="*/ 16 h 17"/>
                <a:gd name="T86" fmla="*/ 48 w 48"/>
                <a:gd name="T8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" h="17">
                  <a:moveTo>
                    <a:pt x="35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1"/>
                    <a:pt x="38" y="1"/>
                    <a:pt x="3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Rectangle 156"/>
            <p:cNvSpPr>
              <a:spLocks noChangeArrowheads="1"/>
            </p:cNvSpPr>
            <p:nvPr/>
          </p:nvSpPr>
          <p:spPr bwMode="auto">
            <a:xfrm>
              <a:off x="8257353" y="1278877"/>
              <a:ext cx="38104" cy="1203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Rectangle 157"/>
            <p:cNvSpPr>
              <a:spLocks noChangeArrowheads="1"/>
            </p:cNvSpPr>
            <p:nvPr/>
          </p:nvSpPr>
          <p:spPr bwMode="auto">
            <a:xfrm>
              <a:off x="8333560" y="1395192"/>
              <a:ext cx="12033" cy="381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Rectangle 158"/>
            <p:cNvSpPr>
              <a:spLocks noChangeArrowheads="1"/>
            </p:cNvSpPr>
            <p:nvPr/>
          </p:nvSpPr>
          <p:spPr bwMode="auto">
            <a:xfrm>
              <a:off x="8207218" y="1489448"/>
              <a:ext cx="36098" cy="1203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159"/>
            <p:cNvSpPr/>
            <p:nvPr/>
          </p:nvSpPr>
          <p:spPr bwMode="auto">
            <a:xfrm>
              <a:off x="8319522" y="1457361"/>
              <a:ext cx="26071" cy="32087"/>
            </a:xfrm>
            <a:custGeom>
              <a:avLst/>
              <a:gdLst>
                <a:gd name="T0" fmla="*/ 10 w 33"/>
                <a:gd name="T1" fmla="*/ 43 h 43"/>
                <a:gd name="T2" fmla="*/ 10 w 33"/>
                <a:gd name="T3" fmla="*/ 43 h 43"/>
                <a:gd name="T4" fmla="*/ 11 w 33"/>
                <a:gd name="T5" fmla="*/ 42 h 43"/>
                <a:gd name="T6" fmla="*/ 11 w 33"/>
                <a:gd name="T7" fmla="*/ 42 h 43"/>
                <a:gd name="T8" fmla="*/ 11 w 33"/>
                <a:gd name="T9" fmla="*/ 42 h 43"/>
                <a:gd name="T10" fmla="*/ 11 w 33"/>
                <a:gd name="T11" fmla="*/ 42 h 43"/>
                <a:gd name="T12" fmla="*/ 11 w 33"/>
                <a:gd name="T13" fmla="*/ 42 h 43"/>
                <a:gd name="T14" fmla="*/ 12 w 33"/>
                <a:gd name="T15" fmla="*/ 41 h 43"/>
                <a:gd name="T16" fmla="*/ 12 w 33"/>
                <a:gd name="T17" fmla="*/ 41 h 43"/>
                <a:gd name="T18" fmla="*/ 12 w 33"/>
                <a:gd name="T19" fmla="*/ 41 h 43"/>
                <a:gd name="T20" fmla="*/ 13 w 33"/>
                <a:gd name="T21" fmla="*/ 41 h 43"/>
                <a:gd name="T22" fmla="*/ 13 w 33"/>
                <a:gd name="T23" fmla="*/ 40 h 43"/>
                <a:gd name="T24" fmla="*/ 13 w 33"/>
                <a:gd name="T25" fmla="*/ 40 h 43"/>
                <a:gd name="T26" fmla="*/ 13 w 33"/>
                <a:gd name="T27" fmla="*/ 40 h 43"/>
                <a:gd name="T28" fmla="*/ 13 w 33"/>
                <a:gd name="T29" fmla="*/ 40 h 43"/>
                <a:gd name="T30" fmla="*/ 14 w 33"/>
                <a:gd name="T31" fmla="*/ 40 h 43"/>
                <a:gd name="T32" fmla="*/ 14 w 33"/>
                <a:gd name="T33" fmla="*/ 39 h 43"/>
                <a:gd name="T34" fmla="*/ 14 w 33"/>
                <a:gd name="T35" fmla="*/ 39 h 43"/>
                <a:gd name="T36" fmla="*/ 14 w 33"/>
                <a:gd name="T37" fmla="*/ 39 h 43"/>
                <a:gd name="T38" fmla="*/ 15 w 33"/>
                <a:gd name="T39" fmla="*/ 39 h 43"/>
                <a:gd name="T40" fmla="*/ 15 w 33"/>
                <a:gd name="T41" fmla="*/ 38 h 43"/>
                <a:gd name="T42" fmla="*/ 15 w 33"/>
                <a:gd name="T43" fmla="*/ 38 h 43"/>
                <a:gd name="T44" fmla="*/ 15 w 33"/>
                <a:gd name="T45" fmla="*/ 38 h 43"/>
                <a:gd name="T46" fmla="*/ 15 w 33"/>
                <a:gd name="T47" fmla="*/ 38 h 43"/>
                <a:gd name="T48" fmla="*/ 17 w 33"/>
                <a:gd name="T49" fmla="*/ 37 h 43"/>
                <a:gd name="T50" fmla="*/ 17 w 33"/>
                <a:gd name="T51" fmla="*/ 36 h 43"/>
                <a:gd name="T52" fmla="*/ 17 w 33"/>
                <a:gd name="T53" fmla="*/ 36 h 43"/>
                <a:gd name="T54" fmla="*/ 17 w 33"/>
                <a:gd name="T55" fmla="*/ 36 h 43"/>
                <a:gd name="T56" fmla="*/ 30 w 33"/>
                <a:gd name="T57" fmla="*/ 13 h 43"/>
                <a:gd name="T58" fmla="*/ 31 w 33"/>
                <a:gd name="T59" fmla="*/ 13 h 43"/>
                <a:gd name="T60" fmla="*/ 31 w 33"/>
                <a:gd name="T61" fmla="*/ 13 h 43"/>
                <a:gd name="T62" fmla="*/ 31 w 33"/>
                <a:gd name="T63" fmla="*/ 12 h 43"/>
                <a:gd name="T64" fmla="*/ 31 w 33"/>
                <a:gd name="T65" fmla="*/ 12 h 43"/>
                <a:gd name="T66" fmla="*/ 31 w 33"/>
                <a:gd name="T67" fmla="*/ 12 h 43"/>
                <a:gd name="T68" fmla="*/ 31 w 33"/>
                <a:gd name="T69" fmla="*/ 11 h 43"/>
                <a:gd name="T70" fmla="*/ 31 w 33"/>
                <a:gd name="T71" fmla="*/ 11 h 43"/>
                <a:gd name="T72" fmla="*/ 31 w 33"/>
                <a:gd name="T73" fmla="*/ 11 h 43"/>
                <a:gd name="T74" fmla="*/ 31 w 33"/>
                <a:gd name="T75" fmla="*/ 11 h 43"/>
                <a:gd name="T76" fmla="*/ 31 w 33"/>
                <a:gd name="T77" fmla="*/ 10 h 43"/>
                <a:gd name="T78" fmla="*/ 31 w 33"/>
                <a:gd name="T79" fmla="*/ 10 h 43"/>
                <a:gd name="T80" fmla="*/ 32 w 33"/>
                <a:gd name="T81" fmla="*/ 10 h 43"/>
                <a:gd name="T82" fmla="*/ 32 w 33"/>
                <a:gd name="T83" fmla="*/ 9 h 43"/>
                <a:gd name="T84" fmla="*/ 17 w 33"/>
                <a:gd name="T8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43">
                  <a:moveTo>
                    <a:pt x="0" y="31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2" y="42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3" y="29"/>
                    <a:pt x="28" y="22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7"/>
                    <a:pt x="33" y="5"/>
                    <a:pt x="33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2"/>
                    <a:pt x="9" y="23"/>
                    <a:pt x="0" y="3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160"/>
            <p:cNvSpPr/>
            <p:nvPr/>
          </p:nvSpPr>
          <p:spPr bwMode="auto">
            <a:xfrm>
              <a:off x="8311501" y="1282888"/>
              <a:ext cx="32087" cy="32087"/>
            </a:xfrm>
            <a:custGeom>
              <a:avLst/>
              <a:gdLst>
                <a:gd name="T0" fmla="*/ 32 w 39"/>
                <a:gd name="T1" fmla="*/ 21 h 40"/>
                <a:gd name="T2" fmla="*/ 31 w 39"/>
                <a:gd name="T3" fmla="*/ 20 h 40"/>
                <a:gd name="T4" fmla="*/ 31 w 39"/>
                <a:gd name="T5" fmla="*/ 20 h 40"/>
                <a:gd name="T6" fmla="*/ 30 w 39"/>
                <a:gd name="T7" fmla="*/ 19 h 40"/>
                <a:gd name="T8" fmla="*/ 30 w 39"/>
                <a:gd name="T9" fmla="*/ 19 h 40"/>
                <a:gd name="T10" fmla="*/ 30 w 39"/>
                <a:gd name="T11" fmla="*/ 18 h 40"/>
                <a:gd name="T12" fmla="*/ 29 w 39"/>
                <a:gd name="T13" fmla="*/ 18 h 40"/>
                <a:gd name="T14" fmla="*/ 29 w 39"/>
                <a:gd name="T15" fmla="*/ 18 h 40"/>
                <a:gd name="T16" fmla="*/ 29 w 39"/>
                <a:gd name="T17" fmla="*/ 17 h 40"/>
                <a:gd name="T18" fmla="*/ 28 w 39"/>
                <a:gd name="T19" fmla="*/ 17 h 40"/>
                <a:gd name="T20" fmla="*/ 28 w 39"/>
                <a:gd name="T21" fmla="*/ 16 h 40"/>
                <a:gd name="T22" fmla="*/ 28 w 39"/>
                <a:gd name="T23" fmla="*/ 16 h 40"/>
                <a:gd name="T24" fmla="*/ 28 w 39"/>
                <a:gd name="T25" fmla="*/ 16 h 40"/>
                <a:gd name="T26" fmla="*/ 27 w 39"/>
                <a:gd name="T27" fmla="*/ 16 h 40"/>
                <a:gd name="T28" fmla="*/ 27 w 39"/>
                <a:gd name="T29" fmla="*/ 15 h 40"/>
                <a:gd name="T30" fmla="*/ 27 w 39"/>
                <a:gd name="T31" fmla="*/ 15 h 40"/>
                <a:gd name="T32" fmla="*/ 26 w 39"/>
                <a:gd name="T33" fmla="*/ 15 h 40"/>
                <a:gd name="T34" fmla="*/ 26 w 39"/>
                <a:gd name="T35" fmla="*/ 14 h 40"/>
                <a:gd name="T36" fmla="*/ 26 w 39"/>
                <a:gd name="T37" fmla="*/ 14 h 40"/>
                <a:gd name="T38" fmla="*/ 26 w 39"/>
                <a:gd name="T39" fmla="*/ 14 h 40"/>
                <a:gd name="T40" fmla="*/ 25 w 39"/>
                <a:gd name="T41" fmla="*/ 13 h 40"/>
                <a:gd name="T42" fmla="*/ 25 w 39"/>
                <a:gd name="T43" fmla="*/ 13 h 40"/>
                <a:gd name="T44" fmla="*/ 25 w 39"/>
                <a:gd name="T45" fmla="*/ 13 h 40"/>
                <a:gd name="T46" fmla="*/ 25 w 39"/>
                <a:gd name="T47" fmla="*/ 13 h 40"/>
                <a:gd name="T48" fmla="*/ 24 w 39"/>
                <a:gd name="T49" fmla="*/ 12 h 40"/>
                <a:gd name="T50" fmla="*/ 24 w 39"/>
                <a:gd name="T51" fmla="*/ 12 h 40"/>
                <a:gd name="T52" fmla="*/ 24 w 39"/>
                <a:gd name="T53" fmla="*/ 12 h 40"/>
                <a:gd name="T54" fmla="*/ 23 w 39"/>
                <a:gd name="T55" fmla="*/ 11 h 40"/>
                <a:gd name="T56" fmla="*/ 23 w 39"/>
                <a:gd name="T57" fmla="*/ 11 h 40"/>
                <a:gd name="T58" fmla="*/ 23 w 39"/>
                <a:gd name="T59" fmla="*/ 11 h 40"/>
                <a:gd name="T60" fmla="*/ 22 w 39"/>
                <a:gd name="T61" fmla="*/ 11 h 40"/>
                <a:gd name="T62" fmla="*/ 22 w 39"/>
                <a:gd name="T63" fmla="*/ 10 h 40"/>
                <a:gd name="T64" fmla="*/ 22 w 39"/>
                <a:gd name="T65" fmla="*/ 10 h 40"/>
                <a:gd name="T66" fmla="*/ 21 w 39"/>
                <a:gd name="T67" fmla="*/ 10 h 40"/>
                <a:gd name="T68" fmla="*/ 21 w 39"/>
                <a:gd name="T69" fmla="*/ 9 h 40"/>
                <a:gd name="T70" fmla="*/ 21 w 39"/>
                <a:gd name="T71" fmla="*/ 9 h 40"/>
                <a:gd name="T72" fmla="*/ 20 w 39"/>
                <a:gd name="T73" fmla="*/ 9 h 40"/>
                <a:gd name="T74" fmla="*/ 20 w 39"/>
                <a:gd name="T75" fmla="*/ 9 h 40"/>
                <a:gd name="T76" fmla="*/ 20 w 39"/>
                <a:gd name="T77" fmla="*/ 8 h 40"/>
                <a:gd name="T78" fmla="*/ 20 w 39"/>
                <a:gd name="T79" fmla="*/ 8 h 40"/>
                <a:gd name="T80" fmla="*/ 19 w 39"/>
                <a:gd name="T81" fmla="*/ 8 h 40"/>
                <a:gd name="T82" fmla="*/ 19 w 39"/>
                <a:gd name="T83" fmla="*/ 8 h 40"/>
                <a:gd name="T84" fmla="*/ 19 w 39"/>
                <a:gd name="T85" fmla="*/ 7 h 40"/>
                <a:gd name="T86" fmla="*/ 18 w 39"/>
                <a:gd name="T87" fmla="*/ 7 h 40"/>
                <a:gd name="T88" fmla="*/ 18 w 39"/>
                <a:gd name="T89" fmla="*/ 7 h 40"/>
                <a:gd name="T90" fmla="*/ 17 w 39"/>
                <a:gd name="T91" fmla="*/ 6 h 40"/>
                <a:gd name="T92" fmla="*/ 17 w 39"/>
                <a:gd name="T93" fmla="*/ 6 h 40"/>
                <a:gd name="T94" fmla="*/ 16 w 39"/>
                <a:gd name="T95" fmla="*/ 6 h 40"/>
                <a:gd name="T96" fmla="*/ 16 w 39"/>
                <a:gd name="T97" fmla="*/ 5 h 40"/>
                <a:gd name="T98" fmla="*/ 16 w 39"/>
                <a:gd name="T99" fmla="*/ 5 h 40"/>
                <a:gd name="T100" fmla="*/ 7 w 39"/>
                <a:gd name="T10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" h="40">
                  <a:moveTo>
                    <a:pt x="24" y="40"/>
                  </a:moveTo>
                  <a:cubicBezTo>
                    <a:pt x="39" y="34"/>
                    <a:pt x="39" y="34"/>
                    <a:pt x="39" y="34"/>
                  </a:cubicBezTo>
                  <a:cubicBezTo>
                    <a:pt x="37" y="29"/>
                    <a:pt x="35" y="25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5" y="14"/>
                  </a:cubicBezTo>
                  <a:cubicBezTo>
                    <a:pt x="25" y="14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3"/>
                    <a:pt x="10" y="1"/>
                    <a:pt x="7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1" y="20"/>
                    <a:pt x="19" y="29"/>
                    <a:pt x="24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Rectangle 161"/>
            <p:cNvSpPr>
              <a:spLocks noChangeArrowheads="1"/>
            </p:cNvSpPr>
            <p:nvPr/>
          </p:nvSpPr>
          <p:spPr bwMode="auto">
            <a:xfrm>
              <a:off x="8197190" y="1278877"/>
              <a:ext cx="36098" cy="1203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162"/>
            <p:cNvSpPr/>
            <p:nvPr/>
          </p:nvSpPr>
          <p:spPr bwMode="auto">
            <a:xfrm>
              <a:off x="8122990" y="1439312"/>
              <a:ext cx="18050" cy="34093"/>
            </a:xfrm>
            <a:custGeom>
              <a:avLst/>
              <a:gdLst>
                <a:gd name="T0" fmla="*/ 0 w 22"/>
                <a:gd name="T1" fmla="*/ 15 h 46"/>
                <a:gd name="T2" fmla="*/ 0 w 22"/>
                <a:gd name="T3" fmla="*/ 15 h 46"/>
                <a:gd name="T4" fmla="*/ 0 w 22"/>
                <a:gd name="T5" fmla="*/ 16 h 46"/>
                <a:gd name="T6" fmla="*/ 0 w 22"/>
                <a:gd name="T7" fmla="*/ 16 h 46"/>
                <a:gd name="T8" fmla="*/ 0 w 22"/>
                <a:gd name="T9" fmla="*/ 16 h 46"/>
                <a:gd name="T10" fmla="*/ 0 w 22"/>
                <a:gd name="T11" fmla="*/ 17 h 46"/>
                <a:gd name="T12" fmla="*/ 0 w 22"/>
                <a:gd name="T13" fmla="*/ 17 h 46"/>
                <a:gd name="T14" fmla="*/ 0 w 22"/>
                <a:gd name="T15" fmla="*/ 17 h 46"/>
                <a:gd name="T16" fmla="*/ 0 w 22"/>
                <a:gd name="T17" fmla="*/ 17 h 46"/>
                <a:gd name="T18" fmla="*/ 0 w 22"/>
                <a:gd name="T19" fmla="*/ 18 h 46"/>
                <a:gd name="T20" fmla="*/ 0 w 22"/>
                <a:gd name="T21" fmla="*/ 18 h 46"/>
                <a:gd name="T22" fmla="*/ 0 w 22"/>
                <a:gd name="T23" fmla="*/ 18 h 46"/>
                <a:gd name="T24" fmla="*/ 0 w 22"/>
                <a:gd name="T25" fmla="*/ 19 h 46"/>
                <a:gd name="T26" fmla="*/ 0 w 22"/>
                <a:gd name="T27" fmla="*/ 19 h 46"/>
                <a:gd name="T28" fmla="*/ 0 w 22"/>
                <a:gd name="T29" fmla="*/ 19 h 46"/>
                <a:gd name="T30" fmla="*/ 0 w 22"/>
                <a:gd name="T31" fmla="*/ 20 h 46"/>
                <a:gd name="T32" fmla="*/ 0 w 22"/>
                <a:gd name="T33" fmla="*/ 20 h 46"/>
                <a:gd name="T34" fmla="*/ 0 w 22"/>
                <a:gd name="T35" fmla="*/ 20 h 46"/>
                <a:gd name="T36" fmla="*/ 0 w 22"/>
                <a:gd name="T37" fmla="*/ 21 h 46"/>
                <a:gd name="T38" fmla="*/ 0 w 22"/>
                <a:gd name="T39" fmla="*/ 21 h 46"/>
                <a:gd name="T40" fmla="*/ 0 w 22"/>
                <a:gd name="T41" fmla="*/ 21 h 46"/>
                <a:gd name="T42" fmla="*/ 0 w 22"/>
                <a:gd name="T43" fmla="*/ 22 h 46"/>
                <a:gd name="T44" fmla="*/ 0 w 22"/>
                <a:gd name="T45" fmla="*/ 22 h 46"/>
                <a:gd name="T46" fmla="*/ 0 w 22"/>
                <a:gd name="T47" fmla="*/ 22 h 46"/>
                <a:gd name="T48" fmla="*/ 0 w 22"/>
                <a:gd name="T49" fmla="*/ 22 h 46"/>
                <a:gd name="T50" fmla="*/ 0 w 22"/>
                <a:gd name="T51" fmla="*/ 23 h 46"/>
                <a:gd name="T52" fmla="*/ 1 w 22"/>
                <a:gd name="T53" fmla="*/ 23 h 46"/>
                <a:gd name="T54" fmla="*/ 1 w 22"/>
                <a:gd name="T55" fmla="*/ 23 h 46"/>
                <a:gd name="T56" fmla="*/ 1 w 22"/>
                <a:gd name="T57" fmla="*/ 24 h 46"/>
                <a:gd name="T58" fmla="*/ 1 w 22"/>
                <a:gd name="T59" fmla="*/ 24 h 46"/>
                <a:gd name="T60" fmla="*/ 1 w 22"/>
                <a:gd name="T61" fmla="*/ 24 h 46"/>
                <a:gd name="T62" fmla="*/ 1 w 22"/>
                <a:gd name="T63" fmla="*/ 25 h 46"/>
                <a:gd name="T64" fmla="*/ 1 w 22"/>
                <a:gd name="T65" fmla="*/ 25 h 46"/>
                <a:gd name="T66" fmla="*/ 1 w 22"/>
                <a:gd name="T67" fmla="*/ 25 h 46"/>
                <a:gd name="T68" fmla="*/ 1 w 22"/>
                <a:gd name="T69" fmla="*/ 26 h 46"/>
                <a:gd name="T70" fmla="*/ 1 w 22"/>
                <a:gd name="T71" fmla="*/ 26 h 46"/>
                <a:gd name="T72" fmla="*/ 1 w 22"/>
                <a:gd name="T73" fmla="*/ 26 h 46"/>
                <a:gd name="T74" fmla="*/ 1 w 22"/>
                <a:gd name="T75" fmla="*/ 27 h 46"/>
                <a:gd name="T76" fmla="*/ 1 w 22"/>
                <a:gd name="T77" fmla="*/ 27 h 46"/>
                <a:gd name="T78" fmla="*/ 1 w 22"/>
                <a:gd name="T79" fmla="*/ 27 h 46"/>
                <a:gd name="T80" fmla="*/ 1 w 22"/>
                <a:gd name="T81" fmla="*/ 28 h 46"/>
                <a:gd name="T82" fmla="*/ 1 w 22"/>
                <a:gd name="T83" fmla="*/ 29 h 46"/>
                <a:gd name="T84" fmla="*/ 8 w 22"/>
                <a:gd name="T85" fmla="*/ 46 h 46"/>
                <a:gd name="T86" fmla="*/ 8 w 22"/>
                <a:gd name="T87" fmla="*/ 46 h 46"/>
                <a:gd name="T88" fmla="*/ 8 w 22"/>
                <a:gd name="T89" fmla="*/ 46 h 46"/>
                <a:gd name="T90" fmla="*/ 16 w 22"/>
                <a:gd name="T9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46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35"/>
                    <a:pt x="5" y="40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8" y="31"/>
                    <a:pt x="16" y="23"/>
                    <a:pt x="16" y="1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Rectangle 163"/>
            <p:cNvSpPr>
              <a:spLocks noChangeArrowheads="1"/>
            </p:cNvSpPr>
            <p:nvPr/>
          </p:nvSpPr>
          <p:spPr bwMode="auto">
            <a:xfrm>
              <a:off x="8333560" y="1335029"/>
              <a:ext cx="12033" cy="360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Rectangle 164"/>
            <p:cNvSpPr>
              <a:spLocks noChangeArrowheads="1"/>
            </p:cNvSpPr>
            <p:nvPr/>
          </p:nvSpPr>
          <p:spPr bwMode="auto">
            <a:xfrm>
              <a:off x="8122990" y="1377144"/>
              <a:ext cx="12033" cy="360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165"/>
            <p:cNvSpPr/>
            <p:nvPr/>
          </p:nvSpPr>
          <p:spPr bwMode="auto">
            <a:xfrm>
              <a:off x="8122990" y="1314975"/>
              <a:ext cx="14039" cy="36098"/>
            </a:xfrm>
            <a:custGeom>
              <a:avLst/>
              <a:gdLst>
                <a:gd name="T0" fmla="*/ 18 w 18"/>
                <a:gd name="T1" fmla="*/ 5 h 48"/>
                <a:gd name="T2" fmla="*/ 0 w 18"/>
                <a:gd name="T3" fmla="*/ 12 h 48"/>
                <a:gd name="T4" fmla="*/ 0 w 18"/>
                <a:gd name="T5" fmla="*/ 12 h 48"/>
                <a:gd name="T6" fmla="*/ 0 w 18"/>
                <a:gd name="T7" fmla="*/ 12 h 48"/>
                <a:gd name="T8" fmla="*/ 0 w 18"/>
                <a:gd name="T9" fmla="*/ 13 h 48"/>
                <a:gd name="T10" fmla="*/ 0 w 18"/>
                <a:gd name="T11" fmla="*/ 13 h 48"/>
                <a:gd name="T12" fmla="*/ 0 w 18"/>
                <a:gd name="T13" fmla="*/ 13 h 48"/>
                <a:gd name="T14" fmla="*/ 0 w 18"/>
                <a:gd name="T15" fmla="*/ 13 h 48"/>
                <a:gd name="T16" fmla="*/ 0 w 18"/>
                <a:gd name="T17" fmla="*/ 14 h 48"/>
                <a:gd name="T18" fmla="*/ 0 w 18"/>
                <a:gd name="T19" fmla="*/ 14 h 48"/>
                <a:gd name="T20" fmla="*/ 0 w 18"/>
                <a:gd name="T21" fmla="*/ 14 h 48"/>
                <a:gd name="T22" fmla="*/ 0 w 18"/>
                <a:gd name="T23" fmla="*/ 14 h 48"/>
                <a:gd name="T24" fmla="*/ 0 w 18"/>
                <a:gd name="T25" fmla="*/ 15 h 48"/>
                <a:gd name="T26" fmla="*/ 0 w 18"/>
                <a:gd name="T27" fmla="*/ 15 h 48"/>
                <a:gd name="T28" fmla="*/ 0 w 18"/>
                <a:gd name="T29" fmla="*/ 15 h 48"/>
                <a:gd name="T30" fmla="*/ 0 w 18"/>
                <a:gd name="T31" fmla="*/ 16 h 48"/>
                <a:gd name="T32" fmla="*/ 0 w 18"/>
                <a:gd name="T33" fmla="*/ 16 h 48"/>
                <a:gd name="T34" fmla="*/ 0 w 18"/>
                <a:gd name="T35" fmla="*/ 16 h 48"/>
                <a:gd name="T36" fmla="*/ 0 w 18"/>
                <a:gd name="T37" fmla="*/ 16 h 48"/>
                <a:gd name="T38" fmla="*/ 0 w 18"/>
                <a:gd name="T39" fmla="*/ 16 h 48"/>
                <a:gd name="T40" fmla="*/ 0 w 18"/>
                <a:gd name="T41" fmla="*/ 17 h 48"/>
                <a:gd name="T42" fmla="*/ 0 w 18"/>
                <a:gd name="T43" fmla="*/ 17 h 48"/>
                <a:gd name="T44" fmla="*/ 0 w 18"/>
                <a:gd name="T45" fmla="*/ 17 h 48"/>
                <a:gd name="T46" fmla="*/ 0 w 18"/>
                <a:gd name="T47" fmla="*/ 17 h 48"/>
                <a:gd name="T48" fmla="*/ 0 w 18"/>
                <a:gd name="T49" fmla="*/ 17 h 48"/>
                <a:gd name="T50" fmla="*/ 0 w 18"/>
                <a:gd name="T51" fmla="*/ 18 h 48"/>
                <a:gd name="T52" fmla="*/ 0 w 18"/>
                <a:gd name="T53" fmla="*/ 18 h 48"/>
                <a:gd name="T54" fmla="*/ 0 w 18"/>
                <a:gd name="T55" fmla="*/ 18 h 48"/>
                <a:gd name="T56" fmla="*/ 0 w 18"/>
                <a:gd name="T57" fmla="*/ 18 h 48"/>
                <a:gd name="T58" fmla="*/ 0 w 18"/>
                <a:gd name="T59" fmla="*/ 18 h 48"/>
                <a:gd name="T60" fmla="*/ 0 w 18"/>
                <a:gd name="T61" fmla="*/ 19 h 48"/>
                <a:gd name="T62" fmla="*/ 0 w 18"/>
                <a:gd name="T63" fmla="*/ 19 h 48"/>
                <a:gd name="T64" fmla="*/ 0 w 18"/>
                <a:gd name="T65" fmla="*/ 19 h 48"/>
                <a:gd name="T66" fmla="*/ 0 w 18"/>
                <a:gd name="T67" fmla="*/ 19 h 48"/>
                <a:gd name="T68" fmla="*/ 16 w 18"/>
                <a:gd name="T6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48">
                  <a:moveTo>
                    <a:pt x="16" y="19"/>
                  </a:moveTo>
                  <a:cubicBezTo>
                    <a:pt x="16" y="14"/>
                    <a:pt x="17" y="9"/>
                    <a:pt x="18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4"/>
                    <a:pt x="1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lnTo>
                    <a:pt x="16" y="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166"/>
            <p:cNvSpPr/>
            <p:nvPr/>
          </p:nvSpPr>
          <p:spPr bwMode="auto">
            <a:xfrm>
              <a:off x="8215240" y="1320992"/>
              <a:ext cx="38104" cy="96261"/>
            </a:xfrm>
            <a:custGeom>
              <a:avLst/>
              <a:gdLst>
                <a:gd name="T0" fmla="*/ 4 w 19"/>
                <a:gd name="T1" fmla="*/ 48 h 48"/>
                <a:gd name="T2" fmla="*/ 16 w 19"/>
                <a:gd name="T3" fmla="*/ 48 h 48"/>
                <a:gd name="T4" fmla="*/ 19 w 19"/>
                <a:gd name="T5" fmla="*/ 0 h 48"/>
                <a:gd name="T6" fmla="*/ 0 w 19"/>
                <a:gd name="T7" fmla="*/ 0 h 48"/>
                <a:gd name="T8" fmla="*/ 4 w 1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8">
                  <a:moveTo>
                    <a:pt x="4" y="48"/>
                  </a:moveTo>
                  <a:lnTo>
                    <a:pt x="16" y="48"/>
                  </a:lnTo>
                  <a:lnTo>
                    <a:pt x="19" y="0"/>
                  </a:lnTo>
                  <a:lnTo>
                    <a:pt x="0" y="0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Oval 167"/>
            <p:cNvSpPr>
              <a:spLocks noChangeArrowheads="1"/>
            </p:cNvSpPr>
            <p:nvPr/>
          </p:nvSpPr>
          <p:spPr bwMode="auto">
            <a:xfrm>
              <a:off x="8217244" y="1427279"/>
              <a:ext cx="34093" cy="3208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8" name="Freeform 168"/>
          <p:cNvSpPr>
            <a:spLocks noEditPoints="1"/>
          </p:cNvSpPr>
          <p:nvPr/>
        </p:nvSpPr>
        <p:spPr bwMode="auto">
          <a:xfrm>
            <a:off x="8619840" y="1702117"/>
            <a:ext cx="238648" cy="204554"/>
          </a:xfrm>
          <a:custGeom>
            <a:avLst/>
            <a:gdLst>
              <a:gd name="T0" fmla="*/ 291 w 308"/>
              <a:gd name="T1" fmla="*/ 213 h 265"/>
              <a:gd name="T2" fmla="*/ 185 w 308"/>
              <a:gd name="T3" fmla="*/ 29 h 265"/>
              <a:gd name="T4" fmla="*/ 124 w 308"/>
              <a:gd name="T5" fmla="*/ 29 h 265"/>
              <a:gd name="T6" fmla="*/ 17 w 308"/>
              <a:gd name="T7" fmla="*/ 213 h 265"/>
              <a:gd name="T8" fmla="*/ 47 w 308"/>
              <a:gd name="T9" fmla="*/ 265 h 265"/>
              <a:gd name="T10" fmla="*/ 261 w 308"/>
              <a:gd name="T11" fmla="*/ 265 h 265"/>
              <a:gd name="T12" fmla="*/ 291 w 308"/>
              <a:gd name="T13" fmla="*/ 213 h 265"/>
              <a:gd name="T14" fmla="*/ 155 w 308"/>
              <a:gd name="T15" fmla="*/ 233 h 265"/>
              <a:gd name="T16" fmla="*/ 137 w 308"/>
              <a:gd name="T17" fmla="*/ 214 h 265"/>
              <a:gd name="T18" fmla="*/ 155 w 308"/>
              <a:gd name="T19" fmla="*/ 196 h 265"/>
              <a:gd name="T20" fmla="*/ 174 w 308"/>
              <a:gd name="T21" fmla="*/ 214 h 265"/>
              <a:gd name="T22" fmla="*/ 155 w 308"/>
              <a:gd name="T23" fmla="*/ 233 h 265"/>
              <a:gd name="T24" fmla="*/ 168 w 308"/>
              <a:gd name="T25" fmla="*/ 184 h 265"/>
              <a:gd name="T26" fmla="*/ 142 w 308"/>
              <a:gd name="T27" fmla="*/ 184 h 265"/>
              <a:gd name="T28" fmla="*/ 133 w 308"/>
              <a:gd name="T29" fmla="*/ 78 h 265"/>
              <a:gd name="T30" fmla="*/ 177 w 308"/>
              <a:gd name="T31" fmla="*/ 78 h 265"/>
              <a:gd name="T32" fmla="*/ 168 w 308"/>
              <a:gd name="T33" fmla="*/ 18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8" h="265">
                <a:moveTo>
                  <a:pt x="291" y="213"/>
                </a:moveTo>
                <a:cubicBezTo>
                  <a:pt x="185" y="29"/>
                  <a:pt x="185" y="29"/>
                  <a:pt x="185" y="29"/>
                </a:cubicBezTo>
                <a:cubicBezTo>
                  <a:pt x="168" y="0"/>
                  <a:pt x="141" y="0"/>
                  <a:pt x="124" y="29"/>
                </a:cubicBezTo>
                <a:cubicBezTo>
                  <a:pt x="17" y="213"/>
                  <a:pt x="17" y="213"/>
                  <a:pt x="17" y="213"/>
                </a:cubicBezTo>
                <a:cubicBezTo>
                  <a:pt x="0" y="242"/>
                  <a:pt x="14" y="265"/>
                  <a:pt x="47" y="265"/>
                </a:cubicBezTo>
                <a:cubicBezTo>
                  <a:pt x="261" y="265"/>
                  <a:pt x="261" y="265"/>
                  <a:pt x="261" y="265"/>
                </a:cubicBezTo>
                <a:cubicBezTo>
                  <a:pt x="294" y="265"/>
                  <a:pt x="308" y="242"/>
                  <a:pt x="291" y="213"/>
                </a:cubicBezTo>
                <a:close/>
                <a:moveTo>
                  <a:pt x="155" y="233"/>
                </a:moveTo>
                <a:cubicBezTo>
                  <a:pt x="145" y="233"/>
                  <a:pt x="137" y="224"/>
                  <a:pt x="137" y="214"/>
                </a:cubicBezTo>
                <a:cubicBezTo>
                  <a:pt x="137" y="204"/>
                  <a:pt x="145" y="196"/>
                  <a:pt x="155" y="196"/>
                </a:cubicBezTo>
                <a:cubicBezTo>
                  <a:pt x="166" y="196"/>
                  <a:pt x="174" y="204"/>
                  <a:pt x="174" y="214"/>
                </a:cubicBezTo>
                <a:cubicBezTo>
                  <a:pt x="174" y="224"/>
                  <a:pt x="166" y="233"/>
                  <a:pt x="155" y="233"/>
                </a:cubicBezTo>
                <a:close/>
                <a:moveTo>
                  <a:pt x="168" y="184"/>
                </a:moveTo>
                <a:cubicBezTo>
                  <a:pt x="142" y="184"/>
                  <a:pt x="142" y="184"/>
                  <a:pt x="142" y="184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77" y="78"/>
                  <a:pt x="177" y="78"/>
                  <a:pt x="177" y="78"/>
                </a:cubicBezTo>
                <a:lnTo>
                  <a:pt x="168" y="1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reeform 169"/>
          <p:cNvSpPr/>
          <p:nvPr/>
        </p:nvSpPr>
        <p:spPr bwMode="auto">
          <a:xfrm>
            <a:off x="1933717" y="3509015"/>
            <a:ext cx="84228" cy="170463"/>
          </a:xfrm>
          <a:custGeom>
            <a:avLst/>
            <a:gdLst>
              <a:gd name="T0" fmla="*/ 14 w 42"/>
              <a:gd name="T1" fmla="*/ 28 h 85"/>
              <a:gd name="T2" fmla="*/ 0 w 42"/>
              <a:gd name="T3" fmla="*/ 28 h 85"/>
              <a:gd name="T4" fmla="*/ 0 w 42"/>
              <a:gd name="T5" fmla="*/ 57 h 85"/>
              <a:gd name="T6" fmla="*/ 14 w 42"/>
              <a:gd name="T7" fmla="*/ 57 h 85"/>
              <a:gd name="T8" fmla="*/ 42 w 42"/>
              <a:gd name="T9" fmla="*/ 85 h 85"/>
              <a:gd name="T10" fmla="*/ 42 w 42"/>
              <a:gd name="T11" fmla="*/ 0 h 85"/>
              <a:gd name="T12" fmla="*/ 14 w 42"/>
              <a:gd name="T13" fmla="*/ 28 h 85"/>
              <a:gd name="T14" fmla="*/ 14 w 42"/>
              <a:gd name="T15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85">
                <a:moveTo>
                  <a:pt x="14" y="28"/>
                </a:moveTo>
                <a:lnTo>
                  <a:pt x="0" y="28"/>
                </a:lnTo>
                <a:lnTo>
                  <a:pt x="0" y="57"/>
                </a:lnTo>
                <a:lnTo>
                  <a:pt x="14" y="57"/>
                </a:lnTo>
                <a:lnTo>
                  <a:pt x="42" y="85"/>
                </a:lnTo>
                <a:lnTo>
                  <a:pt x="42" y="0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70"/>
          <p:cNvSpPr/>
          <p:nvPr/>
        </p:nvSpPr>
        <p:spPr bwMode="auto">
          <a:xfrm>
            <a:off x="2031984" y="3559151"/>
            <a:ext cx="28076" cy="70191"/>
          </a:xfrm>
          <a:custGeom>
            <a:avLst/>
            <a:gdLst>
              <a:gd name="T0" fmla="*/ 11 w 35"/>
              <a:gd name="T1" fmla="*/ 0 h 92"/>
              <a:gd name="T2" fmla="*/ 0 w 35"/>
              <a:gd name="T3" fmla="*/ 22 h 92"/>
              <a:gd name="T4" fmla="*/ 0 w 35"/>
              <a:gd name="T5" fmla="*/ 22 h 92"/>
              <a:gd name="T6" fmla="*/ 11 w 35"/>
              <a:gd name="T7" fmla="*/ 46 h 92"/>
              <a:gd name="T8" fmla="*/ 0 w 35"/>
              <a:gd name="T9" fmla="*/ 70 h 92"/>
              <a:gd name="T10" fmla="*/ 0 w 35"/>
              <a:gd name="T11" fmla="*/ 70 h 92"/>
              <a:gd name="T12" fmla="*/ 11 w 35"/>
              <a:gd name="T13" fmla="*/ 92 h 92"/>
              <a:gd name="T14" fmla="*/ 35 w 35"/>
              <a:gd name="T15" fmla="*/ 46 h 92"/>
              <a:gd name="T16" fmla="*/ 11 w 35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92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7" y="28"/>
                  <a:pt x="11" y="37"/>
                  <a:pt x="11" y="46"/>
                </a:cubicBezTo>
                <a:cubicBezTo>
                  <a:pt x="11" y="56"/>
                  <a:pt x="7" y="64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1" y="92"/>
                  <a:pt x="11" y="92"/>
                  <a:pt x="11" y="92"/>
                </a:cubicBezTo>
                <a:cubicBezTo>
                  <a:pt x="26" y="82"/>
                  <a:pt x="35" y="65"/>
                  <a:pt x="35" y="46"/>
                </a:cubicBezTo>
                <a:cubicBezTo>
                  <a:pt x="35" y="27"/>
                  <a:pt x="26" y="1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71"/>
          <p:cNvSpPr/>
          <p:nvPr/>
        </p:nvSpPr>
        <p:spPr bwMode="auto">
          <a:xfrm>
            <a:off x="2052038" y="3521048"/>
            <a:ext cx="50137" cy="146397"/>
          </a:xfrm>
          <a:custGeom>
            <a:avLst/>
            <a:gdLst>
              <a:gd name="T0" fmla="*/ 66 w 66"/>
              <a:gd name="T1" fmla="*/ 95 h 190"/>
              <a:gd name="T2" fmla="*/ 11 w 66"/>
              <a:gd name="T3" fmla="*/ 0 h 190"/>
              <a:gd name="T4" fmla="*/ 0 w 66"/>
              <a:gd name="T5" fmla="*/ 22 h 190"/>
              <a:gd name="T6" fmla="*/ 0 w 66"/>
              <a:gd name="T7" fmla="*/ 22 h 190"/>
              <a:gd name="T8" fmla="*/ 42 w 66"/>
              <a:gd name="T9" fmla="*/ 95 h 190"/>
              <a:gd name="T10" fmla="*/ 0 w 66"/>
              <a:gd name="T11" fmla="*/ 168 h 190"/>
              <a:gd name="T12" fmla="*/ 0 w 66"/>
              <a:gd name="T13" fmla="*/ 168 h 190"/>
              <a:gd name="T14" fmla="*/ 11 w 66"/>
              <a:gd name="T15" fmla="*/ 190 h 190"/>
              <a:gd name="T16" fmla="*/ 66 w 66"/>
              <a:gd name="T17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190">
                <a:moveTo>
                  <a:pt x="66" y="95"/>
                </a:moveTo>
                <a:cubicBezTo>
                  <a:pt x="66" y="54"/>
                  <a:pt x="44" y="19"/>
                  <a:pt x="1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25" y="37"/>
                  <a:pt x="42" y="64"/>
                  <a:pt x="42" y="95"/>
                </a:cubicBezTo>
                <a:cubicBezTo>
                  <a:pt x="42" y="126"/>
                  <a:pt x="25" y="154"/>
                  <a:pt x="0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11" y="190"/>
                  <a:pt x="11" y="190"/>
                  <a:pt x="11" y="190"/>
                </a:cubicBezTo>
                <a:cubicBezTo>
                  <a:pt x="44" y="171"/>
                  <a:pt x="66" y="136"/>
                  <a:pt x="66" y="9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172"/>
          <p:cNvSpPr/>
          <p:nvPr/>
        </p:nvSpPr>
        <p:spPr bwMode="auto">
          <a:xfrm>
            <a:off x="2070086" y="3482944"/>
            <a:ext cx="74202" cy="222604"/>
          </a:xfrm>
          <a:custGeom>
            <a:avLst/>
            <a:gdLst>
              <a:gd name="T0" fmla="*/ 11 w 96"/>
              <a:gd name="T1" fmla="*/ 0 h 288"/>
              <a:gd name="T2" fmla="*/ 0 w 96"/>
              <a:gd name="T3" fmla="*/ 22 h 288"/>
              <a:gd name="T4" fmla="*/ 72 w 96"/>
              <a:gd name="T5" fmla="*/ 144 h 288"/>
              <a:gd name="T6" fmla="*/ 0 w 96"/>
              <a:gd name="T7" fmla="*/ 266 h 288"/>
              <a:gd name="T8" fmla="*/ 11 w 96"/>
              <a:gd name="T9" fmla="*/ 288 h 288"/>
              <a:gd name="T10" fmla="*/ 96 w 96"/>
              <a:gd name="T11" fmla="*/ 144 h 288"/>
              <a:gd name="T12" fmla="*/ 11 w 96"/>
              <a:gd name="T1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288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42" y="46"/>
                  <a:pt x="72" y="92"/>
                  <a:pt x="72" y="144"/>
                </a:cubicBezTo>
                <a:cubicBezTo>
                  <a:pt x="72" y="197"/>
                  <a:pt x="43" y="242"/>
                  <a:pt x="0" y="266"/>
                </a:cubicBezTo>
                <a:cubicBezTo>
                  <a:pt x="11" y="288"/>
                  <a:pt x="11" y="288"/>
                  <a:pt x="11" y="288"/>
                </a:cubicBezTo>
                <a:cubicBezTo>
                  <a:pt x="62" y="260"/>
                  <a:pt x="96" y="206"/>
                  <a:pt x="96" y="144"/>
                </a:cubicBezTo>
                <a:cubicBezTo>
                  <a:pt x="96" y="82"/>
                  <a:pt x="61" y="28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173"/>
          <p:cNvSpPr>
            <a:spLocks noEditPoints="1"/>
          </p:cNvSpPr>
          <p:nvPr/>
        </p:nvSpPr>
        <p:spPr bwMode="auto">
          <a:xfrm>
            <a:off x="5120355" y="4437532"/>
            <a:ext cx="96261" cy="96261"/>
          </a:xfrm>
          <a:custGeom>
            <a:avLst/>
            <a:gdLst>
              <a:gd name="T0" fmla="*/ 62 w 124"/>
              <a:gd name="T1" fmla="*/ 0 h 124"/>
              <a:gd name="T2" fmla="*/ 124 w 124"/>
              <a:gd name="T3" fmla="*/ 62 h 124"/>
              <a:gd name="T4" fmla="*/ 62 w 124"/>
              <a:gd name="T5" fmla="*/ 124 h 124"/>
              <a:gd name="T6" fmla="*/ 0 w 124"/>
              <a:gd name="T7" fmla="*/ 62 h 124"/>
              <a:gd name="T8" fmla="*/ 62 w 124"/>
              <a:gd name="T9" fmla="*/ 0 h 124"/>
              <a:gd name="T10" fmla="*/ 62 w 124"/>
              <a:gd name="T11" fmla="*/ 18 h 124"/>
              <a:gd name="T12" fmla="*/ 19 w 124"/>
              <a:gd name="T13" fmla="*/ 62 h 124"/>
              <a:gd name="T14" fmla="*/ 62 w 124"/>
              <a:gd name="T15" fmla="*/ 106 h 124"/>
              <a:gd name="T16" fmla="*/ 106 w 124"/>
              <a:gd name="T17" fmla="*/ 62 h 124"/>
              <a:gd name="T18" fmla="*/ 62 w 124"/>
              <a:gd name="T19" fmla="*/ 1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96" y="0"/>
                  <a:pt x="124" y="28"/>
                  <a:pt x="124" y="62"/>
                </a:cubicBezTo>
                <a:cubicBezTo>
                  <a:pt x="124" y="96"/>
                  <a:pt x="96" y="124"/>
                  <a:pt x="62" y="124"/>
                </a:cubicBezTo>
                <a:cubicBezTo>
                  <a:pt x="28" y="124"/>
                  <a:pt x="0" y="96"/>
                  <a:pt x="0" y="62"/>
                </a:cubicBezTo>
                <a:cubicBezTo>
                  <a:pt x="0" y="28"/>
                  <a:pt x="28" y="0"/>
                  <a:pt x="62" y="0"/>
                </a:cubicBezTo>
                <a:moveTo>
                  <a:pt x="62" y="18"/>
                </a:moveTo>
                <a:cubicBezTo>
                  <a:pt x="38" y="18"/>
                  <a:pt x="19" y="38"/>
                  <a:pt x="19" y="62"/>
                </a:cubicBezTo>
                <a:cubicBezTo>
                  <a:pt x="19" y="86"/>
                  <a:pt x="38" y="106"/>
                  <a:pt x="62" y="106"/>
                </a:cubicBezTo>
                <a:cubicBezTo>
                  <a:pt x="86" y="106"/>
                  <a:pt x="106" y="86"/>
                  <a:pt x="106" y="62"/>
                </a:cubicBezTo>
                <a:cubicBezTo>
                  <a:pt x="106" y="38"/>
                  <a:pt x="86" y="18"/>
                  <a:pt x="62" y="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174"/>
          <p:cNvSpPr>
            <a:spLocks noEditPoints="1"/>
          </p:cNvSpPr>
          <p:nvPr/>
        </p:nvSpPr>
        <p:spPr bwMode="auto">
          <a:xfrm>
            <a:off x="5088268" y="4407451"/>
            <a:ext cx="160435" cy="158430"/>
          </a:xfrm>
          <a:custGeom>
            <a:avLst/>
            <a:gdLst>
              <a:gd name="T0" fmla="*/ 103 w 206"/>
              <a:gd name="T1" fmla="*/ 0 h 206"/>
              <a:gd name="T2" fmla="*/ 206 w 206"/>
              <a:gd name="T3" fmla="*/ 103 h 206"/>
              <a:gd name="T4" fmla="*/ 103 w 206"/>
              <a:gd name="T5" fmla="*/ 206 h 206"/>
              <a:gd name="T6" fmla="*/ 0 w 206"/>
              <a:gd name="T7" fmla="*/ 103 h 206"/>
              <a:gd name="T8" fmla="*/ 103 w 206"/>
              <a:gd name="T9" fmla="*/ 0 h 206"/>
              <a:gd name="T10" fmla="*/ 103 w 206"/>
              <a:gd name="T11" fmla="*/ 18 h 206"/>
              <a:gd name="T12" fmla="*/ 18 w 206"/>
              <a:gd name="T13" fmla="*/ 103 h 206"/>
              <a:gd name="T14" fmla="*/ 103 w 206"/>
              <a:gd name="T15" fmla="*/ 188 h 206"/>
              <a:gd name="T16" fmla="*/ 188 w 206"/>
              <a:gd name="T17" fmla="*/ 103 h 206"/>
              <a:gd name="T18" fmla="*/ 103 w 206"/>
              <a:gd name="T19" fmla="*/ 1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6" h="206">
                <a:moveTo>
                  <a:pt x="103" y="0"/>
                </a:moveTo>
                <a:cubicBezTo>
                  <a:pt x="160" y="0"/>
                  <a:pt x="206" y="46"/>
                  <a:pt x="206" y="103"/>
                </a:cubicBezTo>
                <a:cubicBezTo>
                  <a:pt x="206" y="160"/>
                  <a:pt x="160" y="206"/>
                  <a:pt x="103" y="206"/>
                </a:cubicBezTo>
                <a:cubicBezTo>
                  <a:pt x="46" y="206"/>
                  <a:pt x="0" y="160"/>
                  <a:pt x="0" y="103"/>
                </a:cubicBezTo>
                <a:cubicBezTo>
                  <a:pt x="0" y="46"/>
                  <a:pt x="46" y="0"/>
                  <a:pt x="103" y="0"/>
                </a:cubicBezTo>
                <a:moveTo>
                  <a:pt x="103" y="18"/>
                </a:moveTo>
                <a:cubicBezTo>
                  <a:pt x="56" y="18"/>
                  <a:pt x="18" y="56"/>
                  <a:pt x="18" y="103"/>
                </a:cubicBezTo>
                <a:cubicBezTo>
                  <a:pt x="18" y="150"/>
                  <a:pt x="56" y="188"/>
                  <a:pt x="103" y="188"/>
                </a:cubicBezTo>
                <a:cubicBezTo>
                  <a:pt x="150" y="188"/>
                  <a:pt x="188" y="150"/>
                  <a:pt x="188" y="103"/>
                </a:cubicBezTo>
                <a:cubicBezTo>
                  <a:pt x="188" y="56"/>
                  <a:pt x="150" y="18"/>
                  <a:pt x="103" y="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Freeform 175"/>
          <p:cNvSpPr>
            <a:spLocks noEditPoints="1"/>
          </p:cNvSpPr>
          <p:nvPr/>
        </p:nvSpPr>
        <p:spPr bwMode="auto">
          <a:xfrm>
            <a:off x="5058186" y="4373358"/>
            <a:ext cx="222604" cy="224609"/>
          </a:xfrm>
          <a:custGeom>
            <a:avLst/>
            <a:gdLst>
              <a:gd name="T0" fmla="*/ 144 w 288"/>
              <a:gd name="T1" fmla="*/ 0 h 289"/>
              <a:gd name="T2" fmla="*/ 288 w 288"/>
              <a:gd name="T3" fmla="*/ 145 h 289"/>
              <a:gd name="T4" fmla="*/ 144 w 288"/>
              <a:gd name="T5" fmla="*/ 289 h 289"/>
              <a:gd name="T6" fmla="*/ 0 w 288"/>
              <a:gd name="T7" fmla="*/ 145 h 289"/>
              <a:gd name="T8" fmla="*/ 144 w 288"/>
              <a:gd name="T9" fmla="*/ 0 h 289"/>
              <a:gd name="T10" fmla="*/ 144 w 288"/>
              <a:gd name="T11" fmla="*/ 19 h 289"/>
              <a:gd name="T12" fmla="*/ 18 w 288"/>
              <a:gd name="T13" fmla="*/ 145 h 289"/>
              <a:gd name="T14" fmla="*/ 144 w 288"/>
              <a:gd name="T15" fmla="*/ 270 h 289"/>
              <a:gd name="T16" fmla="*/ 270 w 288"/>
              <a:gd name="T17" fmla="*/ 145 h 289"/>
              <a:gd name="T18" fmla="*/ 144 w 288"/>
              <a:gd name="T19" fmla="*/ 1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9">
                <a:moveTo>
                  <a:pt x="144" y="0"/>
                </a:moveTo>
                <a:cubicBezTo>
                  <a:pt x="224" y="0"/>
                  <a:pt x="288" y="65"/>
                  <a:pt x="288" y="145"/>
                </a:cubicBezTo>
                <a:cubicBezTo>
                  <a:pt x="288" y="224"/>
                  <a:pt x="224" y="289"/>
                  <a:pt x="144" y="289"/>
                </a:cubicBezTo>
                <a:cubicBezTo>
                  <a:pt x="65" y="289"/>
                  <a:pt x="0" y="224"/>
                  <a:pt x="0" y="145"/>
                </a:cubicBezTo>
                <a:cubicBezTo>
                  <a:pt x="0" y="65"/>
                  <a:pt x="65" y="0"/>
                  <a:pt x="144" y="0"/>
                </a:cubicBezTo>
                <a:moveTo>
                  <a:pt x="144" y="19"/>
                </a:moveTo>
                <a:cubicBezTo>
                  <a:pt x="75" y="19"/>
                  <a:pt x="18" y="75"/>
                  <a:pt x="18" y="145"/>
                </a:cubicBezTo>
                <a:cubicBezTo>
                  <a:pt x="18" y="214"/>
                  <a:pt x="75" y="270"/>
                  <a:pt x="144" y="270"/>
                </a:cubicBezTo>
                <a:cubicBezTo>
                  <a:pt x="214" y="270"/>
                  <a:pt x="270" y="214"/>
                  <a:pt x="270" y="145"/>
                </a:cubicBezTo>
                <a:cubicBezTo>
                  <a:pt x="270" y="75"/>
                  <a:pt x="214" y="19"/>
                  <a:pt x="144" y="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Oval 176"/>
          <p:cNvSpPr>
            <a:spLocks noChangeArrowheads="1"/>
          </p:cNvSpPr>
          <p:nvPr/>
        </p:nvSpPr>
        <p:spPr bwMode="auto">
          <a:xfrm>
            <a:off x="5152442" y="4471625"/>
            <a:ext cx="32087" cy="3208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Freeform 177"/>
          <p:cNvSpPr/>
          <p:nvPr/>
        </p:nvSpPr>
        <p:spPr bwMode="auto">
          <a:xfrm>
            <a:off x="2890310" y="4046472"/>
            <a:ext cx="96261" cy="40109"/>
          </a:xfrm>
          <a:custGeom>
            <a:avLst/>
            <a:gdLst>
              <a:gd name="T0" fmla="*/ 0 w 123"/>
              <a:gd name="T1" fmla="*/ 34 h 53"/>
              <a:gd name="T2" fmla="*/ 18 w 123"/>
              <a:gd name="T3" fmla="*/ 52 h 53"/>
              <a:gd name="T4" fmla="*/ 105 w 123"/>
              <a:gd name="T5" fmla="*/ 52 h 53"/>
              <a:gd name="T6" fmla="*/ 105 w 123"/>
              <a:gd name="T7" fmla="*/ 53 h 53"/>
              <a:gd name="T8" fmla="*/ 123 w 123"/>
              <a:gd name="T9" fmla="*/ 35 h 53"/>
              <a:gd name="T10" fmla="*/ 123 w 123"/>
              <a:gd name="T11" fmla="*/ 34 h 53"/>
              <a:gd name="T12" fmla="*/ 0 w 123"/>
              <a:gd name="T13" fmla="*/ 3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53">
                <a:moveTo>
                  <a:pt x="0" y="34"/>
                </a:moveTo>
                <a:cubicBezTo>
                  <a:pt x="18" y="52"/>
                  <a:pt x="18" y="52"/>
                  <a:pt x="18" y="52"/>
                </a:cubicBezTo>
                <a:cubicBezTo>
                  <a:pt x="42" y="29"/>
                  <a:pt x="81" y="29"/>
                  <a:pt x="105" y="52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89" y="0"/>
                  <a:pt x="34" y="0"/>
                  <a:pt x="0" y="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Freeform 178"/>
          <p:cNvSpPr/>
          <p:nvPr/>
        </p:nvSpPr>
        <p:spPr bwMode="auto">
          <a:xfrm>
            <a:off x="2858223" y="3998342"/>
            <a:ext cx="158430" cy="58158"/>
          </a:xfrm>
          <a:custGeom>
            <a:avLst/>
            <a:gdLst>
              <a:gd name="T0" fmla="*/ 0 w 205"/>
              <a:gd name="T1" fmla="*/ 56 h 75"/>
              <a:gd name="T2" fmla="*/ 18 w 205"/>
              <a:gd name="T3" fmla="*/ 75 h 75"/>
              <a:gd name="T4" fmla="*/ 186 w 205"/>
              <a:gd name="T5" fmla="*/ 75 h 75"/>
              <a:gd name="T6" fmla="*/ 186 w 205"/>
              <a:gd name="T7" fmla="*/ 75 h 75"/>
              <a:gd name="T8" fmla="*/ 205 w 205"/>
              <a:gd name="T9" fmla="*/ 57 h 75"/>
              <a:gd name="T10" fmla="*/ 204 w 205"/>
              <a:gd name="T11" fmla="*/ 57 h 75"/>
              <a:gd name="T12" fmla="*/ 0 w 205"/>
              <a:gd name="T13" fmla="*/ 5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75">
                <a:moveTo>
                  <a:pt x="0" y="56"/>
                </a:moveTo>
                <a:cubicBezTo>
                  <a:pt x="18" y="75"/>
                  <a:pt x="18" y="75"/>
                  <a:pt x="18" y="75"/>
                </a:cubicBezTo>
                <a:cubicBezTo>
                  <a:pt x="64" y="28"/>
                  <a:pt x="140" y="28"/>
                  <a:pt x="186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205" y="57"/>
                  <a:pt x="205" y="57"/>
                  <a:pt x="205" y="57"/>
                </a:cubicBezTo>
                <a:cubicBezTo>
                  <a:pt x="205" y="57"/>
                  <a:pt x="204" y="57"/>
                  <a:pt x="204" y="57"/>
                </a:cubicBezTo>
                <a:cubicBezTo>
                  <a:pt x="148" y="0"/>
                  <a:pt x="56" y="0"/>
                  <a:pt x="0" y="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Freeform 179"/>
          <p:cNvSpPr/>
          <p:nvPr/>
        </p:nvSpPr>
        <p:spPr bwMode="auto">
          <a:xfrm>
            <a:off x="2826136" y="3948205"/>
            <a:ext cx="222604" cy="76207"/>
          </a:xfrm>
          <a:custGeom>
            <a:avLst/>
            <a:gdLst>
              <a:gd name="T0" fmla="*/ 287 w 288"/>
              <a:gd name="T1" fmla="*/ 79 h 98"/>
              <a:gd name="T2" fmla="*/ 1 w 288"/>
              <a:gd name="T3" fmla="*/ 79 h 98"/>
              <a:gd name="T4" fmla="*/ 0 w 288"/>
              <a:gd name="T5" fmla="*/ 79 h 98"/>
              <a:gd name="T6" fmla="*/ 19 w 288"/>
              <a:gd name="T7" fmla="*/ 97 h 98"/>
              <a:gd name="T8" fmla="*/ 19 w 288"/>
              <a:gd name="T9" fmla="*/ 97 h 98"/>
              <a:gd name="T10" fmla="*/ 269 w 288"/>
              <a:gd name="T11" fmla="*/ 97 h 98"/>
              <a:gd name="T12" fmla="*/ 270 w 288"/>
              <a:gd name="T13" fmla="*/ 98 h 98"/>
              <a:gd name="T14" fmla="*/ 288 w 288"/>
              <a:gd name="T15" fmla="*/ 79 h 98"/>
              <a:gd name="T16" fmla="*/ 287 w 288"/>
              <a:gd name="T17" fmla="*/ 7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98">
                <a:moveTo>
                  <a:pt x="287" y="79"/>
                </a:moveTo>
                <a:cubicBezTo>
                  <a:pt x="208" y="0"/>
                  <a:pt x="80" y="0"/>
                  <a:pt x="1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19" y="97"/>
                  <a:pt x="19" y="97"/>
                  <a:pt x="19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8" y="28"/>
                  <a:pt x="200" y="28"/>
                  <a:pt x="269" y="97"/>
                </a:cubicBezTo>
                <a:cubicBezTo>
                  <a:pt x="269" y="97"/>
                  <a:pt x="270" y="97"/>
                  <a:pt x="270" y="98"/>
                </a:cubicBezTo>
                <a:cubicBezTo>
                  <a:pt x="288" y="79"/>
                  <a:pt x="288" y="79"/>
                  <a:pt x="288" y="79"/>
                </a:cubicBezTo>
                <a:cubicBezTo>
                  <a:pt x="288" y="79"/>
                  <a:pt x="288" y="79"/>
                  <a:pt x="287" y="7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Freeform 180"/>
          <p:cNvSpPr/>
          <p:nvPr/>
        </p:nvSpPr>
        <p:spPr bwMode="auto">
          <a:xfrm>
            <a:off x="2922397" y="4096607"/>
            <a:ext cx="32087" cy="24065"/>
          </a:xfrm>
          <a:custGeom>
            <a:avLst/>
            <a:gdLst>
              <a:gd name="T0" fmla="*/ 0 w 41"/>
              <a:gd name="T1" fmla="*/ 12 h 32"/>
              <a:gd name="T2" fmla="*/ 20 w 41"/>
              <a:gd name="T3" fmla="*/ 32 h 32"/>
              <a:gd name="T4" fmla="*/ 41 w 41"/>
              <a:gd name="T5" fmla="*/ 12 h 32"/>
              <a:gd name="T6" fmla="*/ 0 w 41"/>
              <a:gd name="T7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2">
                <a:moveTo>
                  <a:pt x="0" y="12"/>
                </a:moveTo>
                <a:cubicBezTo>
                  <a:pt x="20" y="32"/>
                  <a:pt x="20" y="32"/>
                  <a:pt x="20" y="32"/>
                </a:cubicBezTo>
                <a:cubicBezTo>
                  <a:pt x="41" y="12"/>
                  <a:pt x="41" y="12"/>
                  <a:pt x="41" y="12"/>
                </a:cubicBezTo>
                <a:cubicBezTo>
                  <a:pt x="30" y="0"/>
                  <a:pt x="11" y="0"/>
                  <a:pt x="0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Freeform 181"/>
          <p:cNvSpPr/>
          <p:nvPr/>
        </p:nvSpPr>
        <p:spPr bwMode="auto">
          <a:xfrm>
            <a:off x="5094284" y="3928151"/>
            <a:ext cx="148402" cy="224609"/>
          </a:xfrm>
          <a:custGeom>
            <a:avLst/>
            <a:gdLst>
              <a:gd name="T0" fmla="*/ 74 w 74"/>
              <a:gd name="T1" fmla="*/ 0 h 112"/>
              <a:gd name="T2" fmla="*/ 11 w 74"/>
              <a:gd name="T3" fmla="*/ 59 h 112"/>
              <a:gd name="T4" fmla="*/ 32 w 74"/>
              <a:gd name="T5" fmla="*/ 59 h 112"/>
              <a:gd name="T6" fmla="*/ 0 w 74"/>
              <a:gd name="T7" fmla="*/ 112 h 112"/>
              <a:gd name="T8" fmla="*/ 69 w 74"/>
              <a:gd name="T9" fmla="*/ 47 h 112"/>
              <a:gd name="T10" fmla="*/ 48 w 74"/>
              <a:gd name="T11" fmla="*/ 47 h 112"/>
              <a:gd name="T12" fmla="*/ 74 w 74"/>
              <a:gd name="T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12">
                <a:moveTo>
                  <a:pt x="74" y="0"/>
                </a:moveTo>
                <a:lnTo>
                  <a:pt x="11" y="59"/>
                </a:lnTo>
                <a:lnTo>
                  <a:pt x="32" y="59"/>
                </a:lnTo>
                <a:lnTo>
                  <a:pt x="0" y="112"/>
                </a:lnTo>
                <a:lnTo>
                  <a:pt x="69" y="47"/>
                </a:lnTo>
                <a:lnTo>
                  <a:pt x="48" y="47"/>
                </a:lnTo>
                <a:lnTo>
                  <a:pt x="7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Freeform 182"/>
          <p:cNvSpPr>
            <a:spLocks noEditPoints="1"/>
          </p:cNvSpPr>
          <p:nvPr/>
        </p:nvSpPr>
        <p:spPr bwMode="auto">
          <a:xfrm>
            <a:off x="4219914" y="2143313"/>
            <a:ext cx="112304" cy="222604"/>
          </a:xfrm>
          <a:custGeom>
            <a:avLst/>
            <a:gdLst>
              <a:gd name="T0" fmla="*/ 85 w 145"/>
              <a:gd name="T1" fmla="*/ 263 h 288"/>
              <a:gd name="T2" fmla="*/ 91 w 145"/>
              <a:gd name="T3" fmla="*/ 142 h 288"/>
              <a:gd name="T4" fmla="*/ 145 w 145"/>
              <a:gd name="T5" fmla="*/ 72 h 288"/>
              <a:gd name="T6" fmla="*/ 72 w 145"/>
              <a:gd name="T7" fmla="*/ 0 h 288"/>
              <a:gd name="T8" fmla="*/ 0 w 145"/>
              <a:gd name="T9" fmla="*/ 72 h 288"/>
              <a:gd name="T10" fmla="*/ 53 w 145"/>
              <a:gd name="T11" fmla="*/ 142 h 288"/>
              <a:gd name="T12" fmla="*/ 59 w 145"/>
              <a:gd name="T13" fmla="*/ 263 h 288"/>
              <a:gd name="T14" fmla="*/ 19 w 145"/>
              <a:gd name="T15" fmla="*/ 275 h 288"/>
              <a:gd name="T16" fmla="*/ 72 w 145"/>
              <a:gd name="T17" fmla="*/ 288 h 288"/>
              <a:gd name="T18" fmla="*/ 126 w 145"/>
              <a:gd name="T19" fmla="*/ 275 h 288"/>
              <a:gd name="T20" fmla="*/ 85 w 145"/>
              <a:gd name="T21" fmla="*/ 263 h 288"/>
              <a:gd name="T22" fmla="*/ 62 w 145"/>
              <a:gd name="T23" fmla="*/ 56 h 288"/>
              <a:gd name="T24" fmla="*/ 36 w 145"/>
              <a:gd name="T25" fmla="*/ 71 h 288"/>
              <a:gd name="T26" fmla="*/ 26 w 145"/>
              <a:gd name="T27" fmla="*/ 43 h 288"/>
              <a:gd name="T28" fmla="*/ 52 w 145"/>
              <a:gd name="T29" fmla="*/ 29 h 288"/>
              <a:gd name="T30" fmla="*/ 62 w 145"/>
              <a:gd name="T31" fmla="*/ 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5" h="288">
                <a:moveTo>
                  <a:pt x="85" y="263"/>
                </a:moveTo>
                <a:cubicBezTo>
                  <a:pt x="91" y="142"/>
                  <a:pt x="91" y="142"/>
                  <a:pt x="91" y="142"/>
                </a:cubicBezTo>
                <a:cubicBezTo>
                  <a:pt x="122" y="134"/>
                  <a:pt x="145" y="106"/>
                  <a:pt x="145" y="72"/>
                </a:cubicBezTo>
                <a:cubicBezTo>
                  <a:pt x="145" y="32"/>
                  <a:pt x="11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106"/>
                  <a:pt x="22" y="134"/>
                  <a:pt x="53" y="142"/>
                </a:cubicBezTo>
                <a:cubicBezTo>
                  <a:pt x="59" y="263"/>
                  <a:pt x="59" y="263"/>
                  <a:pt x="59" y="263"/>
                </a:cubicBezTo>
                <a:cubicBezTo>
                  <a:pt x="36" y="264"/>
                  <a:pt x="19" y="269"/>
                  <a:pt x="19" y="275"/>
                </a:cubicBezTo>
                <a:cubicBezTo>
                  <a:pt x="19" y="282"/>
                  <a:pt x="43" y="288"/>
                  <a:pt x="72" y="288"/>
                </a:cubicBezTo>
                <a:cubicBezTo>
                  <a:pt x="102" y="288"/>
                  <a:pt x="126" y="282"/>
                  <a:pt x="126" y="275"/>
                </a:cubicBezTo>
                <a:cubicBezTo>
                  <a:pt x="126" y="269"/>
                  <a:pt x="108" y="264"/>
                  <a:pt x="85" y="263"/>
                </a:cubicBezTo>
                <a:close/>
                <a:moveTo>
                  <a:pt x="62" y="56"/>
                </a:moveTo>
                <a:cubicBezTo>
                  <a:pt x="58" y="68"/>
                  <a:pt x="46" y="74"/>
                  <a:pt x="36" y="71"/>
                </a:cubicBezTo>
                <a:cubicBezTo>
                  <a:pt x="26" y="67"/>
                  <a:pt x="21" y="54"/>
                  <a:pt x="26" y="43"/>
                </a:cubicBezTo>
                <a:cubicBezTo>
                  <a:pt x="30" y="31"/>
                  <a:pt x="42" y="25"/>
                  <a:pt x="52" y="29"/>
                </a:cubicBezTo>
                <a:cubicBezTo>
                  <a:pt x="62" y="33"/>
                  <a:pt x="67" y="45"/>
                  <a:pt x="62" y="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Freeform 183"/>
          <p:cNvSpPr>
            <a:spLocks noEditPoints="1"/>
          </p:cNvSpPr>
          <p:nvPr/>
        </p:nvSpPr>
        <p:spPr bwMode="auto">
          <a:xfrm>
            <a:off x="4627018" y="2143313"/>
            <a:ext cx="192522" cy="222604"/>
          </a:xfrm>
          <a:custGeom>
            <a:avLst/>
            <a:gdLst>
              <a:gd name="T0" fmla="*/ 139 w 249"/>
              <a:gd name="T1" fmla="*/ 98 h 288"/>
              <a:gd name="T2" fmla="*/ 88 w 249"/>
              <a:gd name="T3" fmla="*/ 147 h 288"/>
              <a:gd name="T4" fmla="*/ 2 w 249"/>
              <a:gd name="T5" fmla="*/ 221 h 288"/>
              <a:gd name="T6" fmla="*/ 7 w 249"/>
              <a:gd name="T7" fmla="*/ 237 h 288"/>
              <a:gd name="T8" fmla="*/ 14 w 249"/>
              <a:gd name="T9" fmla="*/ 247 h 288"/>
              <a:gd name="T10" fmla="*/ 24 w 249"/>
              <a:gd name="T11" fmla="*/ 258 h 288"/>
              <a:gd name="T12" fmla="*/ 38 w 249"/>
              <a:gd name="T13" fmla="*/ 267 h 288"/>
              <a:gd name="T14" fmla="*/ 49 w 249"/>
              <a:gd name="T15" fmla="*/ 273 h 288"/>
              <a:gd name="T16" fmla="*/ 67 w 249"/>
              <a:gd name="T17" fmla="*/ 280 h 288"/>
              <a:gd name="T18" fmla="*/ 95 w 249"/>
              <a:gd name="T19" fmla="*/ 286 h 288"/>
              <a:gd name="T20" fmla="*/ 131 w 249"/>
              <a:gd name="T21" fmla="*/ 288 h 288"/>
              <a:gd name="T22" fmla="*/ 161 w 249"/>
              <a:gd name="T23" fmla="*/ 285 h 288"/>
              <a:gd name="T24" fmla="*/ 183 w 249"/>
              <a:gd name="T25" fmla="*/ 280 h 288"/>
              <a:gd name="T26" fmla="*/ 202 w 249"/>
              <a:gd name="T27" fmla="*/ 272 h 288"/>
              <a:gd name="T28" fmla="*/ 217 w 249"/>
              <a:gd name="T29" fmla="*/ 264 h 288"/>
              <a:gd name="T30" fmla="*/ 227 w 249"/>
              <a:gd name="T31" fmla="*/ 257 h 288"/>
              <a:gd name="T32" fmla="*/ 235 w 249"/>
              <a:gd name="T33" fmla="*/ 249 h 288"/>
              <a:gd name="T34" fmla="*/ 242 w 249"/>
              <a:gd name="T35" fmla="*/ 239 h 288"/>
              <a:gd name="T36" fmla="*/ 245 w 249"/>
              <a:gd name="T37" fmla="*/ 232 h 288"/>
              <a:gd name="T38" fmla="*/ 247 w 249"/>
              <a:gd name="T39" fmla="*/ 224 h 288"/>
              <a:gd name="T40" fmla="*/ 247 w 249"/>
              <a:gd name="T41" fmla="*/ 221 h 288"/>
              <a:gd name="T42" fmla="*/ 101 w 249"/>
              <a:gd name="T43" fmla="*/ 49 h 288"/>
              <a:gd name="T44" fmla="*/ 213 w 249"/>
              <a:gd name="T45" fmla="*/ 217 h 288"/>
              <a:gd name="T46" fmla="*/ 134 w 249"/>
              <a:gd name="T47" fmla="*/ 225 h 288"/>
              <a:gd name="T48" fmla="*/ 52 w 249"/>
              <a:gd name="T49" fmla="*/ 234 h 288"/>
              <a:gd name="T50" fmla="*/ 35 w 249"/>
              <a:gd name="T51" fmla="*/ 210 h 288"/>
              <a:gd name="T52" fmla="*/ 35 w 249"/>
              <a:gd name="T53" fmla="*/ 209 h 288"/>
              <a:gd name="T54" fmla="*/ 74 w 249"/>
              <a:gd name="T55" fmla="*/ 205 h 288"/>
              <a:gd name="T56" fmla="*/ 42 w 249"/>
              <a:gd name="T57" fmla="*/ 190 h 288"/>
              <a:gd name="T58" fmla="*/ 47 w 249"/>
              <a:gd name="T59" fmla="*/ 185 h 288"/>
              <a:gd name="T60" fmla="*/ 50 w 249"/>
              <a:gd name="T61" fmla="*/ 182 h 288"/>
              <a:gd name="T62" fmla="*/ 55 w 249"/>
              <a:gd name="T63" fmla="*/ 178 h 288"/>
              <a:gd name="T64" fmla="*/ 60 w 249"/>
              <a:gd name="T65" fmla="*/ 175 h 288"/>
              <a:gd name="T66" fmla="*/ 64 w 249"/>
              <a:gd name="T67" fmla="*/ 173 h 288"/>
              <a:gd name="T68" fmla="*/ 70 w 249"/>
              <a:gd name="T69" fmla="*/ 170 h 288"/>
              <a:gd name="T70" fmla="*/ 75 w 249"/>
              <a:gd name="T71" fmla="*/ 168 h 288"/>
              <a:gd name="T72" fmla="*/ 81 w 249"/>
              <a:gd name="T73" fmla="*/ 166 h 288"/>
              <a:gd name="T74" fmla="*/ 86 w 249"/>
              <a:gd name="T75" fmla="*/ 164 h 288"/>
              <a:gd name="T76" fmla="*/ 93 w 249"/>
              <a:gd name="T77" fmla="*/ 163 h 288"/>
              <a:gd name="T78" fmla="*/ 98 w 249"/>
              <a:gd name="T79" fmla="*/ 162 h 288"/>
              <a:gd name="T80" fmla="*/ 105 w 249"/>
              <a:gd name="T81" fmla="*/ 161 h 288"/>
              <a:gd name="T82" fmla="*/ 109 w 249"/>
              <a:gd name="T83" fmla="*/ 160 h 288"/>
              <a:gd name="T84" fmla="*/ 116 w 249"/>
              <a:gd name="T85" fmla="*/ 160 h 288"/>
              <a:gd name="T86" fmla="*/ 140 w 249"/>
              <a:gd name="T87" fmla="*/ 160 h 288"/>
              <a:gd name="T88" fmla="*/ 146 w 249"/>
              <a:gd name="T89" fmla="*/ 161 h 288"/>
              <a:gd name="T90" fmla="*/ 151 w 249"/>
              <a:gd name="T91" fmla="*/ 162 h 288"/>
              <a:gd name="T92" fmla="*/ 161 w 249"/>
              <a:gd name="T93" fmla="*/ 164 h 288"/>
              <a:gd name="T94" fmla="*/ 169 w 249"/>
              <a:gd name="T95" fmla="*/ 166 h 288"/>
              <a:gd name="T96" fmla="*/ 176 w 249"/>
              <a:gd name="T97" fmla="*/ 169 h 288"/>
              <a:gd name="T98" fmla="*/ 183 w 249"/>
              <a:gd name="T99" fmla="*/ 171 h 288"/>
              <a:gd name="T100" fmla="*/ 190 w 249"/>
              <a:gd name="T101" fmla="*/ 175 h 288"/>
              <a:gd name="T102" fmla="*/ 199 w 249"/>
              <a:gd name="T103" fmla="*/ 182 h 288"/>
              <a:gd name="T104" fmla="*/ 204 w 249"/>
              <a:gd name="T105" fmla="*/ 187 h 288"/>
              <a:gd name="T106" fmla="*/ 175 w 249"/>
              <a:gd name="T107" fmla="*/ 190 h 288"/>
              <a:gd name="T108" fmla="*/ 214 w 249"/>
              <a:gd name="T109" fmla="*/ 205 h 288"/>
              <a:gd name="T110" fmla="*/ 74 w 249"/>
              <a:gd name="T111" fmla="*/ 205 h 288"/>
              <a:gd name="T112" fmla="*/ 175 w 249"/>
              <a:gd name="T113" fmla="*/ 191 h 288"/>
              <a:gd name="T114" fmla="*/ 176 w 249"/>
              <a:gd name="T115" fmla="*/ 20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9" h="288">
                <a:moveTo>
                  <a:pt x="244" y="195"/>
                </a:moveTo>
                <a:cubicBezTo>
                  <a:pt x="240" y="186"/>
                  <a:pt x="233" y="179"/>
                  <a:pt x="224" y="172"/>
                </a:cubicBezTo>
                <a:cubicBezTo>
                  <a:pt x="216" y="166"/>
                  <a:pt x="207" y="161"/>
                  <a:pt x="196" y="156"/>
                </a:cubicBezTo>
                <a:cubicBezTo>
                  <a:pt x="186" y="152"/>
                  <a:pt x="174" y="149"/>
                  <a:pt x="162" y="147"/>
                </a:cubicBezTo>
                <a:cubicBezTo>
                  <a:pt x="154" y="145"/>
                  <a:pt x="145" y="145"/>
                  <a:pt x="136" y="144"/>
                </a:cubicBezTo>
                <a:cubicBezTo>
                  <a:pt x="139" y="98"/>
                  <a:pt x="139" y="98"/>
                  <a:pt x="139" y="98"/>
                </a:cubicBezTo>
                <a:cubicBezTo>
                  <a:pt x="160" y="93"/>
                  <a:pt x="176" y="73"/>
                  <a:pt x="176" y="50"/>
                </a:cubicBezTo>
                <a:cubicBezTo>
                  <a:pt x="176" y="22"/>
                  <a:pt x="153" y="0"/>
                  <a:pt x="126" y="0"/>
                </a:cubicBezTo>
                <a:cubicBezTo>
                  <a:pt x="98" y="0"/>
                  <a:pt x="76" y="22"/>
                  <a:pt x="76" y="50"/>
                </a:cubicBezTo>
                <a:cubicBezTo>
                  <a:pt x="76" y="73"/>
                  <a:pt x="91" y="92"/>
                  <a:pt x="112" y="98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05" y="144"/>
                  <a:pt x="96" y="145"/>
                  <a:pt x="88" y="147"/>
                </a:cubicBezTo>
                <a:cubicBezTo>
                  <a:pt x="76" y="149"/>
                  <a:pt x="64" y="152"/>
                  <a:pt x="54" y="156"/>
                </a:cubicBezTo>
                <a:cubicBezTo>
                  <a:pt x="43" y="161"/>
                  <a:pt x="33" y="166"/>
                  <a:pt x="25" y="172"/>
                </a:cubicBezTo>
                <a:cubicBezTo>
                  <a:pt x="16" y="179"/>
                  <a:pt x="10" y="186"/>
                  <a:pt x="6" y="195"/>
                </a:cubicBezTo>
                <a:cubicBezTo>
                  <a:pt x="2" y="203"/>
                  <a:pt x="0" y="212"/>
                  <a:pt x="2" y="221"/>
                </a:cubicBezTo>
                <a:cubicBezTo>
                  <a:pt x="2" y="221"/>
                  <a:pt x="2" y="221"/>
                  <a:pt x="2" y="221"/>
                </a:cubicBezTo>
                <a:cubicBezTo>
                  <a:pt x="2" y="221"/>
                  <a:pt x="2" y="221"/>
                  <a:pt x="2" y="221"/>
                </a:cubicBezTo>
                <a:cubicBezTo>
                  <a:pt x="3" y="224"/>
                  <a:pt x="3" y="224"/>
                  <a:pt x="3" y="224"/>
                </a:cubicBezTo>
                <a:cubicBezTo>
                  <a:pt x="4" y="227"/>
                  <a:pt x="4" y="227"/>
                  <a:pt x="4" y="227"/>
                </a:cubicBezTo>
                <a:cubicBezTo>
                  <a:pt x="4" y="229"/>
                  <a:pt x="4" y="230"/>
                  <a:pt x="5" y="232"/>
                </a:cubicBezTo>
                <a:cubicBezTo>
                  <a:pt x="5" y="232"/>
                  <a:pt x="5" y="232"/>
                  <a:pt x="5" y="232"/>
                </a:cubicBezTo>
                <a:cubicBezTo>
                  <a:pt x="5" y="232"/>
                  <a:pt x="5" y="232"/>
                  <a:pt x="5" y="232"/>
                </a:cubicBezTo>
                <a:cubicBezTo>
                  <a:pt x="6" y="234"/>
                  <a:pt x="6" y="235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8"/>
                  <a:pt x="7" y="238"/>
                  <a:pt x="7" y="238"/>
                </a:cubicBezTo>
                <a:cubicBezTo>
                  <a:pt x="8" y="239"/>
                  <a:pt x="9" y="241"/>
                  <a:pt x="10" y="242"/>
                </a:cubicBezTo>
                <a:cubicBezTo>
                  <a:pt x="10" y="242"/>
                  <a:pt x="10" y="242"/>
                  <a:pt x="10" y="242"/>
                </a:cubicBezTo>
                <a:cubicBezTo>
                  <a:pt x="10" y="243"/>
                  <a:pt x="10" y="243"/>
                  <a:pt x="10" y="243"/>
                </a:cubicBezTo>
                <a:cubicBezTo>
                  <a:pt x="11" y="244"/>
                  <a:pt x="13" y="246"/>
                  <a:pt x="14" y="247"/>
                </a:cubicBezTo>
                <a:cubicBezTo>
                  <a:pt x="14" y="247"/>
                  <a:pt x="14" y="247"/>
                  <a:pt x="14" y="247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15" y="249"/>
                  <a:pt x="17" y="251"/>
                  <a:pt x="18" y="252"/>
                </a:cubicBezTo>
                <a:cubicBezTo>
                  <a:pt x="18" y="253"/>
                  <a:pt x="19" y="253"/>
                  <a:pt x="19" y="253"/>
                </a:cubicBezTo>
                <a:cubicBezTo>
                  <a:pt x="20" y="254"/>
                  <a:pt x="22" y="256"/>
                  <a:pt x="23" y="257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6" y="259"/>
                  <a:pt x="28" y="261"/>
                  <a:pt x="30" y="262"/>
                </a:cubicBezTo>
                <a:cubicBezTo>
                  <a:pt x="30" y="262"/>
                  <a:pt x="30" y="262"/>
                  <a:pt x="30" y="262"/>
                </a:cubicBezTo>
                <a:cubicBezTo>
                  <a:pt x="30" y="262"/>
                  <a:pt x="30" y="262"/>
                  <a:pt x="30" y="262"/>
                </a:cubicBezTo>
                <a:cubicBezTo>
                  <a:pt x="32" y="264"/>
                  <a:pt x="34" y="265"/>
                  <a:pt x="36" y="266"/>
                </a:cubicBezTo>
                <a:cubicBezTo>
                  <a:pt x="37" y="267"/>
                  <a:pt x="38" y="267"/>
                  <a:pt x="38" y="267"/>
                </a:cubicBezTo>
                <a:cubicBezTo>
                  <a:pt x="38" y="268"/>
                  <a:pt x="38" y="268"/>
                  <a:pt x="38" y="268"/>
                </a:cubicBezTo>
                <a:cubicBezTo>
                  <a:pt x="39" y="268"/>
                  <a:pt x="39" y="268"/>
                  <a:pt x="39" y="268"/>
                </a:cubicBezTo>
                <a:cubicBezTo>
                  <a:pt x="39" y="268"/>
                  <a:pt x="40" y="268"/>
                  <a:pt x="40" y="268"/>
                </a:cubicBezTo>
                <a:cubicBezTo>
                  <a:pt x="42" y="270"/>
                  <a:pt x="45" y="271"/>
                  <a:pt x="48" y="273"/>
                </a:cubicBezTo>
                <a:cubicBezTo>
                  <a:pt x="48" y="273"/>
                  <a:pt x="48" y="273"/>
                  <a:pt x="48" y="273"/>
                </a:cubicBezTo>
                <a:cubicBezTo>
                  <a:pt x="49" y="273"/>
                  <a:pt x="49" y="273"/>
                  <a:pt x="49" y="273"/>
                </a:cubicBezTo>
                <a:cubicBezTo>
                  <a:pt x="51" y="274"/>
                  <a:pt x="54" y="275"/>
                  <a:pt x="57" y="276"/>
                </a:cubicBezTo>
                <a:cubicBezTo>
                  <a:pt x="57" y="276"/>
                  <a:pt x="57" y="276"/>
                  <a:pt x="57" y="276"/>
                </a:cubicBezTo>
                <a:cubicBezTo>
                  <a:pt x="58" y="277"/>
                  <a:pt x="58" y="277"/>
                  <a:pt x="58" y="277"/>
                </a:cubicBezTo>
                <a:cubicBezTo>
                  <a:pt x="61" y="278"/>
                  <a:pt x="64" y="279"/>
                  <a:pt x="67" y="280"/>
                </a:cubicBezTo>
                <a:cubicBezTo>
                  <a:pt x="67" y="280"/>
                  <a:pt x="67" y="280"/>
                  <a:pt x="67" y="280"/>
                </a:cubicBezTo>
                <a:cubicBezTo>
                  <a:pt x="67" y="280"/>
                  <a:pt x="67" y="280"/>
                  <a:pt x="67" y="280"/>
                </a:cubicBezTo>
                <a:cubicBezTo>
                  <a:pt x="71" y="281"/>
                  <a:pt x="74" y="282"/>
                  <a:pt x="77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81" y="284"/>
                  <a:pt x="85" y="284"/>
                  <a:pt x="89" y="285"/>
                </a:cubicBezTo>
                <a:cubicBezTo>
                  <a:pt x="89" y="285"/>
                  <a:pt x="89" y="285"/>
                  <a:pt x="89" y="285"/>
                </a:cubicBezTo>
                <a:cubicBezTo>
                  <a:pt x="91" y="285"/>
                  <a:pt x="92" y="286"/>
                  <a:pt x="94" y="286"/>
                </a:cubicBezTo>
                <a:cubicBezTo>
                  <a:pt x="94" y="286"/>
                  <a:pt x="94" y="286"/>
                  <a:pt x="95" y="286"/>
                </a:cubicBezTo>
                <a:cubicBezTo>
                  <a:pt x="96" y="286"/>
                  <a:pt x="98" y="286"/>
                  <a:pt x="100" y="287"/>
                </a:cubicBezTo>
                <a:cubicBezTo>
                  <a:pt x="100" y="287"/>
                  <a:pt x="101" y="287"/>
                  <a:pt x="101" y="287"/>
                </a:cubicBezTo>
                <a:cubicBezTo>
                  <a:pt x="104" y="287"/>
                  <a:pt x="108" y="288"/>
                  <a:pt x="112" y="288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17" y="288"/>
                  <a:pt x="121" y="288"/>
                  <a:pt x="125" y="288"/>
                </a:cubicBezTo>
                <a:cubicBezTo>
                  <a:pt x="127" y="288"/>
                  <a:pt x="129" y="288"/>
                  <a:pt x="131" y="28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33" y="288"/>
                  <a:pt x="135" y="288"/>
                  <a:pt x="137" y="288"/>
                </a:cubicBezTo>
                <a:cubicBezTo>
                  <a:pt x="137" y="288"/>
                  <a:pt x="137" y="288"/>
                  <a:pt x="137" y="288"/>
                </a:cubicBezTo>
                <a:cubicBezTo>
                  <a:pt x="141" y="288"/>
                  <a:pt x="145" y="287"/>
                  <a:pt x="149" y="287"/>
                </a:cubicBezTo>
                <a:cubicBezTo>
                  <a:pt x="150" y="287"/>
                  <a:pt x="150" y="287"/>
                  <a:pt x="150" y="287"/>
                </a:cubicBezTo>
                <a:cubicBezTo>
                  <a:pt x="153" y="286"/>
                  <a:pt x="157" y="286"/>
                  <a:pt x="161" y="285"/>
                </a:cubicBezTo>
                <a:cubicBezTo>
                  <a:pt x="161" y="285"/>
                  <a:pt x="161" y="285"/>
                  <a:pt x="161" y="285"/>
                </a:cubicBezTo>
                <a:cubicBezTo>
                  <a:pt x="165" y="284"/>
                  <a:pt x="169" y="284"/>
                  <a:pt x="172" y="283"/>
                </a:cubicBezTo>
                <a:cubicBezTo>
                  <a:pt x="172" y="283"/>
                  <a:pt x="172" y="283"/>
                  <a:pt x="172" y="283"/>
                </a:cubicBezTo>
                <a:cubicBezTo>
                  <a:pt x="172" y="283"/>
                  <a:pt x="172" y="283"/>
                  <a:pt x="172" y="283"/>
                </a:cubicBezTo>
                <a:cubicBezTo>
                  <a:pt x="176" y="282"/>
                  <a:pt x="179" y="281"/>
                  <a:pt x="182" y="280"/>
                </a:cubicBezTo>
                <a:cubicBezTo>
                  <a:pt x="183" y="280"/>
                  <a:pt x="183" y="280"/>
                  <a:pt x="183" y="280"/>
                </a:cubicBezTo>
                <a:cubicBezTo>
                  <a:pt x="184" y="279"/>
                  <a:pt x="184" y="279"/>
                  <a:pt x="184" y="279"/>
                </a:cubicBezTo>
                <a:cubicBezTo>
                  <a:pt x="187" y="278"/>
                  <a:pt x="189" y="278"/>
                  <a:pt x="191" y="277"/>
                </a:cubicBezTo>
                <a:cubicBezTo>
                  <a:pt x="192" y="277"/>
                  <a:pt x="193" y="276"/>
                  <a:pt x="194" y="276"/>
                </a:cubicBezTo>
                <a:cubicBezTo>
                  <a:pt x="196" y="275"/>
                  <a:pt x="198" y="274"/>
                  <a:pt x="200" y="273"/>
                </a:cubicBezTo>
                <a:cubicBezTo>
                  <a:pt x="200" y="273"/>
                  <a:pt x="200" y="273"/>
                  <a:pt x="200" y="273"/>
                </a:cubicBezTo>
                <a:cubicBezTo>
                  <a:pt x="201" y="273"/>
                  <a:pt x="202" y="273"/>
                  <a:pt x="202" y="272"/>
                </a:cubicBezTo>
                <a:cubicBezTo>
                  <a:pt x="205" y="271"/>
                  <a:pt x="207" y="270"/>
                  <a:pt x="209" y="269"/>
                </a:cubicBezTo>
                <a:cubicBezTo>
                  <a:pt x="210" y="268"/>
                  <a:pt x="211" y="268"/>
                  <a:pt x="212" y="267"/>
                </a:cubicBezTo>
                <a:cubicBezTo>
                  <a:pt x="213" y="267"/>
                  <a:pt x="213" y="267"/>
                  <a:pt x="213" y="267"/>
                </a:cubicBezTo>
                <a:cubicBezTo>
                  <a:pt x="213" y="266"/>
                  <a:pt x="213" y="266"/>
                  <a:pt x="213" y="266"/>
                </a:cubicBezTo>
                <a:cubicBezTo>
                  <a:pt x="215" y="266"/>
                  <a:pt x="216" y="265"/>
                  <a:pt x="217" y="264"/>
                </a:cubicBezTo>
                <a:cubicBezTo>
                  <a:pt x="217" y="264"/>
                  <a:pt x="217" y="264"/>
                  <a:pt x="217" y="264"/>
                </a:cubicBezTo>
                <a:cubicBezTo>
                  <a:pt x="219" y="263"/>
                  <a:pt x="220" y="262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22" y="261"/>
                  <a:pt x="222" y="261"/>
                  <a:pt x="222" y="261"/>
                </a:cubicBezTo>
                <a:cubicBezTo>
                  <a:pt x="223" y="260"/>
                  <a:pt x="225" y="259"/>
                  <a:pt x="226" y="258"/>
                </a:cubicBezTo>
                <a:cubicBezTo>
                  <a:pt x="226" y="257"/>
                  <a:pt x="226" y="257"/>
                  <a:pt x="226" y="257"/>
                </a:cubicBezTo>
                <a:cubicBezTo>
                  <a:pt x="227" y="257"/>
                  <a:pt x="227" y="257"/>
                  <a:pt x="227" y="257"/>
                </a:cubicBezTo>
                <a:cubicBezTo>
                  <a:pt x="228" y="256"/>
                  <a:pt x="229" y="255"/>
                  <a:pt x="230" y="253"/>
                </a:cubicBezTo>
                <a:cubicBezTo>
                  <a:pt x="231" y="253"/>
                  <a:pt x="231" y="253"/>
                  <a:pt x="231" y="253"/>
                </a:cubicBezTo>
                <a:cubicBezTo>
                  <a:pt x="231" y="253"/>
                  <a:pt x="231" y="253"/>
                  <a:pt x="231" y="253"/>
                </a:cubicBezTo>
                <a:cubicBezTo>
                  <a:pt x="232" y="252"/>
                  <a:pt x="233" y="250"/>
                  <a:pt x="234" y="249"/>
                </a:cubicBezTo>
                <a:cubicBezTo>
                  <a:pt x="235" y="249"/>
                  <a:pt x="235" y="249"/>
                  <a:pt x="235" y="249"/>
                </a:cubicBezTo>
                <a:cubicBezTo>
                  <a:pt x="235" y="249"/>
                  <a:pt x="235" y="249"/>
                  <a:pt x="235" y="249"/>
                </a:cubicBezTo>
                <a:cubicBezTo>
                  <a:pt x="236" y="248"/>
                  <a:pt x="237" y="247"/>
                  <a:pt x="238" y="245"/>
                </a:cubicBezTo>
                <a:cubicBezTo>
                  <a:pt x="238" y="245"/>
                  <a:pt x="238" y="244"/>
                  <a:pt x="238" y="244"/>
                </a:cubicBezTo>
                <a:cubicBezTo>
                  <a:pt x="239" y="244"/>
                  <a:pt x="239" y="243"/>
                  <a:pt x="239" y="243"/>
                </a:cubicBezTo>
                <a:cubicBezTo>
                  <a:pt x="240" y="242"/>
                  <a:pt x="240" y="242"/>
                  <a:pt x="240" y="242"/>
                </a:cubicBezTo>
                <a:cubicBezTo>
                  <a:pt x="240" y="241"/>
                  <a:pt x="241" y="241"/>
                  <a:pt x="241" y="240"/>
                </a:cubicBezTo>
                <a:cubicBezTo>
                  <a:pt x="241" y="240"/>
                  <a:pt x="241" y="239"/>
                  <a:pt x="242" y="239"/>
                </a:cubicBezTo>
                <a:cubicBezTo>
                  <a:pt x="242" y="238"/>
                  <a:pt x="242" y="238"/>
                  <a:pt x="242" y="238"/>
                </a:cubicBezTo>
                <a:cubicBezTo>
                  <a:pt x="243" y="237"/>
                  <a:pt x="243" y="237"/>
                  <a:pt x="243" y="236"/>
                </a:cubicBezTo>
                <a:cubicBezTo>
                  <a:pt x="243" y="236"/>
                  <a:pt x="243" y="236"/>
                  <a:pt x="243" y="236"/>
                </a:cubicBezTo>
                <a:cubicBezTo>
                  <a:pt x="243" y="236"/>
                  <a:pt x="243" y="235"/>
                  <a:pt x="243" y="235"/>
                </a:cubicBezTo>
                <a:cubicBezTo>
                  <a:pt x="244" y="234"/>
                  <a:pt x="244" y="234"/>
                  <a:pt x="244" y="233"/>
                </a:cubicBezTo>
                <a:cubicBezTo>
                  <a:pt x="245" y="232"/>
                  <a:pt x="245" y="232"/>
                  <a:pt x="245" y="232"/>
                </a:cubicBezTo>
                <a:cubicBezTo>
                  <a:pt x="245" y="232"/>
                  <a:pt x="245" y="232"/>
                  <a:pt x="245" y="232"/>
                </a:cubicBezTo>
                <a:cubicBezTo>
                  <a:pt x="245" y="231"/>
                  <a:pt x="245" y="231"/>
                  <a:pt x="245" y="230"/>
                </a:cubicBezTo>
                <a:cubicBezTo>
                  <a:pt x="245" y="230"/>
                  <a:pt x="245" y="230"/>
                  <a:pt x="245" y="230"/>
                </a:cubicBezTo>
                <a:cubicBezTo>
                  <a:pt x="246" y="229"/>
                  <a:pt x="246" y="229"/>
                  <a:pt x="246" y="229"/>
                </a:cubicBezTo>
                <a:cubicBezTo>
                  <a:pt x="246" y="229"/>
                  <a:pt x="246" y="228"/>
                  <a:pt x="246" y="227"/>
                </a:cubicBezTo>
                <a:cubicBezTo>
                  <a:pt x="247" y="224"/>
                  <a:pt x="247" y="224"/>
                  <a:pt x="247" y="224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9" y="212"/>
                  <a:pt x="248" y="203"/>
                  <a:pt x="244" y="195"/>
                </a:cubicBezTo>
                <a:close/>
                <a:moveTo>
                  <a:pt x="101" y="49"/>
                </a:moveTo>
                <a:cubicBezTo>
                  <a:pt x="94" y="46"/>
                  <a:pt x="90" y="38"/>
                  <a:pt x="93" y="30"/>
                </a:cubicBezTo>
                <a:cubicBezTo>
                  <a:pt x="96" y="22"/>
                  <a:pt x="104" y="17"/>
                  <a:pt x="111" y="20"/>
                </a:cubicBezTo>
                <a:cubicBezTo>
                  <a:pt x="118" y="23"/>
                  <a:pt x="122" y="31"/>
                  <a:pt x="119" y="39"/>
                </a:cubicBezTo>
                <a:cubicBezTo>
                  <a:pt x="116" y="47"/>
                  <a:pt x="108" y="51"/>
                  <a:pt x="101" y="49"/>
                </a:cubicBezTo>
                <a:close/>
                <a:moveTo>
                  <a:pt x="116" y="254"/>
                </a:moveTo>
                <a:cubicBezTo>
                  <a:pt x="116" y="254"/>
                  <a:pt x="116" y="254"/>
                  <a:pt x="116" y="254"/>
                </a:cubicBezTo>
                <a:cubicBezTo>
                  <a:pt x="116" y="252"/>
                  <a:pt x="116" y="252"/>
                  <a:pt x="116" y="252"/>
                </a:cubicBezTo>
                <a:lnTo>
                  <a:pt x="116" y="254"/>
                </a:lnTo>
                <a:close/>
                <a:moveTo>
                  <a:pt x="215" y="212"/>
                </a:moveTo>
                <a:cubicBezTo>
                  <a:pt x="214" y="213"/>
                  <a:pt x="214" y="215"/>
                  <a:pt x="213" y="217"/>
                </a:cubicBezTo>
                <a:cubicBezTo>
                  <a:pt x="210" y="223"/>
                  <a:pt x="205" y="229"/>
                  <a:pt x="198" y="234"/>
                </a:cubicBezTo>
                <a:cubicBezTo>
                  <a:pt x="191" y="239"/>
                  <a:pt x="182" y="244"/>
                  <a:pt x="171" y="247"/>
                </a:cubicBezTo>
                <a:cubicBezTo>
                  <a:pt x="160" y="251"/>
                  <a:pt x="148" y="253"/>
                  <a:pt x="135" y="254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15" y="254"/>
                  <a:pt x="115" y="254"/>
                  <a:pt x="115" y="254"/>
                </a:cubicBezTo>
                <a:cubicBezTo>
                  <a:pt x="102" y="253"/>
                  <a:pt x="90" y="251"/>
                  <a:pt x="79" y="247"/>
                </a:cubicBezTo>
                <a:cubicBezTo>
                  <a:pt x="68" y="244"/>
                  <a:pt x="59" y="240"/>
                  <a:pt x="52" y="234"/>
                </a:cubicBezTo>
                <a:cubicBezTo>
                  <a:pt x="45" y="229"/>
                  <a:pt x="40" y="223"/>
                  <a:pt x="37" y="217"/>
                </a:cubicBezTo>
                <a:cubicBezTo>
                  <a:pt x="36" y="215"/>
                  <a:pt x="35" y="213"/>
                  <a:pt x="35" y="212"/>
                </a:cubicBezTo>
                <a:cubicBezTo>
                  <a:pt x="35" y="211"/>
                  <a:pt x="35" y="211"/>
                  <a:pt x="35" y="211"/>
                </a:cubicBezTo>
                <a:cubicBezTo>
                  <a:pt x="35" y="211"/>
                  <a:pt x="35" y="211"/>
                  <a:pt x="35" y="211"/>
                </a:cubicBezTo>
                <a:cubicBezTo>
                  <a:pt x="35" y="211"/>
                  <a:pt x="35" y="211"/>
                  <a:pt x="35" y="211"/>
                </a:cubicBezTo>
                <a:cubicBezTo>
                  <a:pt x="35" y="211"/>
                  <a:pt x="35" y="210"/>
                  <a:pt x="35" y="210"/>
                </a:cubicBezTo>
                <a:cubicBezTo>
                  <a:pt x="35" y="210"/>
                  <a:pt x="35" y="210"/>
                  <a:pt x="35" y="210"/>
                </a:cubicBezTo>
                <a:cubicBezTo>
                  <a:pt x="35" y="210"/>
                  <a:pt x="35" y="210"/>
                  <a:pt x="35" y="210"/>
                </a:cubicBezTo>
                <a:cubicBezTo>
                  <a:pt x="35" y="210"/>
                  <a:pt x="35" y="210"/>
                  <a:pt x="35" y="209"/>
                </a:cubicBezTo>
                <a:cubicBezTo>
                  <a:pt x="35" y="209"/>
                  <a:pt x="35" y="209"/>
                  <a:pt x="35" y="209"/>
                </a:cubicBezTo>
                <a:cubicBezTo>
                  <a:pt x="35" y="209"/>
                  <a:pt x="35" y="209"/>
                  <a:pt x="35" y="209"/>
                </a:cubicBezTo>
                <a:cubicBezTo>
                  <a:pt x="35" y="209"/>
                  <a:pt x="35" y="209"/>
                  <a:pt x="35" y="209"/>
                </a:cubicBezTo>
                <a:cubicBezTo>
                  <a:pt x="35" y="208"/>
                  <a:pt x="35" y="208"/>
                  <a:pt x="35" y="207"/>
                </a:cubicBezTo>
                <a:cubicBezTo>
                  <a:pt x="35" y="207"/>
                  <a:pt x="35" y="207"/>
                  <a:pt x="35" y="207"/>
                </a:cubicBezTo>
                <a:cubicBezTo>
                  <a:pt x="35" y="207"/>
                  <a:pt x="35" y="207"/>
                  <a:pt x="35" y="207"/>
                </a:cubicBezTo>
                <a:cubicBezTo>
                  <a:pt x="35" y="207"/>
                  <a:pt x="35" y="206"/>
                  <a:pt x="35" y="206"/>
                </a:cubicBezTo>
                <a:cubicBezTo>
                  <a:pt x="35" y="206"/>
                  <a:pt x="35" y="205"/>
                  <a:pt x="35" y="205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76" y="191"/>
                  <a:pt x="76" y="191"/>
                  <a:pt x="76" y="191"/>
                </a:cubicBezTo>
                <a:cubicBezTo>
                  <a:pt x="76" y="190"/>
                  <a:pt x="76" y="190"/>
                  <a:pt x="76" y="190"/>
                </a:cubicBezTo>
                <a:cubicBezTo>
                  <a:pt x="76" y="190"/>
                  <a:pt x="76" y="190"/>
                  <a:pt x="76" y="190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43" y="190"/>
                  <a:pt x="43" y="189"/>
                  <a:pt x="43" y="189"/>
                </a:cubicBezTo>
                <a:cubicBezTo>
                  <a:pt x="43" y="189"/>
                  <a:pt x="44" y="189"/>
                  <a:pt x="44" y="188"/>
                </a:cubicBezTo>
                <a:cubicBezTo>
                  <a:pt x="44" y="188"/>
                  <a:pt x="44" y="188"/>
                  <a:pt x="45" y="187"/>
                </a:cubicBezTo>
                <a:cubicBezTo>
                  <a:pt x="45" y="187"/>
                  <a:pt x="45" y="187"/>
                  <a:pt x="46" y="186"/>
                </a:cubicBezTo>
                <a:cubicBezTo>
                  <a:pt x="46" y="186"/>
                  <a:pt x="46" y="186"/>
                  <a:pt x="47" y="185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47" y="184"/>
                  <a:pt x="47" y="184"/>
                  <a:pt x="47" y="184"/>
                </a:cubicBezTo>
                <a:cubicBezTo>
                  <a:pt x="48" y="184"/>
                  <a:pt x="48" y="184"/>
                  <a:pt x="48" y="184"/>
                </a:cubicBezTo>
                <a:cubicBezTo>
                  <a:pt x="48" y="184"/>
                  <a:pt x="48" y="184"/>
                  <a:pt x="49" y="183"/>
                </a:cubicBezTo>
                <a:cubicBezTo>
                  <a:pt x="49" y="183"/>
                  <a:pt x="49" y="183"/>
                  <a:pt x="50" y="182"/>
                </a:cubicBezTo>
                <a:cubicBezTo>
                  <a:pt x="50" y="182"/>
                  <a:pt x="51" y="182"/>
                  <a:pt x="51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0"/>
                </a:cubicBezTo>
                <a:cubicBezTo>
                  <a:pt x="53" y="180"/>
                  <a:pt x="53" y="180"/>
                  <a:pt x="54" y="179"/>
                </a:cubicBezTo>
                <a:cubicBezTo>
                  <a:pt x="54" y="179"/>
                  <a:pt x="55" y="179"/>
                  <a:pt x="55" y="178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5" y="178"/>
                  <a:pt x="56" y="178"/>
                  <a:pt x="56" y="178"/>
                </a:cubicBezTo>
                <a:cubicBezTo>
                  <a:pt x="56" y="178"/>
                  <a:pt x="56" y="177"/>
                  <a:pt x="57" y="177"/>
                </a:cubicBezTo>
                <a:cubicBezTo>
                  <a:pt x="57" y="177"/>
                  <a:pt x="58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2" y="174"/>
                  <a:pt x="63" y="174"/>
                  <a:pt x="64" y="173"/>
                </a:cubicBezTo>
                <a:cubicBezTo>
                  <a:pt x="64" y="173"/>
                  <a:pt x="64" y="173"/>
                  <a:pt x="64" y="173"/>
                </a:cubicBezTo>
                <a:cubicBezTo>
                  <a:pt x="64" y="173"/>
                  <a:pt x="64" y="173"/>
                  <a:pt x="64" y="173"/>
                </a:cubicBezTo>
                <a:cubicBezTo>
                  <a:pt x="65" y="173"/>
                  <a:pt x="65" y="172"/>
                  <a:pt x="65" y="172"/>
                </a:cubicBezTo>
                <a:cubicBezTo>
                  <a:pt x="66" y="172"/>
                  <a:pt x="66" y="172"/>
                  <a:pt x="66" y="172"/>
                </a:cubicBezTo>
                <a:cubicBezTo>
                  <a:pt x="66" y="172"/>
                  <a:pt x="66" y="172"/>
                  <a:pt x="66" y="172"/>
                </a:cubicBezTo>
                <a:cubicBezTo>
                  <a:pt x="66" y="172"/>
                  <a:pt x="67" y="172"/>
                  <a:pt x="67" y="171"/>
                </a:cubicBezTo>
                <a:cubicBezTo>
                  <a:pt x="68" y="171"/>
                  <a:pt x="68" y="171"/>
                  <a:pt x="69" y="171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2" y="169"/>
                  <a:pt x="73" y="169"/>
                  <a:pt x="74" y="168"/>
                </a:cubicBezTo>
                <a:cubicBezTo>
                  <a:pt x="75" y="168"/>
                  <a:pt x="75" y="168"/>
                  <a:pt x="75" y="168"/>
                </a:cubicBezTo>
                <a:cubicBezTo>
                  <a:pt x="75" y="168"/>
                  <a:pt x="75" y="168"/>
                  <a:pt x="75" y="168"/>
                </a:cubicBezTo>
                <a:cubicBezTo>
                  <a:pt x="75" y="168"/>
                  <a:pt x="76" y="168"/>
                  <a:pt x="76" y="168"/>
                </a:cubicBezTo>
                <a:cubicBezTo>
                  <a:pt x="76" y="168"/>
                  <a:pt x="76" y="168"/>
                  <a:pt x="76" y="168"/>
                </a:cubicBezTo>
                <a:cubicBezTo>
                  <a:pt x="77" y="167"/>
                  <a:pt x="77" y="167"/>
                  <a:pt x="77" y="167"/>
                </a:cubicBezTo>
                <a:cubicBezTo>
                  <a:pt x="78" y="167"/>
                  <a:pt x="79" y="167"/>
                  <a:pt x="80" y="166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1" y="166"/>
                  <a:pt x="81" y="166"/>
                  <a:pt x="81" y="166"/>
                </a:cubicBezTo>
                <a:cubicBezTo>
                  <a:pt x="81" y="166"/>
                  <a:pt x="81" y="166"/>
                  <a:pt x="8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4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87" y="164"/>
                  <a:pt x="87" y="164"/>
                  <a:pt x="88" y="164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89" y="164"/>
                  <a:pt x="89" y="164"/>
                  <a:pt x="89" y="164"/>
                </a:cubicBezTo>
                <a:cubicBezTo>
                  <a:pt x="90" y="163"/>
                  <a:pt x="91" y="163"/>
                  <a:pt x="92" y="163"/>
                </a:cubicBezTo>
                <a:cubicBezTo>
                  <a:pt x="92" y="163"/>
                  <a:pt x="92" y="163"/>
                  <a:pt x="92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95" y="162"/>
                  <a:pt x="96" y="162"/>
                  <a:pt x="98" y="162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1" y="161"/>
                  <a:pt x="101" y="161"/>
                  <a:pt x="102" y="161"/>
                </a:cubicBezTo>
                <a:cubicBezTo>
                  <a:pt x="103" y="161"/>
                  <a:pt x="104" y="161"/>
                  <a:pt x="104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6" y="161"/>
                  <a:pt x="106" y="161"/>
                  <a:pt x="106" y="161"/>
                </a:cubicBezTo>
                <a:cubicBezTo>
                  <a:pt x="106" y="161"/>
                  <a:pt x="106" y="161"/>
                  <a:pt x="106" y="161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7" y="161"/>
                  <a:pt x="108" y="160"/>
                  <a:pt x="109" y="160"/>
                </a:cubicBezTo>
                <a:cubicBezTo>
                  <a:pt x="110" y="160"/>
                  <a:pt x="111" y="160"/>
                  <a:pt x="111" y="160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15" y="160"/>
                  <a:pt x="115" y="160"/>
                  <a:pt x="116" y="160"/>
                </a:cubicBezTo>
                <a:cubicBezTo>
                  <a:pt x="118" y="200"/>
                  <a:pt x="118" y="200"/>
                  <a:pt x="118" y="200"/>
                </a:cubicBezTo>
                <a:cubicBezTo>
                  <a:pt x="133" y="200"/>
                  <a:pt x="133" y="200"/>
                  <a:pt x="133" y="20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39" y="160"/>
                  <a:pt x="139" y="160"/>
                  <a:pt x="140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3" y="161"/>
                  <a:pt x="143" y="1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1"/>
                  <a:pt x="146" y="161"/>
                  <a:pt x="146" y="161"/>
                </a:cubicBezTo>
                <a:cubicBezTo>
                  <a:pt x="147" y="161"/>
                  <a:pt x="148" y="161"/>
                  <a:pt x="148" y="161"/>
                </a:cubicBezTo>
                <a:cubicBezTo>
                  <a:pt x="149" y="161"/>
                  <a:pt x="149" y="161"/>
                  <a:pt x="150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2" y="162"/>
                  <a:pt x="152" y="162"/>
                  <a:pt x="152" y="162"/>
                </a:cubicBezTo>
                <a:cubicBezTo>
                  <a:pt x="152" y="162"/>
                  <a:pt x="153" y="162"/>
                  <a:pt x="153" y="162"/>
                </a:cubicBezTo>
                <a:cubicBezTo>
                  <a:pt x="154" y="162"/>
                  <a:pt x="155" y="162"/>
                  <a:pt x="155" y="163"/>
                </a:cubicBezTo>
                <a:cubicBezTo>
                  <a:pt x="156" y="163"/>
                  <a:pt x="157" y="163"/>
                  <a:pt x="157" y="163"/>
                </a:cubicBezTo>
                <a:cubicBezTo>
                  <a:pt x="158" y="163"/>
                  <a:pt x="158" y="163"/>
                  <a:pt x="159" y="163"/>
                </a:cubicBezTo>
                <a:cubicBezTo>
                  <a:pt x="160" y="164"/>
                  <a:pt x="160" y="164"/>
                  <a:pt x="161" y="164"/>
                </a:cubicBezTo>
                <a:cubicBezTo>
                  <a:pt x="162" y="164"/>
                  <a:pt x="162" y="164"/>
                  <a:pt x="163" y="164"/>
                </a:cubicBezTo>
                <a:cubicBezTo>
                  <a:pt x="164" y="165"/>
                  <a:pt x="165" y="165"/>
                  <a:pt x="166" y="165"/>
                </a:cubicBezTo>
                <a:cubicBezTo>
                  <a:pt x="166" y="165"/>
                  <a:pt x="167" y="165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70" y="167"/>
                  <a:pt x="171" y="167"/>
                  <a:pt x="171" y="167"/>
                </a:cubicBezTo>
                <a:cubicBezTo>
                  <a:pt x="171" y="167"/>
                  <a:pt x="171" y="167"/>
                  <a:pt x="172" y="167"/>
                </a:cubicBezTo>
                <a:cubicBezTo>
                  <a:pt x="173" y="167"/>
                  <a:pt x="174" y="168"/>
                  <a:pt x="176" y="169"/>
                </a:cubicBezTo>
                <a:cubicBezTo>
                  <a:pt x="177" y="169"/>
                  <a:pt x="177" y="169"/>
                  <a:pt x="178" y="169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79" y="170"/>
                  <a:pt x="180" y="170"/>
                  <a:pt x="180" y="170"/>
                </a:cubicBezTo>
                <a:cubicBezTo>
                  <a:pt x="180" y="170"/>
                  <a:pt x="181" y="171"/>
                  <a:pt x="181" y="171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182" y="171"/>
                  <a:pt x="182" y="171"/>
                  <a:pt x="183" y="171"/>
                </a:cubicBezTo>
                <a:cubicBezTo>
                  <a:pt x="183" y="171"/>
                  <a:pt x="183" y="172"/>
                  <a:pt x="183" y="172"/>
                </a:cubicBezTo>
                <a:cubicBezTo>
                  <a:pt x="183" y="172"/>
                  <a:pt x="183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5" y="173"/>
                  <a:pt x="187" y="173"/>
                  <a:pt x="188" y="174"/>
                </a:cubicBezTo>
                <a:cubicBezTo>
                  <a:pt x="189" y="175"/>
                  <a:pt x="189" y="175"/>
                  <a:pt x="189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1" y="176"/>
                  <a:pt x="193" y="177"/>
                  <a:pt x="195" y="178"/>
                </a:cubicBezTo>
                <a:cubicBezTo>
                  <a:pt x="195" y="178"/>
                  <a:pt x="195" y="178"/>
                  <a:pt x="195" y="178"/>
                </a:cubicBezTo>
                <a:cubicBezTo>
                  <a:pt x="195" y="178"/>
                  <a:pt x="195" y="179"/>
                  <a:pt x="195" y="179"/>
                </a:cubicBezTo>
                <a:cubicBezTo>
                  <a:pt x="195" y="179"/>
                  <a:pt x="195" y="179"/>
                  <a:pt x="196" y="179"/>
                </a:cubicBezTo>
                <a:cubicBezTo>
                  <a:pt x="197" y="180"/>
                  <a:pt x="198" y="180"/>
                  <a:pt x="199" y="181"/>
                </a:cubicBezTo>
                <a:cubicBezTo>
                  <a:pt x="199" y="181"/>
                  <a:pt x="199" y="181"/>
                  <a:pt x="199" y="182"/>
                </a:cubicBezTo>
                <a:cubicBezTo>
                  <a:pt x="199" y="182"/>
                  <a:pt x="199" y="182"/>
                  <a:pt x="199" y="182"/>
                </a:cubicBezTo>
                <a:cubicBezTo>
                  <a:pt x="200" y="182"/>
                  <a:pt x="200" y="183"/>
                  <a:pt x="201" y="183"/>
                </a:cubicBezTo>
                <a:cubicBezTo>
                  <a:pt x="201" y="183"/>
                  <a:pt x="201" y="183"/>
                  <a:pt x="201" y="183"/>
                </a:cubicBezTo>
                <a:cubicBezTo>
                  <a:pt x="202" y="184"/>
                  <a:pt x="203" y="185"/>
                  <a:pt x="204" y="186"/>
                </a:cubicBezTo>
                <a:cubicBezTo>
                  <a:pt x="204" y="186"/>
                  <a:pt x="204" y="186"/>
                  <a:pt x="204" y="186"/>
                </a:cubicBezTo>
                <a:cubicBezTo>
                  <a:pt x="204" y="186"/>
                  <a:pt x="204" y="186"/>
                  <a:pt x="204" y="187"/>
                </a:cubicBezTo>
                <a:cubicBezTo>
                  <a:pt x="205" y="187"/>
                  <a:pt x="205" y="187"/>
                  <a:pt x="205" y="187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7" y="189"/>
                  <a:pt x="207" y="190"/>
                  <a:pt x="208" y="190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214" y="205"/>
                  <a:pt x="214" y="205"/>
                  <a:pt x="214" y="205"/>
                </a:cubicBezTo>
                <a:cubicBezTo>
                  <a:pt x="214" y="206"/>
                  <a:pt x="215" y="206"/>
                  <a:pt x="215" y="207"/>
                </a:cubicBezTo>
                <a:cubicBezTo>
                  <a:pt x="215" y="208"/>
                  <a:pt x="215" y="209"/>
                  <a:pt x="215" y="210"/>
                </a:cubicBezTo>
                <a:cubicBezTo>
                  <a:pt x="215" y="210"/>
                  <a:pt x="215" y="211"/>
                  <a:pt x="215" y="212"/>
                </a:cubicBezTo>
                <a:close/>
                <a:moveTo>
                  <a:pt x="70" y="205"/>
                </a:moveTo>
                <a:cubicBezTo>
                  <a:pt x="74" y="205"/>
                  <a:pt x="74" y="205"/>
                  <a:pt x="74" y="205"/>
                </a:cubicBezTo>
                <a:cubicBezTo>
                  <a:pt x="74" y="205"/>
                  <a:pt x="74" y="205"/>
                  <a:pt x="74" y="205"/>
                </a:cubicBezTo>
                <a:lnTo>
                  <a:pt x="70" y="205"/>
                </a:lnTo>
                <a:close/>
                <a:moveTo>
                  <a:pt x="75" y="192"/>
                </a:moveTo>
                <a:cubicBezTo>
                  <a:pt x="76" y="191"/>
                  <a:pt x="76" y="191"/>
                  <a:pt x="76" y="191"/>
                </a:cubicBezTo>
                <a:cubicBezTo>
                  <a:pt x="76" y="191"/>
                  <a:pt x="76" y="191"/>
                  <a:pt x="76" y="191"/>
                </a:cubicBezTo>
                <a:lnTo>
                  <a:pt x="75" y="192"/>
                </a:lnTo>
                <a:close/>
                <a:moveTo>
                  <a:pt x="175" y="191"/>
                </a:moveTo>
                <a:cubicBezTo>
                  <a:pt x="175" y="191"/>
                  <a:pt x="175" y="191"/>
                  <a:pt x="175" y="191"/>
                </a:cubicBezTo>
                <a:cubicBezTo>
                  <a:pt x="179" y="191"/>
                  <a:pt x="179" y="191"/>
                  <a:pt x="179" y="191"/>
                </a:cubicBezTo>
                <a:lnTo>
                  <a:pt x="175" y="191"/>
                </a:lnTo>
                <a:close/>
                <a:moveTo>
                  <a:pt x="176" y="204"/>
                </a:moveTo>
                <a:cubicBezTo>
                  <a:pt x="176" y="205"/>
                  <a:pt x="176" y="205"/>
                  <a:pt x="176" y="205"/>
                </a:cubicBezTo>
                <a:cubicBezTo>
                  <a:pt x="176" y="205"/>
                  <a:pt x="176" y="205"/>
                  <a:pt x="176" y="205"/>
                </a:cubicBezTo>
                <a:lnTo>
                  <a:pt x="176" y="20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188"/>
          <p:cNvSpPr/>
          <p:nvPr/>
        </p:nvSpPr>
        <p:spPr bwMode="auto">
          <a:xfrm>
            <a:off x="4610974" y="4834608"/>
            <a:ext cx="222604" cy="196533"/>
          </a:xfrm>
          <a:custGeom>
            <a:avLst/>
            <a:gdLst>
              <a:gd name="T0" fmla="*/ 217 w 288"/>
              <a:gd name="T1" fmla="*/ 0 h 252"/>
              <a:gd name="T2" fmla="*/ 144 w 288"/>
              <a:gd name="T3" fmla="*/ 44 h 252"/>
              <a:gd name="T4" fmla="*/ 72 w 288"/>
              <a:gd name="T5" fmla="*/ 0 h 252"/>
              <a:gd name="T6" fmla="*/ 0 w 288"/>
              <a:gd name="T7" fmla="*/ 72 h 252"/>
              <a:gd name="T8" fmla="*/ 36 w 288"/>
              <a:gd name="T9" fmla="*/ 144 h 252"/>
              <a:gd name="T10" fmla="*/ 144 w 288"/>
              <a:gd name="T11" fmla="*/ 252 h 252"/>
              <a:gd name="T12" fmla="*/ 252 w 288"/>
              <a:gd name="T13" fmla="*/ 144 h 252"/>
              <a:gd name="T14" fmla="*/ 288 w 288"/>
              <a:gd name="T15" fmla="*/ 72 h 252"/>
              <a:gd name="T16" fmla="*/ 217 w 288"/>
              <a:gd name="T1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189"/>
          <p:cNvSpPr>
            <a:spLocks noEditPoints="1"/>
          </p:cNvSpPr>
          <p:nvPr/>
        </p:nvSpPr>
        <p:spPr bwMode="auto">
          <a:xfrm>
            <a:off x="1041298" y="4389401"/>
            <a:ext cx="222604" cy="194528"/>
          </a:xfrm>
          <a:custGeom>
            <a:avLst/>
            <a:gdLst>
              <a:gd name="T0" fmla="*/ 111 w 111"/>
              <a:gd name="T1" fmla="*/ 56 h 97"/>
              <a:gd name="T2" fmla="*/ 90 w 111"/>
              <a:gd name="T3" fmla="*/ 0 h 97"/>
              <a:gd name="T4" fmla="*/ 21 w 111"/>
              <a:gd name="T5" fmla="*/ 0 h 97"/>
              <a:gd name="T6" fmla="*/ 0 w 111"/>
              <a:gd name="T7" fmla="*/ 56 h 97"/>
              <a:gd name="T8" fmla="*/ 0 w 111"/>
              <a:gd name="T9" fmla="*/ 97 h 97"/>
              <a:gd name="T10" fmla="*/ 111 w 111"/>
              <a:gd name="T11" fmla="*/ 97 h 97"/>
              <a:gd name="T12" fmla="*/ 111 w 111"/>
              <a:gd name="T13" fmla="*/ 56 h 97"/>
              <a:gd name="T14" fmla="*/ 71 w 111"/>
              <a:gd name="T15" fmla="*/ 56 h 97"/>
              <a:gd name="T16" fmla="*/ 64 w 111"/>
              <a:gd name="T17" fmla="*/ 69 h 97"/>
              <a:gd name="T18" fmla="*/ 47 w 111"/>
              <a:gd name="T19" fmla="*/ 69 h 97"/>
              <a:gd name="T20" fmla="*/ 40 w 111"/>
              <a:gd name="T21" fmla="*/ 56 h 97"/>
              <a:gd name="T22" fmla="*/ 14 w 111"/>
              <a:gd name="T23" fmla="*/ 56 h 97"/>
              <a:gd name="T24" fmla="*/ 28 w 111"/>
              <a:gd name="T25" fmla="*/ 13 h 97"/>
              <a:gd name="T26" fmla="*/ 83 w 111"/>
              <a:gd name="T27" fmla="*/ 13 h 97"/>
              <a:gd name="T28" fmla="*/ 97 w 111"/>
              <a:gd name="T29" fmla="*/ 56 h 97"/>
              <a:gd name="T30" fmla="*/ 71 w 111"/>
              <a:gd name="T31" fmla="*/ 5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97">
                <a:moveTo>
                  <a:pt x="111" y="56"/>
                </a:moveTo>
                <a:lnTo>
                  <a:pt x="90" y="0"/>
                </a:lnTo>
                <a:lnTo>
                  <a:pt x="21" y="0"/>
                </a:lnTo>
                <a:lnTo>
                  <a:pt x="0" y="56"/>
                </a:lnTo>
                <a:lnTo>
                  <a:pt x="0" y="97"/>
                </a:lnTo>
                <a:lnTo>
                  <a:pt x="111" y="97"/>
                </a:lnTo>
                <a:lnTo>
                  <a:pt x="111" y="56"/>
                </a:lnTo>
                <a:close/>
                <a:moveTo>
                  <a:pt x="71" y="56"/>
                </a:moveTo>
                <a:lnTo>
                  <a:pt x="64" y="69"/>
                </a:lnTo>
                <a:lnTo>
                  <a:pt x="47" y="69"/>
                </a:lnTo>
                <a:lnTo>
                  <a:pt x="40" y="56"/>
                </a:lnTo>
                <a:lnTo>
                  <a:pt x="14" y="56"/>
                </a:lnTo>
                <a:lnTo>
                  <a:pt x="28" y="13"/>
                </a:lnTo>
                <a:lnTo>
                  <a:pt x="83" y="13"/>
                </a:lnTo>
                <a:lnTo>
                  <a:pt x="97" y="56"/>
                </a:lnTo>
                <a:lnTo>
                  <a:pt x="71" y="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Freeform 192"/>
          <p:cNvSpPr/>
          <p:nvPr/>
        </p:nvSpPr>
        <p:spPr bwMode="auto">
          <a:xfrm>
            <a:off x="5950606" y="3962244"/>
            <a:ext cx="222604" cy="154419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126 w 288"/>
              <a:gd name="T27" fmla="*/ 200 h 200"/>
              <a:gd name="T28" fmla="*/ 126 w 288"/>
              <a:gd name="T29" fmla="*/ 144 h 200"/>
              <a:gd name="T30" fmla="*/ 116 w 288"/>
              <a:gd name="T31" fmla="*/ 144 h 200"/>
              <a:gd name="T32" fmla="*/ 90 w 288"/>
              <a:gd name="T33" fmla="*/ 144 h 200"/>
              <a:gd name="T34" fmla="*/ 86 w 288"/>
              <a:gd name="T35" fmla="*/ 136 h 200"/>
              <a:gd name="T36" fmla="*/ 136 w 288"/>
              <a:gd name="T37" fmla="*/ 76 h 200"/>
              <a:gd name="T38" fmla="*/ 149 w 288"/>
              <a:gd name="T39" fmla="*/ 76 h 200"/>
              <a:gd name="T40" fmla="*/ 200 w 288"/>
              <a:gd name="T41" fmla="*/ 136 h 200"/>
              <a:gd name="T42" fmla="*/ 196 w 288"/>
              <a:gd name="T43" fmla="*/ 144 h 200"/>
              <a:gd name="T44" fmla="*/ 170 w 288"/>
              <a:gd name="T45" fmla="*/ 144 h 200"/>
              <a:gd name="T46" fmla="*/ 159 w 288"/>
              <a:gd name="T47" fmla="*/ 144 h 200"/>
              <a:gd name="T48" fmla="*/ 159 w 288"/>
              <a:gd name="T49" fmla="*/ 200 h 200"/>
              <a:gd name="T50" fmla="*/ 228 w 288"/>
              <a:gd name="T51" fmla="*/ 200 h 200"/>
              <a:gd name="T52" fmla="*/ 231 w 288"/>
              <a:gd name="T53" fmla="*/ 200 h 200"/>
              <a:gd name="T54" fmla="*/ 288 w 288"/>
              <a:gd name="T55" fmla="*/ 143 h 200"/>
              <a:gd name="T56" fmla="*/ 253 w 288"/>
              <a:gd name="T57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126" y="200"/>
                  <a:pt x="126" y="200"/>
                  <a:pt x="126" y="200"/>
                </a:cubicBezTo>
                <a:cubicBezTo>
                  <a:pt x="126" y="144"/>
                  <a:pt x="126" y="144"/>
                  <a:pt x="126" y="144"/>
                </a:cubicBezTo>
                <a:cubicBezTo>
                  <a:pt x="123" y="144"/>
                  <a:pt x="119" y="144"/>
                  <a:pt x="116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84" y="144"/>
                  <a:pt x="82" y="141"/>
                  <a:pt x="86" y="136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40" y="72"/>
                  <a:pt x="146" y="72"/>
                  <a:pt x="149" y="7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3" y="141"/>
                  <a:pt x="202" y="144"/>
                  <a:pt x="196" y="144"/>
                </a:cubicBezTo>
                <a:cubicBezTo>
                  <a:pt x="170" y="144"/>
                  <a:pt x="170" y="144"/>
                  <a:pt x="170" y="144"/>
                </a:cubicBezTo>
                <a:cubicBezTo>
                  <a:pt x="167" y="144"/>
                  <a:pt x="163" y="144"/>
                  <a:pt x="159" y="144"/>
                </a:cubicBezTo>
                <a:cubicBezTo>
                  <a:pt x="159" y="200"/>
                  <a:pt x="159" y="200"/>
                  <a:pt x="159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Freeform 193"/>
          <p:cNvSpPr/>
          <p:nvPr/>
        </p:nvSpPr>
        <p:spPr bwMode="auto">
          <a:xfrm>
            <a:off x="6843024" y="3952216"/>
            <a:ext cx="222604" cy="156424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86 w 288"/>
              <a:gd name="T27" fmla="*/ 200 h 200"/>
              <a:gd name="T28" fmla="*/ 68 w 288"/>
              <a:gd name="T29" fmla="*/ 178 h 200"/>
              <a:gd name="T30" fmla="*/ 63 w 288"/>
              <a:gd name="T31" fmla="*/ 147 h 200"/>
              <a:gd name="T32" fmla="*/ 90 w 288"/>
              <a:gd name="T33" fmla="*/ 131 h 200"/>
              <a:gd name="T34" fmla="*/ 102 w 288"/>
              <a:gd name="T35" fmla="*/ 131 h 200"/>
              <a:gd name="T36" fmla="*/ 102 w 288"/>
              <a:gd name="T37" fmla="*/ 98 h 200"/>
              <a:gd name="T38" fmla="*/ 137 w 288"/>
              <a:gd name="T39" fmla="*/ 64 h 200"/>
              <a:gd name="T40" fmla="*/ 149 w 288"/>
              <a:gd name="T41" fmla="*/ 64 h 200"/>
              <a:gd name="T42" fmla="*/ 183 w 288"/>
              <a:gd name="T43" fmla="*/ 98 h 200"/>
              <a:gd name="T44" fmla="*/ 183 w 288"/>
              <a:gd name="T45" fmla="*/ 131 h 200"/>
              <a:gd name="T46" fmla="*/ 196 w 288"/>
              <a:gd name="T47" fmla="*/ 131 h 200"/>
              <a:gd name="T48" fmla="*/ 223 w 288"/>
              <a:gd name="T49" fmla="*/ 147 h 200"/>
              <a:gd name="T50" fmla="*/ 218 w 288"/>
              <a:gd name="T51" fmla="*/ 178 h 200"/>
              <a:gd name="T52" fmla="*/ 200 w 288"/>
              <a:gd name="T53" fmla="*/ 200 h 200"/>
              <a:gd name="T54" fmla="*/ 228 w 288"/>
              <a:gd name="T55" fmla="*/ 200 h 200"/>
              <a:gd name="T56" fmla="*/ 231 w 288"/>
              <a:gd name="T57" fmla="*/ 200 h 200"/>
              <a:gd name="T58" fmla="*/ 288 w 288"/>
              <a:gd name="T59" fmla="*/ 143 h 200"/>
              <a:gd name="T60" fmla="*/ 253 w 288"/>
              <a:gd name="T61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86" y="200"/>
                  <a:pt x="86" y="200"/>
                  <a:pt x="86" y="200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0" y="169"/>
                  <a:pt x="58" y="157"/>
                  <a:pt x="63" y="147"/>
                </a:cubicBezTo>
                <a:cubicBezTo>
                  <a:pt x="67" y="137"/>
                  <a:pt x="78" y="131"/>
                  <a:pt x="90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80"/>
                  <a:pt x="118" y="64"/>
                  <a:pt x="137" y="64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68" y="64"/>
                  <a:pt x="183" y="80"/>
                  <a:pt x="183" y="98"/>
                </a:cubicBezTo>
                <a:cubicBezTo>
                  <a:pt x="183" y="131"/>
                  <a:pt x="183" y="131"/>
                  <a:pt x="183" y="131"/>
                </a:cubicBezTo>
                <a:cubicBezTo>
                  <a:pt x="196" y="131"/>
                  <a:pt x="196" y="131"/>
                  <a:pt x="196" y="131"/>
                </a:cubicBezTo>
                <a:cubicBezTo>
                  <a:pt x="208" y="131"/>
                  <a:pt x="218" y="137"/>
                  <a:pt x="223" y="147"/>
                </a:cubicBezTo>
                <a:cubicBezTo>
                  <a:pt x="228" y="157"/>
                  <a:pt x="226" y="169"/>
                  <a:pt x="218" y="178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Freeform 194"/>
          <p:cNvSpPr/>
          <p:nvPr/>
        </p:nvSpPr>
        <p:spPr bwMode="auto">
          <a:xfrm>
            <a:off x="6905193" y="4020401"/>
            <a:ext cx="94256" cy="108294"/>
          </a:xfrm>
          <a:custGeom>
            <a:avLst/>
            <a:gdLst>
              <a:gd name="T0" fmla="*/ 114 w 121"/>
              <a:gd name="T1" fmla="*/ 67 h 138"/>
              <a:gd name="T2" fmla="*/ 88 w 121"/>
              <a:gd name="T3" fmla="*/ 67 h 138"/>
              <a:gd name="T4" fmla="*/ 77 w 121"/>
              <a:gd name="T5" fmla="*/ 67 h 138"/>
              <a:gd name="T6" fmla="*/ 77 w 121"/>
              <a:gd name="T7" fmla="*/ 10 h 138"/>
              <a:gd name="T8" fmla="*/ 67 w 121"/>
              <a:gd name="T9" fmla="*/ 0 h 138"/>
              <a:gd name="T10" fmla="*/ 55 w 121"/>
              <a:gd name="T11" fmla="*/ 0 h 138"/>
              <a:gd name="T12" fmla="*/ 44 w 121"/>
              <a:gd name="T13" fmla="*/ 10 h 138"/>
              <a:gd name="T14" fmla="*/ 44 w 121"/>
              <a:gd name="T15" fmla="*/ 67 h 138"/>
              <a:gd name="T16" fmla="*/ 34 w 121"/>
              <a:gd name="T17" fmla="*/ 67 h 138"/>
              <a:gd name="T18" fmla="*/ 8 w 121"/>
              <a:gd name="T19" fmla="*/ 67 h 138"/>
              <a:gd name="T20" fmla="*/ 4 w 121"/>
              <a:gd name="T21" fmla="*/ 75 h 138"/>
              <a:gd name="T22" fmla="*/ 54 w 121"/>
              <a:gd name="T23" fmla="*/ 134 h 138"/>
              <a:gd name="T24" fmla="*/ 61 w 121"/>
              <a:gd name="T25" fmla="*/ 138 h 138"/>
              <a:gd name="T26" fmla="*/ 67 w 121"/>
              <a:gd name="T27" fmla="*/ 134 h 138"/>
              <a:gd name="T28" fmla="*/ 118 w 121"/>
              <a:gd name="T29" fmla="*/ 75 h 138"/>
              <a:gd name="T30" fmla="*/ 114 w 121"/>
              <a:gd name="T31" fmla="*/ 6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38">
                <a:moveTo>
                  <a:pt x="114" y="67"/>
                </a:moveTo>
                <a:cubicBezTo>
                  <a:pt x="88" y="67"/>
                  <a:pt x="88" y="67"/>
                  <a:pt x="88" y="67"/>
                </a:cubicBezTo>
                <a:cubicBezTo>
                  <a:pt x="85" y="67"/>
                  <a:pt x="81" y="67"/>
                  <a:pt x="77" y="6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5"/>
                  <a:pt x="72" y="0"/>
                  <a:pt x="6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9" y="0"/>
                  <a:pt x="44" y="5"/>
                  <a:pt x="44" y="10"/>
                </a:cubicBezTo>
                <a:cubicBezTo>
                  <a:pt x="44" y="67"/>
                  <a:pt x="44" y="67"/>
                  <a:pt x="44" y="67"/>
                </a:cubicBezTo>
                <a:cubicBezTo>
                  <a:pt x="41" y="67"/>
                  <a:pt x="37" y="67"/>
                  <a:pt x="34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2" y="67"/>
                  <a:pt x="0" y="70"/>
                  <a:pt x="4" y="75"/>
                </a:cubicBezTo>
                <a:cubicBezTo>
                  <a:pt x="54" y="134"/>
                  <a:pt x="54" y="134"/>
                  <a:pt x="54" y="134"/>
                </a:cubicBezTo>
                <a:cubicBezTo>
                  <a:pt x="56" y="137"/>
                  <a:pt x="58" y="138"/>
                  <a:pt x="61" y="138"/>
                </a:cubicBezTo>
                <a:cubicBezTo>
                  <a:pt x="63" y="138"/>
                  <a:pt x="66" y="137"/>
                  <a:pt x="67" y="134"/>
                </a:cubicBezTo>
                <a:cubicBezTo>
                  <a:pt x="118" y="75"/>
                  <a:pt x="118" y="75"/>
                  <a:pt x="118" y="75"/>
                </a:cubicBezTo>
                <a:cubicBezTo>
                  <a:pt x="121" y="70"/>
                  <a:pt x="120" y="67"/>
                  <a:pt x="114" y="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Freeform 195"/>
          <p:cNvSpPr/>
          <p:nvPr/>
        </p:nvSpPr>
        <p:spPr bwMode="auto">
          <a:xfrm>
            <a:off x="6395813" y="3954222"/>
            <a:ext cx="222604" cy="156424"/>
          </a:xfrm>
          <a:custGeom>
            <a:avLst/>
            <a:gdLst>
              <a:gd name="T0" fmla="*/ 253 w 288"/>
              <a:gd name="T1" fmla="*/ 90 h 200"/>
              <a:gd name="T2" fmla="*/ 254 w 288"/>
              <a:gd name="T3" fmla="*/ 85 h 200"/>
              <a:gd name="T4" fmla="*/ 168 w 288"/>
              <a:gd name="T5" fmla="*/ 0 h 200"/>
              <a:gd name="T6" fmla="*/ 91 w 288"/>
              <a:gd name="T7" fmla="*/ 48 h 200"/>
              <a:gd name="T8" fmla="*/ 67 w 288"/>
              <a:gd name="T9" fmla="*/ 40 h 200"/>
              <a:gd name="T10" fmla="*/ 27 w 288"/>
              <a:gd name="T11" fmla="*/ 80 h 200"/>
              <a:gd name="T12" fmla="*/ 29 w 288"/>
              <a:gd name="T13" fmla="*/ 91 h 200"/>
              <a:gd name="T14" fmla="*/ 0 w 288"/>
              <a:gd name="T15" fmla="*/ 141 h 200"/>
              <a:gd name="T16" fmla="*/ 58 w 288"/>
              <a:gd name="T17" fmla="*/ 199 h 200"/>
              <a:gd name="T18" fmla="*/ 58 w 288"/>
              <a:gd name="T19" fmla="*/ 199 h 200"/>
              <a:gd name="T20" fmla="*/ 58 w 288"/>
              <a:gd name="T21" fmla="*/ 199 h 200"/>
              <a:gd name="T22" fmla="*/ 58 w 288"/>
              <a:gd name="T23" fmla="*/ 199 h 200"/>
              <a:gd name="T24" fmla="*/ 59 w 288"/>
              <a:gd name="T25" fmla="*/ 199 h 200"/>
              <a:gd name="T26" fmla="*/ 103 w 288"/>
              <a:gd name="T27" fmla="*/ 199 h 200"/>
              <a:gd name="T28" fmla="*/ 103 w 288"/>
              <a:gd name="T29" fmla="*/ 176 h 200"/>
              <a:gd name="T30" fmla="*/ 91 w 288"/>
              <a:gd name="T31" fmla="*/ 176 h 200"/>
              <a:gd name="T32" fmla="*/ 63 w 288"/>
              <a:gd name="T33" fmla="*/ 160 h 200"/>
              <a:gd name="T34" fmla="*/ 68 w 288"/>
              <a:gd name="T35" fmla="*/ 129 h 200"/>
              <a:gd name="T36" fmla="*/ 119 w 288"/>
              <a:gd name="T37" fmla="*/ 69 h 200"/>
              <a:gd name="T38" fmla="*/ 144 w 288"/>
              <a:gd name="T39" fmla="*/ 57 h 200"/>
              <a:gd name="T40" fmla="*/ 169 w 288"/>
              <a:gd name="T41" fmla="*/ 69 h 200"/>
              <a:gd name="T42" fmla="*/ 219 w 288"/>
              <a:gd name="T43" fmla="*/ 129 h 200"/>
              <a:gd name="T44" fmla="*/ 224 w 288"/>
              <a:gd name="T45" fmla="*/ 160 h 200"/>
              <a:gd name="T46" fmla="*/ 197 w 288"/>
              <a:gd name="T47" fmla="*/ 176 h 200"/>
              <a:gd name="T48" fmla="*/ 184 w 288"/>
              <a:gd name="T49" fmla="*/ 176 h 200"/>
              <a:gd name="T50" fmla="*/ 184 w 288"/>
              <a:gd name="T51" fmla="*/ 199 h 200"/>
              <a:gd name="T52" fmla="*/ 229 w 288"/>
              <a:gd name="T53" fmla="*/ 199 h 200"/>
              <a:gd name="T54" fmla="*/ 232 w 288"/>
              <a:gd name="T55" fmla="*/ 200 h 200"/>
              <a:gd name="T56" fmla="*/ 288 w 288"/>
              <a:gd name="T57" fmla="*/ 143 h 200"/>
              <a:gd name="T58" fmla="*/ 253 w 288"/>
              <a:gd name="T59" fmla="*/ 9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00">
                <a:moveTo>
                  <a:pt x="253" y="90"/>
                </a:moveTo>
                <a:cubicBezTo>
                  <a:pt x="254" y="89"/>
                  <a:pt x="254" y="87"/>
                  <a:pt x="254" y="85"/>
                </a:cubicBezTo>
                <a:cubicBezTo>
                  <a:pt x="254" y="38"/>
                  <a:pt x="215" y="0"/>
                  <a:pt x="168" y="0"/>
                </a:cubicBezTo>
                <a:cubicBezTo>
                  <a:pt x="134" y="0"/>
                  <a:pt x="105" y="20"/>
                  <a:pt x="91" y="48"/>
                </a:cubicBezTo>
                <a:cubicBezTo>
                  <a:pt x="84" y="43"/>
                  <a:pt x="76" y="40"/>
                  <a:pt x="67" y="40"/>
                </a:cubicBezTo>
                <a:cubicBezTo>
                  <a:pt x="45" y="40"/>
                  <a:pt x="27" y="58"/>
                  <a:pt x="27" y="80"/>
                </a:cubicBezTo>
                <a:cubicBezTo>
                  <a:pt x="27" y="84"/>
                  <a:pt x="28" y="88"/>
                  <a:pt x="29" y="91"/>
                </a:cubicBezTo>
                <a:cubicBezTo>
                  <a:pt x="12" y="102"/>
                  <a:pt x="0" y="120"/>
                  <a:pt x="0" y="141"/>
                </a:cubicBezTo>
                <a:cubicBezTo>
                  <a:pt x="0" y="173"/>
                  <a:pt x="26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9" y="199"/>
                  <a:pt x="59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91" y="176"/>
                  <a:pt x="91" y="176"/>
                  <a:pt x="91" y="176"/>
                </a:cubicBezTo>
                <a:cubicBezTo>
                  <a:pt x="78" y="176"/>
                  <a:pt x="68" y="170"/>
                  <a:pt x="63" y="160"/>
                </a:cubicBezTo>
                <a:cubicBezTo>
                  <a:pt x="59" y="150"/>
                  <a:pt x="61" y="138"/>
                  <a:pt x="68" y="12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25" y="61"/>
                  <a:pt x="134" y="57"/>
                  <a:pt x="144" y="57"/>
                </a:cubicBezTo>
                <a:cubicBezTo>
                  <a:pt x="153" y="57"/>
                  <a:pt x="162" y="61"/>
                  <a:pt x="169" y="69"/>
                </a:cubicBezTo>
                <a:cubicBezTo>
                  <a:pt x="219" y="129"/>
                  <a:pt x="219" y="129"/>
                  <a:pt x="219" y="129"/>
                </a:cubicBezTo>
                <a:cubicBezTo>
                  <a:pt x="227" y="138"/>
                  <a:pt x="228" y="150"/>
                  <a:pt x="224" y="160"/>
                </a:cubicBezTo>
                <a:cubicBezTo>
                  <a:pt x="219" y="170"/>
                  <a:pt x="209" y="176"/>
                  <a:pt x="197" y="176"/>
                </a:cubicBezTo>
                <a:cubicBezTo>
                  <a:pt x="184" y="176"/>
                  <a:pt x="184" y="176"/>
                  <a:pt x="184" y="176"/>
                </a:cubicBezTo>
                <a:cubicBezTo>
                  <a:pt x="184" y="199"/>
                  <a:pt x="184" y="199"/>
                  <a:pt x="184" y="199"/>
                </a:cubicBezTo>
                <a:cubicBezTo>
                  <a:pt x="229" y="199"/>
                  <a:pt x="229" y="199"/>
                  <a:pt x="229" y="199"/>
                </a:cubicBezTo>
                <a:cubicBezTo>
                  <a:pt x="230" y="199"/>
                  <a:pt x="231" y="200"/>
                  <a:pt x="232" y="200"/>
                </a:cubicBezTo>
                <a:cubicBezTo>
                  <a:pt x="263" y="200"/>
                  <a:pt x="288" y="174"/>
                  <a:pt x="288" y="143"/>
                </a:cubicBezTo>
                <a:cubicBezTo>
                  <a:pt x="288" y="119"/>
                  <a:pt x="274" y="99"/>
                  <a:pt x="253" y="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Freeform 196"/>
          <p:cNvSpPr/>
          <p:nvPr/>
        </p:nvSpPr>
        <p:spPr bwMode="auto">
          <a:xfrm>
            <a:off x="6459986" y="4018396"/>
            <a:ext cx="94256" cy="106289"/>
          </a:xfrm>
          <a:custGeom>
            <a:avLst/>
            <a:gdLst>
              <a:gd name="T0" fmla="*/ 117 w 121"/>
              <a:gd name="T1" fmla="*/ 63 h 138"/>
              <a:gd name="T2" fmla="*/ 67 w 121"/>
              <a:gd name="T3" fmla="*/ 3 h 138"/>
              <a:gd name="T4" fmla="*/ 61 w 121"/>
              <a:gd name="T5" fmla="*/ 0 h 138"/>
              <a:gd name="T6" fmla="*/ 54 w 121"/>
              <a:gd name="T7" fmla="*/ 3 h 138"/>
              <a:gd name="T8" fmla="*/ 4 w 121"/>
              <a:gd name="T9" fmla="*/ 63 h 138"/>
              <a:gd name="T10" fmla="*/ 8 w 121"/>
              <a:gd name="T11" fmla="*/ 71 h 138"/>
              <a:gd name="T12" fmla="*/ 34 w 121"/>
              <a:gd name="T13" fmla="*/ 71 h 138"/>
              <a:gd name="T14" fmla="*/ 44 w 121"/>
              <a:gd name="T15" fmla="*/ 71 h 138"/>
              <a:gd name="T16" fmla="*/ 44 w 121"/>
              <a:gd name="T17" fmla="*/ 127 h 138"/>
              <a:gd name="T18" fmla="*/ 55 w 121"/>
              <a:gd name="T19" fmla="*/ 138 h 138"/>
              <a:gd name="T20" fmla="*/ 67 w 121"/>
              <a:gd name="T21" fmla="*/ 138 h 138"/>
              <a:gd name="T22" fmla="*/ 77 w 121"/>
              <a:gd name="T23" fmla="*/ 127 h 138"/>
              <a:gd name="T24" fmla="*/ 77 w 121"/>
              <a:gd name="T25" fmla="*/ 71 h 138"/>
              <a:gd name="T26" fmla="*/ 87 w 121"/>
              <a:gd name="T27" fmla="*/ 71 h 138"/>
              <a:gd name="T28" fmla="*/ 114 w 121"/>
              <a:gd name="T29" fmla="*/ 71 h 138"/>
              <a:gd name="T30" fmla="*/ 117 w 121"/>
              <a:gd name="T31" fmla="*/ 6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38">
                <a:moveTo>
                  <a:pt x="117" y="63"/>
                </a:moveTo>
                <a:cubicBezTo>
                  <a:pt x="67" y="3"/>
                  <a:pt x="67" y="3"/>
                  <a:pt x="67" y="3"/>
                </a:cubicBezTo>
                <a:cubicBezTo>
                  <a:pt x="65" y="1"/>
                  <a:pt x="63" y="0"/>
                  <a:pt x="61" y="0"/>
                </a:cubicBezTo>
                <a:cubicBezTo>
                  <a:pt x="58" y="0"/>
                  <a:pt x="56" y="1"/>
                  <a:pt x="54" y="3"/>
                </a:cubicBezTo>
                <a:cubicBezTo>
                  <a:pt x="4" y="63"/>
                  <a:pt x="4" y="63"/>
                  <a:pt x="4" y="63"/>
                </a:cubicBezTo>
                <a:cubicBezTo>
                  <a:pt x="0" y="68"/>
                  <a:pt x="2" y="71"/>
                  <a:pt x="8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7" y="71"/>
                  <a:pt x="40" y="71"/>
                  <a:pt x="44" y="71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33"/>
                  <a:pt x="49" y="138"/>
                  <a:pt x="55" y="138"/>
                </a:cubicBezTo>
                <a:cubicBezTo>
                  <a:pt x="67" y="138"/>
                  <a:pt x="67" y="138"/>
                  <a:pt x="67" y="138"/>
                </a:cubicBezTo>
                <a:cubicBezTo>
                  <a:pt x="72" y="138"/>
                  <a:pt x="77" y="133"/>
                  <a:pt x="77" y="127"/>
                </a:cubicBezTo>
                <a:cubicBezTo>
                  <a:pt x="77" y="71"/>
                  <a:pt x="77" y="71"/>
                  <a:pt x="77" y="71"/>
                </a:cubicBezTo>
                <a:cubicBezTo>
                  <a:pt x="81" y="71"/>
                  <a:pt x="84" y="71"/>
                  <a:pt x="87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9" y="71"/>
                  <a:pt x="121" y="68"/>
                  <a:pt x="117" y="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Freeform 197"/>
          <p:cNvSpPr/>
          <p:nvPr/>
        </p:nvSpPr>
        <p:spPr bwMode="auto">
          <a:xfrm>
            <a:off x="1933717" y="4389401"/>
            <a:ext cx="222604" cy="194528"/>
          </a:xfrm>
          <a:custGeom>
            <a:avLst/>
            <a:gdLst>
              <a:gd name="T0" fmla="*/ 111 w 111"/>
              <a:gd name="T1" fmla="*/ 56 h 97"/>
              <a:gd name="T2" fmla="*/ 90 w 111"/>
              <a:gd name="T3" fmla="*/ 0 h 97"/>
              <a:gd name="T4" fmla="*/ 67 w 111"/>
              <a:gd name="T5" fmla="*/ 0 h 97"/>
              <a:gd name="T6" fmla="*/ 76 w 111"/>
              <a:gd name="T7" fmla="*/ 13 h 97"/>
              <a:gd name="T8" fmla="*/ 83 w 111"/>
              <a:gd name="T9" fmla="*/ 13 h 97"/>
              <a:gd name="T10" fmla="*/ 97 w 111"/>
              <a:gd name="T11" fmla="*/ 56 h 97"/>
              <a:gd name="T12" fmla="*/ 71 w 111"/>
              <a:gd name="T13" fmla="*/ 56 h 97"/>
              <a:gd name="T14" fmla="*/ 64 w 111"/>
              <a:gd name="T15" fmla="*/ 69 h 97"/>
              <a:gd name="T16" fmla="*/ 47 w 111"/>
              <a:gd name="T17" fmla="*/ 69 h 97"/>
              <a:gd name="T18" fmla="*/ 40 w 111"/>
              <a:gd name="T19" fmla="*/ 56 h 97"/>
              <a:gd name="T20" fmla="*/ 14 w 111"/>
              <a:gd name="T21" fmla="*/ 56 h 97"/>
              <a:gd name="T22" fmla="*/ 28 w 111"/>
              <a:gd name="T23" fmla="*/ 13 h 97"/>
              <a:gd name="T24" fmla="*/ 35 w 111"/>
              <a:gd name="T25" fmla="*/ 13 h 97"/>
              <a:gd name="T26" fmla="*/ 44 w 111"/>
              <a:gd name="T27" fmla="*/ 0 h 97"/>
              <a:gd name="T28" fmla="*/ 21 w 111"/>
              <a:gd name="T29" fmla="*/ 0 h 97"/>
              <a:gd name="T30" fmla="*/ 0 w 111"/>
              <a:gd name="T31" fmla="*/ 56 h 97"/>
              <a:gd name="T32" fmla="*/ 0 w 111"/>
              <a:gd name="T33" fmla="*/ 97 h 97"/>
              <a:gd name="T34" fmla="*/ 111 w 111"/>
              <a:gd name="T35" fmla="*/ 97 h 97"/>
              <a:gd name="T36" fmla="*/ 111 w 111"/>
              <a:gd name="T37" fmla="*/ 5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" h="97">
                <a:moveTo>
                  <a:pt x="111" y="56"/>
                </a:moveTo>
                <a:lnTo>
                  <a:pt x="90" y="0"/>
                </a:lnTo>
                <a:lnTo>
                  <a:pt x="67" y="0"/>
                </a:lnTo>
                <a:lnTo>
                  <a:pt x="76" y="13"/>
                </a:lnTo>
                <a:lnTo>
                  <a:pt x="83" y="13"/>
                </a:lnTo>
                <a:lnTo>
                  <a:pt x="97" y="56"/>
                </a:lnTo>
                <a:lnTo>
                  <a:pt x="71" y="56"/>
                </a:lnTo>
                <a:lnTo>
                  <a:pt x="64" y="69"/>
                </a:lnTo>
                <a:lnTo>
                  <a:pt x="47" y="69"/>
                </a:lnTo>
                <a:lnTo>
                  <a:pt x="40" y="56"/>
                </a:lnTo>
                <a:lnTo>
                  <a:pt x="14" y="56"/>
                </a:lnTo>
                <a:lnTo>
                  <a:pt x="28" y="13"/>
                </a:lnTo>
                <a:lnTo>
                  <a:pt x="35" y="13"/>
                </a:lnTo>
                <a:lnTo>
                  <a:pt x="44" y="0"/>
                </a:lnTo>
                <a:lnTo>
                  <a:pt x="21" y="0"/>
                </a:lnTo>
                <a:lnTo>
                  <a:pt x="0" y="56"/>
                </a:lnTo>
                <a:lnTo>
                  <a:pt x="0" y="97"/>
                </a:lnTo>
                <a:lnTo>
                  <a:pt x="111" y="97"/>
                </a:lnTo>
                <a:lnTo>
                  <a:pt x="111" y="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Freeform 198"/>
          <p:cNvSpPr/>
          <p:nvPr/>
        </p:nvSpPr>
        <p:spPr bwMode="auto">
          <a:xfrm>
            <a:off x="1989869" y="4389401"/>
            <a:ext cx="110300" cy="122332"/>
          </a:xfrm>
          <a:custGeom>
            <a:avLst/>
            <a:gdLst>
              <a:gd name="T0" fmla="*/ 28 w 55"/>
              <a:gd name="T1" fmla="*/ 0 h 61"/>
              <a:gd name="T2" fmla="*/ 0 w 55"/>
              <a:gd name="T3" fmla="*/ 32 h 61"/>
              <a:gd name="T4" fmla="*/ 21 w 55"/>
              <a:gd name="T5" fmla="*/ 32 h 61"/>
              <a:gd name="T6" fmla="*/ 21 w 55"/>
              <a:gd name="T7" fmla="*/ 61 h 61"/>
              <a:gd name="T8" fmla="*/ 35 w 55"/>
              <a:gd name="T9" fmla="*/ 61 h 61"/>
              <a:gd name="T10" fmla="*/ 35 w 55"/>
              <a:gd name="T11" fmla="*/ 32 h 61"/>
              <a:gd name="T12" fmla="*/ 55 w 55"/>
              <a:gd name="T13" fmla="*/ 32 h 61"/>
              <a:gd name="T14" fmla="*/ 28 w 55"/>
              <a:gd name="T1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61">
                <a:moveTo>
                  <a:pt x="28" y="0"/>
                </a:moveTo>
                <a:lnTo>
                  <a:pt x="0" y="32"/>
                </a:lnTo>
                <a:lnTo>
                  <a:pt x="21" y="32"/>
                </a:lnTo>
                <a:lnTo>
                  <a:pt x="21" y="61"/>
                </a:lnTo>
                <a:lnTo>
                  <a:pt x="35" y="61"/>
                </a:lnTo>
                <a:lnTo>
                  <a:pt x="35" y="32"/>
                </a:lnTo>
                <a:lnTo>
                  <a:pt x="55" y="32"/>
                </a:lnTo>
                <a:lnTo>
                  <a:pt x="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Freeform 199"/>
          <p:cNvSpPr/>
          <p:nvPr/>
        </p:nvSpPr>
        <p:spPr bwMode="auto">
          <a:xfrm>
            <a:off x="1486505" y="4389401"/>
            <a:ext cx="224609" cy="194528"/>
          </a:xfrm>
          <a:custGeom>
            <a:avLst/>
            <a:gdLst>
              <a:gd name="T0" fmla="*/ 112 w 112"/>
              <a:gd name="T1" fmla="*/ 56 h 97"/>
              <a:gd name="T2" fmla="*/ 91 w 112"/>
              <a:gd name="T3" fmla="*/ 0 h 97"/>
              <a:gd name="T4" fmla="*/ 72 w 112"/>
              <a:gd name="T5" fmla="*/ 0 h 97"/>
              <a:gd name="T6" fmla="*/ 72 w 112"/>
              <a:gd name="T7" fmla="*/ 13 h 97"/>
              <a:gd name="T8" fmla="*/ 84 w 112"/>
              <a:gd name="T9" fmla="*/ 13 h 97"/>
              <a:gd name="T10" fmla="*/ 98 w 112"/>
              <a:gd name="T11" fmla="*/ 56 h 97"/>
              <a:gd name="T12" fmla="*/ 72 w 112"/>
              <a:gd name="T13" fmla="*/ 56 h 97"/>
              <a:gd name="T14" fmla="*/ 65 w 112"/>
              <a:gd name="T15" fmla="*/ 69 h 97"/>
              <a:gd name="T16" fmla="*/ 47 w 112"/>
              <a:gd name="T17" fmla="*/ 69 h 97"/>
              <a:gd name="T18" fmla="*/ 41 w 112"/>
              <a:gd name="T19" fmla="*/ 56 h 97"/>
              <a:gd name="T20" fmla="*/ 14 w 112"/>
              <a:gd name="T21" fmla="*/ 56 h 97"/>
              <a:gd name="T22" fmla="*/ 28 w 112"/>
              <a:gd name="T23" fmla="*/ 13 h 97"/>
              <a:gd name="T24" fmla="*/ 40 w 112"/>
              <a:gd name="T25" fmla="*/ 13 h 97"/>
              <a:gd name="T26" fmla="*/ 40 w 112"/>
              <a:gd name="T27" fmla="*/ 0 h 97"/>
              <a:gd name="T28" fmla="*/ 21 w 112"/>
              <a:gd name="T29" fmla="*/ 0 h 97"/>
              <a:gd name="T30" fmla="*/ 0 w 112"/>
              <a:gd name="T31" fmla="*/ 56 h 97"/>
              <a:gd name="T32" fmla="*/ 0 w 112"/>
              <a:gd name="T33" fmla="*/ 97 h 97"/>
              <a:gd name="T34" fmla="*/ 112 w 112"/>
              <a:gd name="T35" fmla="*/ 97 h 97"/>
              <a:gd name="T36" fmla="*/ 112 w 112"/>
              <a:gd name="T37" fmla="*/ 5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97">
                <a:moveTo>
                  <a:pt x="112" y="56"/>
                </a:moveTo>
                <a:lnTo>
                  <a:pt x="91" y="0"/>
                </a:lnTo>
                <a:lnTo>
                  <a:pt x="72" y="0"/>
                </a:lnTo>
                <a:lnTo>
                  <a:pt x="72" y="13"/>
                </a:lnTo>
                <a:lnTo>
                  <a:pt x="84" y="13"/>
                </a:lnTo>
                <a:lnTo>
                  <a:pt x="98" y="56"/>
                </a:lnTo>
                <a:lnTo>
                  <a:pt x="72" y="56"/>
                </a:lnTo>
                <a:lnTo>
                  <a:pt x="65" y="69"/>
                </a:lnTo>
                <a:lnTo>
                  <a:pt x="47" y="69"/>
                </a:lnTo>
                <a:lnTo>
                  <a:pt x="41" y="56"/>
                </a:lnTo>
                <a:lnTo>
                  <a:pt x="14" y="56"/>
                </a:lnTo>
                <a:lnTo>
                  <a:pt x="28" y="13"/>
                </a:lnTo>
                <a:lnTo>
                  <a:pt x="40" y="13"/>
                </a:lnTo>
                <a:lnTo>
                  <a:pt x="40" y="0"/>
                </a:lnTo>
                <a:lnTo>
                  <a:pt x="21" y="0"/>
                </a:lnTo>
                <a:lnTo>
                  <a:pt x="0" y="56"/>
                </a:lnTo>
                <a:lnTo>
                  <a:pt x="0" y="97"/>
                </a:lnTo>
                <a:lnTo>
                  <a:pt x="112" y="97"/>
                </a:lnTo>
                <a:lnTo>
                  <a:pt x="112" y="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Freeform 200"/>
          <p:cNvSpPr/>
          <p:nvPr/>
        </p:nvSpPr>
        <p:spPr bwMode="auto">
          <a:xfrm>
            <a:off x="1544662" y="4389401"/>
            <a:ext cx="110300" cy="122332"/>
          </a:xfrm>
          <a:custGeom>
            <a:avLst/>
            <a:gdLst>
              <a:gd name="T0" fmla="*/ 20 w 55"/>
              <a:gd name="T1" fmla="*/ 29 h 61"/>
              <a:gd name="T2" fmla="*/ 0 w 55"/>
              <a:gd name="T3" fmla="*/ 29 h 61"/>
              <a:gd name="T4" fmla="*/ 27 w 55"/>
              <a:gd name="T5" fmla="*/ 61 h 61"/>
              <a:gd name="T6" fmla="*/ 55 w 55"/>
              <a:gd name="T7" fmla="*/ 29 h 61"/>
              <a:gd name="T8" fmla="*/ 34 w 55"/>
              <a:gd name="T9" fmla="*/ 29 h 61"/>
              <a:gd name="T10" fmla="*/ 34 w 55"/>
              <a:gd name="T11" fmla="*/ 0 h 61"/>
              <a:gd name="T12" fmla="*/ 20 w 55"/>
              <a:gd name="T13" fmla="*/ 0 h 61"/>
              <a:gd name="T14" fmla="*/ 20 w 55"/>
              <a:gd name="T15" fmla="*/ 2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61">
                <a:moveTo>
                  <a:pt x="20" y="29"/>
                </a:moveTo>
                <a:lnTo>
                  <a:pt x="0" y="29"/>
                </a:lnTo>
                <a:lnTo>
                  <a:pt x="27" y="61"/>
                </a:lnTo>
                <a:lnTo>
                  <a:pt x="55" y="29"/>
                </a:lnTo>
                <a:lnTo>
                  <a:pt x="34" y="29"/>
                </a:lnTo>
                <a:lnTo>
                  <a:pt x="34" y="0"/>
                </a:lnTo>
                <a:lnTo>
                  <a:pt x="20" y="0"/>
                </a:lnTo>
                <a:lnTo>
                  <a:pt x="20" y="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Freeform 201"/>
          <p:cNvSpPr>
            <a:spLocks noEditPoints="1"/>
          </p:cNvSpPr>
          <p:nvPr/>
        </p:nvSpPr>
        <p:spPr bwMode="auto">
          <a:xfrm>
            <a:off x="5503393" y="3482944"/>
            <a:ext cx="224609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52 h 288"/>
              <a:gd name="T12" fmla="*/ 36 w 288"/>
              <a:gd name="T13" fmla="*/ 144 h 288"/>
              <a:gd name="T14" fmla="*/ 144 w 288"/>
              <a:gd name="T15" fmla="*/ 36 h 288"/>
              <a:gd name="T16" fmla="*/ 252 w 288"/>
              <a:gd name="T17" fmla="*/ 144 h 288"/>
              <a:gd name="T18" fmla="*/ 144 w 288"/>
              <a:gd name="T19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44" y="252"/>
                </a:moveTo>
                <a:cubicBezTo>
                  <a:pt x="84" y="252"/>
                  <a:pt x="36" y="204"/>
                  <a:pt x="36" y="144"/>
                </a:cubicBezTo>
                <a:cubicBezTo>
                  <a:pt x="36" y="85"/>
                  <a:pt x="84" y="36"/>
                  <a:pt x="144" y="36"/>
                </a:cubicBezTo>
                <a:cubicBezTo>
                  <a:pt x="203" y="36"/>
                  <a:pt x="252" y="85"/>
                  <a:pt x="252" y="144"/>
                </a:cubicBezTo>
                <a:cubicBezTo>
                  <a:pt x="252" y="204"/>
                  <a:pt x="203" y="252"/>
                  <a:pt x="144" y="2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Freeform 202"/>
          <p:cNvSpPr/>
          <p:nvPr/>
        </p:nvSpPr>
        <p:spPr bwMode="auto">
          <a:xfrm>
            <a:off x="5603665" y="3533081"/>
            <a:ext cx="68185" cy="104283"/>
          </a:xfrm>
          <a:custGeom>
            <a:avLst/>
            <a:gdLst>
              <a:gd name="T0" fmla="*/ 84 w 88"/>
              <a:gd name="T1" fmla="*/ 111 h 135"/>
              <a:gd name="T2" fmla="*/ 27 w 88"/>
              <a:gd name="T3" fmla="*/ 72 h 135"/>
              <a:gd name="T4" fmla="*/ 27 w 88"/>
              <a:gd name="T5" fmla="*/ 6 h 135"/>
              <a:gd name="T6" fmla="*/ 26 w 88"/>
              <a:gd name="T7" fmla="*/ 2 h 135"/>
              <a:gd name="T8" fmla="*/ 21 w 88"/>
              <a:gd name="T9" fmla="*/ 0 h 135"/>
              <a:gd name="T10" fmla="*/ 6 w 88"/>
              <a:gd name="T11" fmla="*/ 0 h 135"/>
              <a:gd name="T12" fmla="*/ 1 w 88"/>
              <a:gd name="T13" fmla="*/ 2 h 135"/>
              <a:gd name="T14" fmla="*/ 0 w 88"/>
              <a:gd name="T15" fmla="*/ 6 h 135"/>
              <a:gd name="T16" fmla="*/ 0 w 88"/>
              <a:gd name="T17" fmla="*/ 84 h 135"/>
              <a:gd name="T18" fmla="*/ 1 w 88"/>
              <a:gd name="T19" fmla="*/ 88 h 135"/>
              <a:gd name="T20" fmla="*/ 3 w 88"/>
              <a:gd name="T21" fmla="*/ 89 h 135"/>
              <a:gd name="T22" fmla="*/ 69 w 88"/>
              <a:gd name="T23" fmla="*/ 134 h 135"/>
              <a:gd name="T24" fmla="*/ 73 w 88"/>
              <a:gd name="T25" fmla="*/ 135 h 135"/>
              <a:gd name="T26" fmla="*/ 74 w 88"/>
              <a:gd name="T27" fmla="*/ 135 h 135"/>
              <a:gd name="T28" fmla="*/ 78 w 88"/>
              <a:gd name="T29" fmla="*/ 132 h 135"/>
              <a:gd name="T30" fmla="*/ 86 w 88"/>
              <a:gd name="T31" fmla="*/ 119 h 135"/>
              <a:gd name="T32" fmla="*/ 84 w 88"/>
              <a:gd name="T33" fmla="*/ 11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8" h="135">
                <a:moveTo>
                  <a:pt x="84" y="111"/>
                </a:moveTo>
                <a:cubicBezTo>
                  <a:pt x="27" y="72"/>
                  <a:pt x="27" y="72"/>
                  <a:pt x="27" y="72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4"/>
                  <a:pt x="27" y="3"/>
                  <a:pt x="26" y="2"/>
                </a:cubicBezTo>
                <a:cubicBezTo>
                  <a:pt x="25" y="1"/>
                  <a:pt x="23" y="0"/>
                  <a:pt x="21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1" y="2"/>
                </a:cubicBezTo>
                <a:cubicBezTo>
                  <a:pt x="0" y="3"/>
                  <a:pt x="0" y="4"/>
                  <a:pt x="0" y="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0" y="87"/>
                  <a:pt x="1" y="88"/>
                </a:cubicBezTo>
                <a:cubicBezTo>
                  <a:pt x="2" y="89"/>
                  <a:pt x="2" y="89"/>
                  <a:pt x="3" y="89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70" y="135"/>
                  <a:pt x="72" y="135"/>
                  <a:pt x="73" y="135"/>
                </a:cubicBezTo>
                <a:cubicBezTo>
                  <a:pt x="73" y="135"/>
                  <a:pt x="74" y="135"/>
                  <a:pt x="74" y="135"/>
                </a:cubicBezTo>
                <a:cubicBezTo>
                  <a:pt x="76" y="134"/>
                  <a:pt x="77" y="133"/>
                  <a:pt x="78" y="132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8" y="116"/>
                  <a:pt x="87" y="112"/>
                  <a:pt x="84" y="1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203"/>
          <p:cNvSpPr/>
          <p:nvPr/>
        </p:nvSpPr>
        <p:spPr bwMode="auto">
          <a:xfrm>
            <a:off x="5503393" y="3962244"/>
            <a:ext cx="222604" cy="154419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228 w 288"/>
              <a:gd name="T27" fmla="*/ 200 h 200"/>
              <a:gd name="T28" fmla="*/ 231 w 288"/>
              <a:gd name="T29" fmla="*/ 200 h 200"/>
              <a:gd name="T30" fmla="*/ 288 w 288"/>
              <a:gd name="T31" fmla="*/ 143 h 200"/>
              <a:gd name="T32" fmla="*/ 253 w 288"/>
              <a:gd name="T33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Freeform 204"/>
          <p:cNvSpPr/>
          <p:nvPr/>
        </p:nvSpPr>
        <p:spPr bwMode="auto">
          <a:xfrm>
            <a:off x="7735444" y="4393412"/>
            <a:ext cx="222604" cy="112304"/>
          </a:xfrm>
          <a:custGeom>
            <a:avLst/>
            <a:gdLst>
              <a:gd name="T0" fmla="*/ 55 w 111"/>
              <a:gd name="T1" fmla="*/ 0 h 56"/>
              <a:gd name="T2" fmla="*/ 0 w 111"/>
              <a:gd name="T3" fmla="*/ 56 h 56"/>
              <a:gd name="T4" fmla="*/ 111 w 111"/>
              <a:gd name="T5" fmla="*/ 56 h 56"/>
              <a:gd name="T6" fmla="*/ 55 w 111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56">
                <a:moveTo>
                  <a:pt x="55" y="0"/>
                </a:moveTo>
                <a:lnTo>
                  <a:pt x="0" y="56"/>
                </a:lnTo>
                <a:lnTo>
                  <a:pt x="111" y="56"/>
                </a:lnTo>
                <a:lnTo>
                  <a:pt x="5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Rectangle 206"/>
          <p:cNvSpPr>
            <a:spLocks noChangeArrowheads="1"/>
          </p:cNvSpPr>
          <p:nvPr/>
        </p:nvSpPr>
        <p:spPr bwMode="auto">
          <a:xfrm>
            <a:off x="7735443" y="4541814"/>
            <a:ext cx="222604" cy="381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207"/>
          <p:cNvSpPr>
            <a:spLocks noEditPoints="1"/>
          </p:cNvSpPr>
          <p:nvPr/>
        </p:nvSpPr>
        <p:spPr bwMode="auto">
          <a:xfrm>
            <a:off x="5950604" y="3505004"/>
            <a:ext cx="222604" cy="178484"/>
          </a:xfrm>
          <a:custGeom>
            <a:avLst/>
            <a:gdLst>
              <a:gd name="T0" fmla="*/ 111 w 111"/>
              <a:gd name="T1" fmla="*/ 0 h 89"/>
              <a:gd name="T2" fmla="*/ 0 w 111"/>
              <a:gd name="T3" fmla="*/ 0 h 89"/>
              <a:gd name="T4" fmla="*/ 0 w 111"/>
              <a:gd name="T5" fmla="*/ 76 h 89"/>
              <a:gd name="T6" fmla="*/ 48 w 111"/>
              <a:gd name="T7" fmla="*/ 76 h 89"/>
              <a:gd name="T8" fmla="*/ 34 w 111"/>
              <a:gd name="T9" fmla="*/ 89 h 89"/>
              <a:gd name="T10" fmla="*/ 76 w 111"/>
              <a:gd name="T11" fmla="*/ 89 h 89"/>
              <a:gd name="T12" fmla="*/ 63 w 111"/>
              <a:gd name="T13" fmla="*/ 76 h 89"/>
              <a:gd name="T14" fmla="*/ 111 w 111"/>
              <a:gd name="T15" fmla="*/ 76 h 89"/>
              <a:gd name="T16" fmla="*/ 111 w 111"/>
              <a:gd name="T17" fmla="*/ 0 h 89"/>
              <a:gd name="T18" fmla="*/ 99 w 111"/>
              <a:gd name="T19" fmla="*/ 64 h 89"/>
              <a:gd name="T20" fmla="*/ 12 w 111"/>
              <a:gd name="T21" fmla="*/ 64 h 89"/>
              <a:gd name="T22" fmla="*/ 12 w 111"/>
              <a:gd name="T23" fmla="*/ 12 h 89"/>
              <a:gd name="T24" fmla="*/ 99 w 111"/>
              <a:gd name="T25" fmla="*/ 12 h 89"/>
              <a:gd name="T26" fmla="*/ 99 w 111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89">
                <a:moveTo>
                  <a:pt x="111" y="0"/>
                </a:moveTo>
                <a:lnTo>
                  <a:pt x="0" y="0"/>
                </a:lnTo>
                <a:lnTo>
                  <a:pt x="0" y="76"/>
                </a:lnTo>
                <a:lnTo>
                  <a:pt x="48" y="76"/>
                </a:lnTo>
                <a:lnTo>
                  <a:pt x="34" y="89"/>
                </a:lnTo>
                <a:lnTo>
                  <a:pt x="76" y="89"/>
                </a:lnTo>
                <a:lnTo>
                  <a:pt x="63" y="76"/>
                </a:lnTo>
                <a:lnTo>
                  <a:pt x="111" y="76"/>
                </a:lnTo>
                <a:lnTo>
                  <a:pt x="111" y="0"/>
                </a:lnTo>
                <a:close/>
                <a:moveTo>
                  <a:pt x="99" y="64"/>
                </a:moveTo>
                <a:lnTo>
                  <a:pt x="12" y="64"/>
                </a:lnTo>
                <a:lnTo>
                  <a:pt x="12" y="12"/>
                </a:lnTo>
                <a:lnTo>
                  <a:pt x="99" y="12"/>
                </a:lnTo>
                <a:lnTo>
                  <a:pt x="99" y="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Freeform 208"/>
          <p:cNvSpPr>
            <a:spLocks noEditPoints="1"/>
          </p:cNvSpPr>
          <p:nvPr/>
        </p:nvSpPr>
        <p:spPr bwMode="auto">
          <a:xfrm>
            <a:off x="6441937" y="3482944"/>
            <a:ext cx="132359" cy="222604"/>
          </a:xfrm>
          <a:custGeom>
            <a:avLst/>
            <a:gdLst>
              <a:gd name="T0" fmla="*/ 66 w 66"/>
              <a:gd name="T1" fmla="*/ 58 h 111"/>
              <a:gd name="T2" fmla="*/ 34 w 66"/>
              <a:gd name="T3" fmla="*/ 58 h 111"/>
              <a:gd name="T4" fmla="*/ 62 w 66"/>
              <a:gd name="T5" fmla="*/ 26 h 111"/>
              <a:gd name="T6" fmla="*/ 40 w 66"/>
              <a:gd name="T7" fmla="*/ 26 h 111"/>
              <a:gd name="T8" fmla="*/ 40 w 66"/>
              <a:gd name="T9" fmla="*/ 0 h 111"/>
              <a:gd name="T10" fmla="*/ 26 w 66"/>
              <a:gd name="T11" fmla="*/ 0 h 111"/>
              <a:gd name="T12" fmla="*/ 26 w 66"/>
              <a:gd name="T13" fmla="*/ 26 h 111"/>
              <a:gd name="T14" fmla="*/ 4 w 66"/>
              <a:gd name="T15" fmla="*/ 26 h 111"/>
              <a:gd name="T16" fmla="*/ 32 w 66"/>
              <a:gd name="T17" fmla="*/ 58 h 111"/>
              <a:gd name="T18" fmla="*/ 0 w 66"/>
              <a:gd name="T19" fmla="*/ 58 h 111"/>
              <a:gd name="T20" fmla="*/ 0 w 66"/>
              <a:gd name="T21" fmla="*/ 104 h 111"/>
              <a:gd name="T22" fmla="*/ 29 w 66"/>
              <a:gd name="T23" fmla="*/ 104 h 111"/>
              <a:gd name="T24" fmla="*/ 21 w 66"/>
              <a:gd name="T25" fmla="*/ 111 h 111"/>
              <a:gd name="T26" fmla="*/ 46 w 66"/>
              <a:gd name="T27" fmla="*/ 111 h 111"/>
              <a:gd name="T28" fmla="*/ 38 w 66"/>
              <a:gd name="T29" fmla="*/ 104 h 111"/>
              <a:gd name="T30" fmla="*/ 66 w 66"/>
              <a:gd name="T31" fmla="*/ 104 h 111"/>
              <a:gd name="T32" fmla="*/ 66 w 66"/>
              <a:gd name="T33" fmla="*/ 58 h 111"/>
              <a:gd name="T34" fmla="*/ 58 w 66"/>
              <a:gd name="T35" fmla="*/ 96 h 111"/>
              <a:gd name="T36" fmla="*/ 9 w 66"/>
              <a:gd name="T37" fmla="*/ 96 h 111"/>
              <a:gd name="T38" fmla="*/ 9 w 66"/>
              <a:gd name="T39" fmla="*/ 67 h 111"/>
              <a:gd name="T40" fmla="*/ 58 w 66"/>
              <a:gd name="T41" fmla="*/ 67 h 111"/>
              <a:gd name="T42" fmla="*/ 58 w 66"/>
              <a:gd name="T43" fmla="*/ 9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6" h="111">
                <a:moveTo>
                  <a:pt x="66" y="58"/>
                </a:moveTo>
                <a:lnTo>
                  <a:pt x="34" y="58"/>
                </a:lnTo>
                <a:lnTo>
                  <a:pt x="62" y="26"/>
                </a:lnTo>
                <a:lnTo>
                  <a:pt x="40" y="26"/>
                </a:lnTo>
                <a:lnTo>
                  <a:pt x="40" y="0"/>
                </a:lnTo>
                <a:lnTo>
                  <a:pt x="26" y="0"/>
                </a:lnTo>
                <a:lnTo>
                  <a:pt x="26" y="26"/>
                </a:lnTo>
                <a:lnTo>
                  <a:pt x="4" y="26"/>
                </a:lnTo>
                <a:lnTo>
                  <a:pt x="32" y="58"/>
                </a:lnTo>
                <a:lnTo>
                  <a:pt x="0" y="58"/>
                </a:lnTo>
                <a:lnTo>
                  <a:pt x="0" y="104"/>
                </a:lnTo>
                <a:lnTo>
                  <a:pt x="29" y="104"/>
                </a:lnTo>
                <a:lnTo>
                  <a:pt x="21" y="111"/>
                </a:lnTo>
                <a:lnTo>
                  <a:pt x="46" y="111"/>
                </a:lnTo>
                <a:lnTo>
                  <a:pt x="38" y="104"/>
                </a:lnTo>
                <a:lnTo>
                  <a:pt x="66" y="104"/>
                </a:lnTo>
                <a:lnTo>
                  <a:pt x="66" y="58"/>
                </a:lnTo>
                <a:close/>
                <a:moveTo>
                  <a:pt x="58" y="96"/>
                </a:moveTo>
                <a:lnTo>
                  <a:pt x="9" y="96"/>
                </a:lnTo>
                <a:lnTo>
                  <a:pt x="9" y="67"/>
                </a:lnTo>
                <a:lnTo>
                  <a:pt x="58" y="67"/>
                </a:lnTo>
                <a:lnTo>
                  <a:pt x="58" y="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Freeform 209"/>
          <p:cNvSpPr>
            <a:spLocks noEditPoints="1"/>
          </p:cNvSpPr>
          <p:nvPr/>
        </p:nvSpPr>
        <p:spPr bwMode="auto">
          <a:xfrm>
            <a:off x="6843024" y="3482944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01 w 288"/>
              <a:gd name="T11" fmla="*/ 228 h 288"/>
              <a:gd name="T12" fmla="*/ 152 w 288"/>
              <a:gd name="T13" fmla="*/ 228 h 288"/>
              <a:gd name="T14" fmla="*/ 165 w 288"/>
              <a:gd name="T15" fmla="*/ 241 h 288"/>
              <a:gd name="T16" fmla="*/ 122 w 288"/>
              <a:gd name="T17" fmla="*/ 241 h 288"/>
              <a:gd name="T18" fmla="*/ 135 w 288"/>
              <a:gd name="T19" fmla="*/ 228 h 288"/>
              <a:gd name="T20" fmla="*/ 86 w 288"/>
              <a:gd name="T21" fmla="*/ 228 h 288"/>
              <a:gd name="T22" fmla="*/ 86 w 288"/>
              <a:gd name="T23" fmla="*/ 149 h 288"/>
              <a:gd name="T24" fmla="*/ 141 w 288"/>
              <a:gd name="T25" fmla="*/ 149 h 288"/>
              <a:gd name="T26" fmla="*/ 92 w 288"/>
              <a:gd name="T27" fmla="*/ 91 h 288"/>
              <a:gd name="T28" fmla="*/ 130 w 288"/>
              <a:gd name="T29" fmla="*/ 91 h 288"/>
              <a:gd name="T30" fmla="*/ 130 w 288"/>
              <a:gd name="T31" fmla="*/ 45 h 288"/>
              <a:gd name="T32" fmla="*/ 156 w 288"/>
              <a:gd name="T33" fmla="*/ 45 h 288"/>
              <a:gd name="T34" fmla="*/ 156 w 288"/>
              <a:gd name="T35" fmla="*/ 91 h 288"/>
              <a:gd name="T36" fmla="*/ 194 w 288"/>
              <a:gd name="T37" fmla="*/ 91 h 288"/>
              <a:gd name="T38" fmla="*/ 145 w 288"/>
              <a:gd name="T39" fmla="*/ 149 h 288"/>
              <a:gd name="T40" fmla="*/ 201 w 288"/>
              <a:gd name="T41" fmla="*/ 149 h 288"/>
              <a:gd name="T42" fmla="*/ 201 w 288"/>
              <a:gd name="T43" fmla="*/ 22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1" y="228"/>
                </a:moveTo>
                <a:cubicBezTo>
                  <a:pt x="152" y="228"/>
                  <a:pt x="152" y="228"/>
                  <a:pt x="152" y="228"/>
                </a:cubicBezTo>
                <a:cubicBezTo>
                  <a:pt x="165" y="241"/>
                  <a:pt x="165" y="241"/>
                  <a:pt x="165" y="241"/>
                </a:cubicBezTo>
                <a:cubicBezTo>
                  <a:pt x="122" y="241"/>
                  <a:pt x="122" y="241"/>
                  <a:pt x="122" y="241"/>
                </a:cubicBezTo>
                <a:cubicBezTo>
                  <a:pt x="135" y="228"/>
                  <a:pt x="135" y="228"/>
                  <a:pt x="135" y="228"/>
                </a:cubicBezTo>
                <a:cubicBezTo>
                  <a:pt x="86" y="228"/>
                  <a:pt x="86" y="228"/>
                  <a:pt x="86" y="228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141" y="149"/>
                  <a:pt x="141" y="149"/>
                  <a:pt x="141" y="149"/>
                </a:cubicBezTo>
                <a:cubicBezTo>
                  <a:pt x="92" y="91"/>
                  <a:pt x="92" y="91"/>
                  <a:pt x="92" y="91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30" y="45"/>
                  <a:pt x="130" y="45"/>
                  <a:pt x="130" y="45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94" y="91"/>
                  <a:pt x="194" y="91"/>
                  <a:pt x="194" y="91"/>
                </a:cubicBezTo>
                <a:cubicBezTo>
                  <a:pt x="145" y="149"/>
                  <a:pt x="145" y="149"/>
                  <a:pt x="145" y="149"/>
                </a:cubicBezTo>
                <a:cubicBezTo>
                  <a:pt x="201" y="149"/>
                  <a:pt x="201" y="149"/>
                  <a:pt x="201" y="149"/>
                </a:cubicBezTo>
                <a:lnTo>
                  <a:pt x="201" y="2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Rectangle 210"/>
          <p:cNvSpPr>
            <a:spLocks noChangeArrowheads="1"/>
          </p:cNvSpPr>
          <p:nvPr/>
        </p:nvSpPr>
        <p:spPr bwMode="auto">
          <a:xfrm>
            <a:off x="6919231" y="3609287"/>
            <a:ext cx="68185" cy="381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Freeform 212"/>
          <p:cNvSpPr/>
          <p:nvPr/>
        </p:nvSpPr>
        <p:spPr bwMode="auto">
          <a:xfrm>
            <a:off x="4610973" y="4004357"/>
            <a:ext cx="222604" cy="72196"/>
          </a:xfrm>
          <a:custGeom>
            <a:avLst/>
            <a:gdLst>
              <a:gd name="T0" fmla="*/ 0 w 111"/>
              <a:gd name="T1" fmla="*/ 36 h 36"/>
              <a:gd name="T2" fmla="*/ 49 w 111"/>
              <a:gd name="T3" fmla="*/ 0 h 36"/>
              <a:gd name="T4" fmla="*/ 67 w 111"/>
              <a:gd name="T5" fmla="*/ 18 h 36"/>
              <a:gd name="T6" fmla="*/ 111 w 111"/>
              <a:gd name="T7" fmla="*/ 0 h 36"/>
              <a:gd name="T8" fmla="*/ 63 w 111"/>
              <a:gd name="T9" fmla="*/ 36 h 36"/>
              <a:gd name="T10" fmla="*/ 45 w 111"/>
              <a:gd name="T11" fmla="*/ 18 h 36"/>
              <a:gd name="T12" fmla="*/ 0 w 111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6">
                <a:moveTo>
                  <a:pt x="0" y="36"/>
                </a:moveTo>
                <a:lnTo>
                  <a:pt x="49" y="0"/>
                </a:lnTo>
                <a:lnTo>
                  <a:pt x="67" y="18"/>
                </a:lnTo>
                <a:lnTo>
                  <a:pt x="111" y="0"/>
                </a:lnTo>
                <a:lnTo>
                  <a:pt x="63" y="36"/>
                </a:lnTo>
                <a:lnTo>
                  <a:pt x="45" y="18"/>
                </a:lnTo>
                <a:lnTo>
                  <a:pt x="0" y="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Freeform 239"/>
          <p:cNvSpPr>
            <a:spLocks noEditPoints="1"/>
          </p:cNvSpPr>
          <p:nvPr/>
        </p:nvSpPr>
        <p:spPr bwMode="auto">
          <a:xfrm>
            <a:off x="4610973" y="4375364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03 w 288"/>
              <a:gd name="T11" fmla="*/ 234 h 288"/>
              <a:gd name="T12" fmla="*/ 144 w 288"/>
              <a:gd name="T13" fmla="*/ 144 h 288"/>
              <a:gd name="T14" fmla="*/ 84 w 288"/>
              <a:gd name="T15" fmla="*/ 234 h 288"/>
              <a:gd name="T16" fmla="*/ 36 w 288"/>
              <a:gd name="T17" fmla="*/ 144 h 288"/>
              <a:gd name="T18" fmla="*/ 144 w 288"/>
              <a:gd name="T19" fmla="*/ 144 h 288"/>
              <a:gd name="T20" fmla="*/ 79 w 288"/>
              <a:gd name="T21" fmla="*/ 58 h 288"/>
              <a:gd name="T22" fmla="*/ 144 w 288"/>
              <a:gd name="T23" fmla="*/ 36 h 288"/>
              <a:gd name="T24" fmla="*/ 209 w 288"/>
              <a:gd name="T25" fmla="*/ 58 h 288"/>
              <a:gd name="T26" fmla="*/ 144 w 288"/>
              <a:gd name="T27" fmla="*/ 144 h 288"/>
              <a:gd name="T28" fmla="*/ 252 w 288"/>
              <a:gd name="T29" fmla="*/ 144 h 288"/>
              <a:gd name="T30" fmla="*/ 203 w 288"/>
              <a:gd name="T31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3" y="234"/>
                </a:moveTo>
                <a:cubicBezTo>
                  <a:pt x="144" y="144"/>
                  <a:pt x="144" y="144"/>
                  <a:pt x="144" y="144"/>
                </a:cubicBezTo>
                <a:cubicBezTo>
                  <a:pt x="84" y="234"/>
                  <a:pt x="84" y="234"/>
                  <a:pt x="84" y="234"/>
                </a:cubicBezTo>
                <a:cubicBezTo>
                  <a:pt x="55" y="214"/>
                  <a:pt x="36" y="181"/>
                  <a:pt x="36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79" y="58"/>
                  <a:pt x="79" y="58"/>
                  <a:pt x="79" y="58"/>
                </a:cubicBezTo>
                <a:cubicBezTo>
                  <a:pt x="97" y="44"/>
                  <a:pt x="120" y="36"/>
                  <a:pt x="144" y="36"/>
                </a:cubicBezTo>
                <a:cubicBezTo>
                  <a:pt x="168" y="36"/>
                  <a:pt x="191" y="44"/>
                  <a:pt x="209" y="58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82"/>
                  <a:pt x="233" y="215"/>
                  <a:pt x="203" y="2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Freeform 240"/>
          <p:cNvSpPr/>
          <p:nvPr/>
        </p:nvSpPr>
        <p:spPr bwMode="auto">
          <a:xfrm>
            <a:off x="8180649" y="2151335"/>
            <a:ext cx="222604" cy="208565"/>
          </a:xfrm>
          <a:custGeom>
            <a:avLst/>
            <a:gdLst>
              <a:gd name="T0" fmla="*/ 215 w 288"/>
              <a:gd name="T1" fmla="*/ 0 h 270"/>
              <a:gd name="T2" fmla="*/ 213 w 288"/>
              <a:gd name="T3" fmla="*/ 0 h 270"/>
              <a:gd name="T4" fmla="*/ 212 w 288"/>
              <a:gd name="T5" fmla="*/ 0 h 270"/>
              <a:gd name="T6" fmla="*/ 139 w 288"/>
              <a:gd name="T7" fmla="*/ 74 h 270"/>
              <a:gd name="T8" fmla="*/ 139 w 288"/>
              <a:gd name="T9" fmla="*/ 118 h 270"/>
              <a:gd name="T10" fmla="*/ 0 w 288"/>
              <a:gd name="T11" fmla="*/ 118 h 270"/>
              <a:gd name="T12" fmla="*/ 0 w 288"/>
              <a:gd name="T13" fmla="*/ 270 h 270"/>
              <a:gd name="T14" fmla="*/ 202 w 288"/>
              <a:gd name="T15" fmla="*/ 270 h 270"/>
              <a:gd name="T16" fmla="*/ 202 w 288"/>
              <a:gd name="T17" fmla="*/ 118 h 270"/>
              <a:gd name="T18" fmla="*/ 175 w 288"/>
              <a:gd name="T19" fmla="*/ 118 h 270"/>
              <a:gd name="T20" fmla="*/ 175 w 288"/>
              <a:gd name="T21" fmla="*/ 74 h 270"/>
              <a:gd name="T22" fmla="*/ 212 w 288"/>
              <a:gd name="T23" fmla="*/ 37 h 270"/>
              <a:gd name="T24" fmla="*/ 214 w 288"/>
              <a:gd name="T25" fmla="*/ 37 h 270"/>
              <a:gd name="T26" fmla="*/ 215 w 288"/>
              <a:gd name="T27" fmla="*/ 37 h 270"/>
              <a:gd name="T28" fmla="*/ 251 w 288"/>
              <a:gd name="T29" fmla="*/ 74 h 270"/>
              <a:gd name="T30" fmla="*/ 251 w 288"/>
              <a:gd name="T31" fmla="*/ 91 h 270"/>
              <a:gd name="T32" fmla="*/ 264 w 288"/>
              <a:gd name="T33" fmla="*/ 91 h 270"/>
              <a:gd name="T34" fmla="*/ 264 w 288"/>
              <a:gd name="T35" fmla="*/ 96 h 270"/>
              <a:gd name="T36" fmla="*/ 251 w 288"/>
              <a:gd name="T37" fmla="*/ 108 h 270"/>
              <a:gd name="T38" fmla="*/ 251 w 288"/>
              <a:gd name="T39" fmla="*/ 118 h 270"/>
              <a:gd name="T40" fmla="*/ 288 w 288"/>
              <a:gd name="T41" fmla="*/ 118 h 270"/>
              <a:gd name="T42" fmla="*/ 288 w 288"/>
              <a:gd name="T43" fmla="*/ 74 h 270"/>
              <a:gd name="T44" fmla="*/ 215 w 288"/>
              <a:gd name="T45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70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4"/>
                </a:cubicBezTo>
                <a:cubicBezTo>
                  <a:pt x="139" y="74"/>
                  <a:pt x="139" y="99"/>
                  <a:pt x="139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270"/>
                  <a:pt x="0" y="270"/>
                  <a:pt x="0" y="270"/>
                </a:cubicBezTo>
                <a:cubicBezTo>
                  <a:pt x="202" y="270"/>
                  <a:pt x="202" y="270"/>
                  <a:pt x="202" y="270"/>
                </a:cubicBezTo>
                <a:cubicBezTo>
                  <a:pt x="202" y="118"/>
                  <a:pt x="202" y="118"/>
                  <a:pt x="202" y="118"/>
                </a:cubicBezTo>
                <a:cubicBezTo>
                  <a:pt x="175" y="118"/>
                  <a:pt x="175" y="118"/>
                  <a:pt x="175" y="118"/>
                </a:cubicBezTo>
                <a:cubicBezTo>
                  <a:pt x="175" y="99"/>
                  <a:pt x="175" y="74"/>
                  <a:pt x="175" y="74"/>
                </a:cubicBezTo>
                <a:cubicBezTo>
                  <a:pt x="175" y="54"/>
                  <a:pt x="192" y="37"/>
                  <a:pt x="212" y="37"/>
                </a:cubicBezTo>
                <a:cubicBezTo>
                  <a:pt x="213" y="37"/>
                  <a:pt x="214" y="37"/>
                  <a:pt x="214" y="37"/>
                </a:cubicBezTo>
                <a:cubicBezTo>
                  <a:pt x="214" y="37"/>
                  <a:pt x="214" y="37"/>
                  <a:pt x="215" y="37"/>
                </a:cubicBezTo>
                <a:cubicBezTo>
                  <a:pt x="235" y="37"/>
                  <a:pt x="251" y="54"/>
                  <a:pt x="251" y="74"/>
                </a:cubicBezTo>
                <a:cubicBezTo>
                  <a:pt x="251" y="74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6"/>
                  <a:pt x="264" y="96"/>
                  <a:pt x="264" y="96"/>
                </a:cubicBezTo>
                <a:cubicBezTo>
                  <a:pt x="251" y="108"/>
                  <a:pt x="251" y="108"/>
                  <a:pt x="251" y="108"/>
                </a:cubicBezTo>
                <a:cubicBezTo>
                  <a:pt x="251" y="111"/>
                  <a:pt x="251" y="115"/>
                  <a:pt x="251" y="118"/>
                </a:cubicBezTo>
                <a:cubicBezTo>
                  <a:pt x="288" y="118"/>
                  <a:pt x="288" y="118"/>
                  <a:pt x="288" y="118"/>
                </a:cubicBezTo>
                <a:cubicBezTo>
                  <a:pt x="288" y="99"/>
                  <a:pt x="288" y="74"/>
                  <a:pt x="288" y="74"/>
                </a:cubicBezTo>
                <a:cubicBezTo>
                  <a:pt x="288" y="33"/>
                  <a:pt x="255" y="0"/>
                  <a:pt x="21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Freeform 244"/>
          <p:cNvSpPr>
            <a:spLocks noEditPoints="1"/>
          </p:cNvSpPr>
          <p:nvPr/>
        </p:nvSpPr>
        <p:spPr bwMode="auto">
          <a:xfrm>
            <a:off x="8627862" y="4820571"/>
            <a:ext cx="222604" cy="224609"/>
          </a:xfrm>
          <a:custGeom>
            <a:avLst/>
            <a:gdLst>
              <a:gd name="T0" fmla="*/ 285 w 289"/>
              <a:gd name="T1" fmla="*/ 164 h 289"/>
              <a:gd name="T2" fmla="*/ 136 w 289"/>
              <a:gd name="T3" fmla="*/ 15 h 289"/>
              <a:gd name="T4" fmla="*/ 121 w 289"/>
              <a:gd name="T5" fmla="*/ 8 h 289"/>
              <a:gd name="T6" fmla="*/ 40 w 289"/>
              <a:gd name="T7" fmla="*/ 0 h 289"/>
              <a:gd name="T8" fmla="*/ 24 w 289"/>
              <a:gd name="T9" fmla="*/ 6 h 289"/>
              <a:gd name="T10" fmla="*/ 6 w 289"/>
              <a:gd name="T11" fmla="*/ 24 h 289"/>
              <a:gd name="T12" fmla="*/ 0 w 289"/>
              <a:gd name="T13" fmla="*/ 40 h 289"/>
              <a:gd name="T14" fmla="*/ 8 w 289"/>
              <a:gd name="T15" fmla="*/ 121 h 289"/>
              <a:gd name="T16" fmla="*/ 15 w 289"/>
              <a:gd name="T17" fmla="*/ 136 h 289"/>
              <a:gd name="T18" fmla="*/ 164 w 289"/>
              <a:gd name="T19" fmla="*/ 285 h 289"/>
              <a:gd name="T20" fmla="*/ 177 w 289"/>
              <a:gd name="T21" fmla="*/ 285 h 289"/>
              <a:gd name="T22" fmla="*/ 285 w 289"/>
              <a:gd name="T23" fmla="*/ 177 h 289"/>
              <a:gd name="T24" fmla="*/ 285 w 289"/>
              <a:gd name="T25" fmla="*/ 164 h 289"/>
              <a:gd name="T26" fmla="*/ 63 w 289"/>
              <a:gd name="T27" fmla="*/ 63 h 289"/>
              <a:gd name="T28" fmla="*/ 35 w 289"/>
              <a:gd name="T29" fmla="*/ 63 h 289"/>
              <a:gd name="T30" fmla="*/ 35 w 289"/>
              <a:gd name="T31" fmla="*/ 35 h 289"/>
              <a:gd name="T32" fmla="*/ 63 w 289"/>
              <a:gd name="T33" fmla="*/ 35 h 289"/>
              <a:gd name="T34" fmla="*/ 63 w 289"/>
              <a:gd name="T35" fmla="*/ 6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9" h="289">
                <a:moveTo>
                  <a:pt x="285" y="164"/>
                </a:moveTo>
                <a:cubicBezTo>
                  <a:pt x="136" y="15"/>
                  <a:pt x="136" y="15"/>
                  <a:pt x="136" y="15"/>
                </a:cubicBezTo>
                <a:cubicBezTo>
                  <a:pt x="133" y="11"/>
                  <a:pt x="126" y="8"/>
                  <a:pt x="121" y="8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28" y="2"/>
                  <a:pt x="24" y="6"/>
                </a:cubicBezTo>
                <a:cubicBezTo>
                  <a:pt x="6" y="24"/>
                  <a:pt x="6" y="24"/>
                  <a:pt x="6" y="24"/>
                </a:cubicBezTo>
                <a:cubicBezTo>
                  <a:pt x="2" y="28"/>
                  <a:pt x="0" y="35"/>
                  <a:pt x="0" y="4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6"/>
                  <a:pt x="11" y="133"/>
                  <a:pt x="15" y="136"/>
                </a:cubicBezTo>
                <a:cubicBezTo>
                  <a:pt x="164" y="285"/>
                  <a:pt x="164" y="285"/>
                  <a:pt x="164" y="285"/>
                </a:cubicBezTo>
                <a:cubicBezTo>
                  <a:pt x="167" y="289"/>
                  <a:pt x="173" y="289"/>
                  <a:pt x="177" y="285"/>
                </a:cubicBezTo>
                <a:cubicBezTo>
                  <a:pt x="285" y="177"/>
                  <a:pt x="285" y="177"/>
                  <a:pt x="285" y="177"/>
                </a:cubicBezTo>
                <a:cubicBezTo>
                  <a:pt x="289" y="173"/>
                  <a:pt x="289" y="168"/>
                  <a:pt x="285" y="164"/>
                </a:cubicBezTo>
                <a:close/>
                <a:moveTo>
                  <a:pt x="63" y="63"/>
                </a:moveTo>
                <a:cubicBezTo>
                  <a:pt x="55" y="71"/>
                  <a:pt x="42" y="71"/>
                  <a:pt x="35" y="63"/>
                </a:cubicBezTo>
                <a:cubicBezTo>
                  <a:pt x="27" y="55"/>
                  <a:pt x="27" y="43"/>
                  <a:pt x="35" y="35"/>
                </a:cubicBezTo>
                <a:cubicBezTo>
                  <a:pt x="42" y="27"/>
                  <a:pt x="55" y="27"/>
                  <a:pt x="63" y="35"/>
                </a:cubicBezTo>
                <a:cubicBezTo>
                  <a:pt x="70" y="43"/>
                  <a:pt x="70" y="55"/>
                  <a:pt x="63" y="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6" name="组合 595"/>
          <p:cNvGrpSpPr/>
          <p:nvPr/>
        </p:nvGrpSpPr>
        <p:grpSpPr>
          <a:xfrm>
            <a:off x="1067368" y="5267782"/>
            <a:ext cx="174474" cy="222604"/>
            <a:chOff x="1009707" y="4848553"/>
            <a:chExt cx="174474" cy="222604"/>
          </a:xfrm>
        </p:grpSpPr>
        <p:sp>
          <p:nvSpPr>
            <p:cNvPr id="168" name="Freeform 245"/>
            <p:cNvSpPr/>
            <p:nvPr/>
          </p:nvSpPr>
          <p:spPr bwMode="auto">
            <a:xfrm>
              <a:off x="1011712" y="4944814"/>
              <a:ext cx="172468" cy="126343"/>
            </a:xfrm>
            <a:custGeom>
              <a:avLst/>
              <a:gdLst>
                <a:gd name="T0" fmla="*/ 130 w 223"/>
                <a:gd name="T1" fmla="*/ 119 h 164"/>
                <a:gd name="T2" fmla="*/ 112 w 223"/>
                <a:gd name="T3" fmla="*/ 112 h 164"/>
                <a:gd name="T4" fmla="*/ 0 w 223"/>
                <a:gd name="T5" fmla="*/ 0 h 164"/>
                <a:gd name="T6" fmla="*/ 2 w 223"/>
                <a:gd name="T7" fmla="*/ 32 h 164"/>
                <a:gd name="T8" fmla="*/ 8 w 223"/>
                <a:gd name="T9" fmla="*/ 44 h 164"/>
                <a:gd name="T10" fmla="*/ 125 w 223"/>
                <a:gd name="T11" fmla="*/ 161 h 164"/>
                <a:gd name="T12" fmla="*/ 135 w 223"/>
                <a:gd name="T13" fmla="*/ 161 h 164"/>
                <a:gd name="T14" fmla="*/ 220 w 223"/>
                <a:gd name="T15" fmla="*/ 76 h 164"/>
                <a:gd name="T16" fmla="*/ 220 w 223"/>
                <a:gd name="T17" fmla="*/ 66 h 164"/>
                <a:gd name="T18" fmla="*/ 207 w 223"/>
                <a:gd name="T19" fmla="*/ 53 h 164"/>
                <a:gd name="T20" fmla="*/ 148 w 223"/>
                <a:gd name="T21" fmla="*/ 112 h 164"/>
                <a:gd name="T22" fmla="*/ 130 w 223"/>
                <a:gd name="T23" fmla="*/ 11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3" h="164">
                  <a:moveTo>
                    <a:pt x="130" y="119"/>
                  </a:moveTo>
                  <a:cubicBezTo>
                    <a:pt x="123" y="119"/>
                    <a:pt x="116" y="117"/>
                    <a:pt x="112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6"/>
                    <a:pt x="5" y="42"/>
                    <a:pt x="8" y="44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8" y="164"/>
                    <a:pt x="132" y="164"/>
                    <a:pt x="135" y="161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3" y="73"/>
                    <a:pt x="223" y="69"/>
                    <a:pt x="220" y="66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3" y="117"/>
                    <a:pt x="137" y="119"/>
                    <a:pt x="130" y="11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246"/>
            <p:cNvSpPr>
              <a:spLocks noEditPoints="1"/>
            </p:cNvSpPr>
            <p:nvPr/>
          </p:nvSpPr>
          <p:spPr bwMode="auto">
            <a:xfrm>
              <a:off x="1009707" y="4848553"/>
              <a:ext cx="174474" cy="174474"/>
            </a:xfrm>
            <a:custGeom>
              <a:avLst/>
              <a:gdLst>
                <a:gd name="T0" fmla="*/ 107 w 227"/>
                <a:gd name="T1" fmla="*/ 12 h 225"/>
                <a:gd name="T2" fmla="*/ 95 w 227"/>
                <a:gd name="T3" fmla="*/ 6 h 225"/>
                <a:gd name="T4" fmla="*/ 32 w 227"/>
                <a:gd name="T5" fmla="*/ 0 h 225"/>
                <a:gd name="T6" fmla="*/ 31 w 227"/>
                <a:gd name="T7" fmla="*/ 0 h 225"/>
                <a:gd name="T8" fmla="*/ 20 w 227"/>
                <a:gd name="T9" fmla="*/ 5 h 225"/>
                <a:gd name="T10" fmla="*/ 5 w 227"/>
                <a:gd name="T11" fmla="*/ 19 h 225"/>
                <a:gd name="T12" fmla="*/ 1 w 227"/>
                <a:gd name="T13" fmla="*/ 31 h 225"/>
                <a:gd name="T14" fmla="*/ 6 w 227"/>
                <a:gd name="T15" fmla="*/ 94 h 225"/>
                <a:gd name="T16" fmla="*/ 12 w 227"/>
                <a:gd name="T17" fmla="*/ 107 h 225"/>
                <a:gd name="T18" fmla="*/ 129 w 227"/>
                <a:gd name="T19" fmla="*/ 223 h 225"/>
                <a:gd name="T20" fmla="*/ 134 w 227"/>
                <a:gd name="T21" fmla="*/ 225 h 225"/>
                <a:gd name="T22" fmla="*/ 139 w 227"/>
                <a:gd name="T23" fmla="*/ 223 h 225"/>
                <a:gd name="T24" fmla="*/ 224 w 227"/>
                <a:gd name="T25" fmla="*/ 138 h 225"/>
                <a:gd name="T26" fmla="*/ 224 w 227"/>
                <a:gd name="T27" fmla="*/ 128 h 225"/>
                <a:gd name="T28" fmla="*/ 107 w 227"/>
                <a:gd name="T29" fmla="*/ 12 h 225"/>
                <a:gd name="T30" fmla="*/ 28 w 227"/>
                <a:gd name="T31" fmla="*/ 27 h 225"/>
                <a:gd name="T32" fmla="*/ 39 w 227"/>
                <a:gd name="T33" fmla="*/ 23 h 225"/>
                <a:gd name="T34" fmla="*/ 50 w 227"/>
                <a:gd name="T35" fmla="*/ 27 h 225"/>
                <a:gd name="T36" fmla="*/ 50 w 227"/>
                <a:gd name="T37" fmla="*/ 49 h 225"/>
                <a:gd name="T38" fmla="*/ 39 w 227"/>
                <a:gd name="T39" fmla="*/ 54 h 225"/>
                <a:gd name="T40" fmla="*/ 28 w 227"/>
                <a:gd name="T41" fmla="*/ 49 h 225"/>
                <a:gd name="T42" fmla="*/ 28 w 227"/>
                <a:gd name="T43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225">
                  <a:moveTo>
                    <a:pt x="107" y="12"/>
                  </a:moveTo>
                  <a:cubicBezTo>
                    <a:pt x="104" y="9"/>
                    <a:pt x="99" y="6"/>
                    <a:pt x="95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7" y="0"/>
                    <a:pt x="22" y="2"/>
                    <a:pt x="20" y="5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22"/>
                    <a:pt x="0" y="27"/>
                    <a:pt x="1" y="31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7" y="98"/>
                    <a:pt x="9" y="104"/>
                    <a:pt x="12" y="107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30" y="225"/>
                    <a:pt x="132" y="225"/>
                    <a:pt x="134" y="225"/>
                  </a:cubicBezTo>
                  <a:cubicBezTo>
                    <a:pt x="136" y="225"/>
                    <a:pt x="138" y="225"/>
                    <a:pt x="139" y="223"/>
                  </a:cubicBezTo>
                  <a:cubicBezTo>
                    <a:pt x="224" y="138"/>
                    <a:pt x="224" y="138"/>
                    <a:pt x="224" y="138"/>
                  </a:cubicBezTo>
                  <a:cubicBezTo>
                    <a:pt x="227" y="136"/>
                    <a:pt x="227" y="131"/>
                    <a:pt x="224" y="128"/>
                  </a:cubicBezTo>
                  <a:lnTo>
                    <a:pt x="107" y="12"/>
                  </a:lnTo>
                  <a:close/>
                  <a:moveTo>
                    <a:pt x="28" y="27"/>
                  </a:moveTo>
                  <a:cubicBezTo>
                    <a:pt x="31" y="24"/>
                    <a:pt x="35" y="23"/>
                    <a:pt x="39" y="23"/>
                  </a:cubicBezTo>
                  <a:cubicBezTo>
                    <a:pt x="43" y="23"/>
                    <a:pt x="47" y="24"/>
                    <a:pt x="50" y="27"/>
                  </a:cubicBezTo>
                  <a:cubicBezTo>
                    <a:pt x="56" y="33"/>
                    <a:pt x="56" y="43"/>
                    <a:pt x="50" y="49"/>
                  </a:cubicBezTo>
                  <a:cubicBezTo>
                    <a:pt x="47" y="52"/>
                    <a:pt x="43" y="54"/>
                    <a:pt x="39" y="54"/>
                  </a:cubicBezTo>
                  <a:cubicBezTo>
                    <a:pt x="35" y="54"/>
                    <a:pt x="31" y="52"/>
                    <a:pt x="28" y="49"/>
                  </a:cubicBezTo>
                  <a:cubicBezTo>
                    <a:pt x="22" y="43"/>
                    <a:pt x="22" y="33"/>
                    <a:pt x="28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1" name="Freeform 248"/>
          <p:cNvSpPr/>
          <p:nvPr/>
        </p:nvSpPr>
        <p:spPr bwMode="auto">
          <a:xfrm>
            <a:off x="3780723" y="4375364"/>
            <a:ext cx="100272" cy="222604"/>
          </a:xfrm>
          <a:custGeom>
            <a:avLst/>
            <a:gdLst>
              <a:gd name="T0" fmla="*/ 113 w 130"/>
              <a:gd name="T1" fmla="*/ 223 h 289"/>
              <a:gd name="T2" fmla="*/ 113 w 130"/>
              <a:gd name="T3" fmla="*/ 224 h 289"/>
              <a:gd name="T4" fmla="*/ 65 w 130"/>
              <a:gd name="T5" fmla="*/ 272 h 289"/>
              <a:gd name="T6" fmla="*/ 16 w 130"/>
              <a:gd name="T7" fmla="*/ 225 h 289"/>
              <a:gd name="T8" fmla="*/ 16 w 130"/>
              <a:gd name="T9" fmla="*/ 224 h 289"/>
              <a:gd name="T10" fmla="*/ 16 w 130"/>
              <a:gd name="T11" fmla="*/ 223 h 289"/>
              <a:gd name="T12" fmla="*/ 16 w 130"/>
              <a:gd name="T13" fmla="*/ 48 h 289"/>
              <a:gd name="T14" fmla="*/ 16 w 130"/>
              <a:gd name="T15" fmla="*/ 48 h 289"/>
              <a:gd name="T16" fmla="*/ 16 w 130"/>
              <a:gd name="T17" fmla="*/ 48 h 289"/>
              <a:gd name="T18" fmla="*/ 16 w 130"/>
              <a:gd name="T19" fmla="*/ 46 h 289"/>
              <a:gd name="T20" fmla="*/ 46 w 130"/>
              <a:gd name="T21" fmla="*/ 17 h 289"/>
              <a:gd name="T22" fmla="*/ 75 w 130"/>
              <a:gd name="T23" fmla="*/ 46 h 289"/>
              <a:gd name="T24" fmla="*/ 75 w 130"/>
              <a:gd name="T25" fmla="*/ 48 h 289"/>
              <a:gd name="T26" fmla="*/ 75 w 130"/>
              <a:gd name="T27" fmla="*/ 64 h 289"/>
              <a:gd name="T28" fmla="*/ 75 w 130"/>
              <a:gd name="T29" fmla="*/ 79 h 289"/>
              <a:gd name="T30" fmla="*/ 75 w 130"/>
              <a:gd name="T31" fmla="*/ 208 h 289"/>
              <a:gd name="T32" fmla="*/ 75 w 130"/>
              <a:gd name="T33" fmla="*/ 208 h 289"/>
              <a:gd name="T34" fmla="*/ 75 w 130"/>
              <a:gd name="T35" fmla="*/ 223 h 289"/>
              <a:gd name="T36" fmla="*/ 75 w 130"/>
              <a:gd name="T37" fmla="*/ 223 h 289"/>
              <a:gd name="T38" fmla="*/ 75 w 130"/>
              <a:gd name="T39" fmla="*/ 224 h 289"/>
              <a:gd name="T40" fmla="*/ 75 w 130"/>
              <a:gd name="T41" fmla="*/ 225 h 289"/>
              <a:gd name="T42" fmla="*/ 75 w 130"/>
              <a:gd name="T43" fmla="*/ 225 h 289"/>
              <a:gd name="T44" fmla="*/ 64 w 130"/>
              <a:gd name="T45" fmla="*/ 235 h 289"/>
              <a:gd name="T46" fmla="*/ 54 w 130"/>
              <a:gd name="T47" fmla="*/ 225 h 289"/>
              <a:gd name="T48" fmla="*/ 54 w 130"/>
              <a:gd name="T49" fmla="*/ 224 h 289"/>
              <a:gd name="T50" fmla="*/ 54 w 130"/>
              <a:gd name="T51" fmla="*/ 208 h 289"/>
              <a:gd name="T52" fmla="*/ 54 w 130"/>
              <a:gd name="T53" fmla="*/ 90 h 289"/>
              <a:gd name="T54" fmla="*/ 37 w 130"/>
              <a:gd name="T55" fmla="*/ 90 h 289"/>
              <a:gd name="T56" fmla="*/ 37 w 130"/>
              <a:gd name="T57" fmla="*/ 208 h 289"/>
              <a:gd name="T58" fmla="*/ 37 w 130"/>
              <a:gd name="T59" fmla="*/ 224 h 289"/>
              <a:gd name="T60" fmla="*/ 37 w 130"/>
              <a:gd name="T61" fmla="*/ 224 h 289"/>
              <a:gd name="T62" fmla="*/ 37 w 130"/>
              <a:gd name="T63" fmla="*/ 224 h 289"/>
              <a:gd name="T64" fmla="*/ 37 w 130"/>
              <a:gd name="T65" fmla="*/ 225 h 289"/>
              <a:gd name="T66" fmla="*/ 64 w 130"/>
              <a:gd name="T67" fmla="*/ 252 h 289"/>
              <a:gd name="T68" fmla="*/ 92 w 130"/>
              <a:gd name="T69" fmla="*/ 225 h 289"/>
              <a:gd name="T70" fmla="*/ 92 w 130"/>
              <a:gd name="T71" fmla="*/ 225 h 289"/>
              <a:gd name="T72" fmla="*/ 92 w 130"/>
              <a:gd name="T73" fmla="*/ 224 h 289"/>
              <a:gd name="T74" fmla="*/ 92 w 130"/>
              <a:gd name="T75" fmla="*/ 224 h 289"/>
              <a:gd name="T76" fmla="*/ 92 w 130"/>
              <a:gd name="T77" fmla="*/ 224 h 289"/>
              <a:gd name="T78" fmla="*/ 92 w 130"/>
              <a:gd name="T79" fmla="*/ 64 h 289"/>
              <a:gd name="T80" fmla="*/ 92 w 130"/>
              <a:gd name="T81" fmla="*/ 48 h 289"/>
              <a:gd name="T82" fmla="*/ 92 w 130"/>
              <a:gd name="T83" fmla="*/ 46 h 289"/>
              <a:gd name="T84" fmla="*/ 92 w 130"/>
              <a:gd name="T85" fmla="*/ 46 h 289"/>
              <a:gd name="T86" fmla="*/ 46 w 130"/>
              <a:gd name="T87" fmla="*/ 0 h 289"/>
              <a:gd name="T88" fmla="*/ 0 w 130"/>
              <a:gd name="T89" fmla="*/ 46 h 289"/>
              <a:gd name="T90" fmla="*/ 0 w 130"/>
              <a:gd name="T91" fmla="*/ 48 h 289"/>
              <a:gd name="T92" fmla="*/ 0 w 130"/>
              <a:gd name="T93" fmla="*/ 48 h 289"/>
              <a:gd name="T94" fmla="*/ 0 w 130"/>
              <a:gd name="T95" fmla="*/ 223 h 289"/>
              <a:gd name="T96" fmla="*/ 0 w 130"/>
              <a:gd name="T97" fmla="*/ 223 h 289"/>
              <a:gd name="T98" fmla="*/ 0 w 130"/>
              <a:gd name="T99" fmla="*/ 224 h 289"/>
              <a:gd name="T100" fmla="*/ 0 w 130"/>
              <a:gd name="T101" fmla="*/ 224 h 289"/>
              <a:gd name="T102" fmla="*/ 0 w 130"/>
              <a:gd name="T103" fmla="*/ 225 h 289"/>
              <a:gd name="T104" fmla="*/ 0 w 130"/>
              <a:gd name="T105" fmla="*/ 225 h 289"/>
              <a:gd name="T106" fmla="*/ 65 w 130"/>
              <a:gd name="T107" fmla="*/ 289 h 289"/>
              <a:gd name="T108" fmla="*/ 129 w 130"/>
              <a:gd name="T109" fmla="*/ 224 h 289"/>
              <a:gd name="T110" fmla="*/ 129 w 130"/>
              <a:gd name="T111" fmla="*/ 223 h 289"/>
              <a:gd name="T112" fmla="*/ 130 w 130"/>
              <a:gd name="T113" fmla="*/ 223 h 289"/>
              <a:gd name="T114" fmla="*/ 130 w 130"/>
              <a:gd name="T115" fmla="*/ 37 h 289"/>
              <a:gd name="T116" fmla="*/ 113 w 130"/>
              <a:gd name="T117" fmla="*/ 37 h 289"/>
              <a:gd name="T118" fmla="*/ 113 w 130"/>
              <a:gd name="T119" fmla="*/ 22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0" h="289">
                <a:moveTo>
                  <a:pt x="113" y="223"/>
                </a:moveTo>
                <a:cubicBezTo>
                  <a:pt x="113" y="224"/>
                  <a:pt x="113" y="224"/>
                  <a:pt x="113" y="224"/>
                </a:cubicBezTo>
                <a:cubicBezTo>
                  <a:pt x="113" y="251"/>
                  <a:pt x="91" y="272"/>
                  <a:pt x="65" y="272"/>
                </a:cubicBezTo>
                <a:cubicBezTo>
                  <a:pt x="38" y="272"/>
                  <a:pt x="17" y="251"/>
                  <a:pt x="16" y="225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16" y="224"/>
                  <a:pt x="16" y="224"/>
                  <a:pt x="16" y="223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30"/>
                  <a:pt x="30" y="17"/>
                  <a:pt x="46" y="17"/>
                </a:cubicBezTo>
                <a:cubicBezTo>
                  <a:pt x="62" y="17"/>
                  <a:pt x="75" y="30"/>
                  <a:pt x="75" y="46"/>
                </a:cubicBezTo>
                <a:cubicBezTo>
                  <a:pt x="75" y="48"/>
                  <a:pt x="75" y="48"/>
                  <a:pt x="75" y="48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8"/>
                  <a:pt x="75" y="208"/>
                </a:cubicBezTo>
                <a:cubicBezTo>
                  <a:pt x="75" y="223"/>
                  <a:pt x="75" y="223"/>
                  <a:pt x="75" y="223"/>
                </a:cubicBezTo>
                <a:cubicBezTo>
                  <a:pt x="75" y="223"/>
                  <a:pt x="75" y="223"/>
                  <a:pt x="75" y="223"/>
                </a:cubicBezTo>
                <a:cubicBezTo>
                  <a:pt x="75" y="224"/>
                  <a:pt x="75" y="224"/>
                  <a:pt x="75" y="224"/>
                </a:cubicBezTo>
                <a:cubicBezTo>
                  <a:pt x="75" y="225"/>
                  <a:pt x="75" y="225"/>
                  <a:pt x="75" y="225"/>
                </a:cubicBezTo>
                <a:cubicBezTo>
                  <a:pt x="75" y="225"/>
                  <a:pt x="75" y="225"/>
                  <a:pt x="75" y="225"/>
                </a:cubicBezTo>
                <a:cubicBezTo>
                  <a:pt x="75" y="230"/>
                  <a:pt x="70" y="235"/>
                  <a:pt x="64" y="235"/>
                </a:cubicBezTo>
                <a:cubicBezTo>
                  <a:pt x="59" y="235"/>
                  <a:pt x="54" y="230"/>
                  <a:pt x="54" y="225"/>
                </a:cubicBezTo>
                <a:cubicBezTo>
                  <a:pt x="54" y="225"/>
                  <a:pt x="54" y="224"/>
                  <a:pt x="54" y="224"/>
                </a:cubicBezTo>
                <a:cubicBezTo>
                  <a:pt x="54" y="208"/>
                  <a:pt x="54" y="208"/>
                  <a:pt x="54" y="208"/>
                </a:cubicBezTo>
                <a:cubicBezTo>
                  <a:pt x="54" y="90"/>
                  <a:pt x="54" y="90"/>
                  <a:pt x="54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37" y="225"/>
                  <a:pt x="37" y="225"/>
                </a:cubicBezTo>
                <a:cubicBezTo>
                  <a:pt x="37" y="240"/>
                  <a:pt x="49" y="252"/>
                  <a:pt x="64" y="252"/>
                </a:cubicBezTo>
                <a:cubicBezTo>
                  <a:pt x="79" y="252"/>
                  <a:pt x="91" y="240"/>
                  <a:pt x="92" y="225"/>
                </a:cubicBezTo>
                <a:cubicBezTo>
                  <a:pt x="92" y="225"/>
                  <a:pt x="92" y="225"/>
                  <a:pt x="92" y="225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48"/>
                  <a:pt x="92" y="48"/>
                  <a:pt x="92" y="48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21"/>
                  <a:pt x="71" y="0"/>
                  <a:pt x="46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47"/>
                  <a:pt x="0" y="47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60"/>
                  <a:pt x="29" y="289"/>
                  <a:pt x="65" y="289"/>
                </a:cubicBezTo>
                <a:cubicBezTo>
                  <a:pt x="100" y="289"/>
                  <a:pt x="129" y="260"/>
                  <a:pt x="129" y="224"/>
                </a:cubicBezTo>
                <a:cubicBezTo>
                  <a:pt x="129" y="224"/>
                  <a:pt x="129" y="223"/>
                  <a:pt x="129" y="223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13" y="37"/>
                  <a:pt x="113" y="37"/>
                  <a:pt x="113" y="37"/>
                </a:cubicBezTo>
                <a:lnTo>
                  <a:pt x="113" y="2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2" name="Freeform 249"/>
          <p:cNvSpPr/>
          <p:nvPr/>
        </p:nvSpPr>
        <p:spPr bwMode="auto">
          <a:xfrm>
            <a:off x="7282214" y="5269788"/>
            <a:ext cx="234637" cy="22059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8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3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8" y="139"/>
                </a:cubicBezTo>
                <a:cubicBezTo>
                  <a:pt x="12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3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3" name="Freeform 250"/>
          <p:cNvSpPr/>
          <p:nvPr/>
        </p:nvSpPr>
        <p:spPr bwMode="auto">
          <a:xfrm>
            <a:off x="7811649" y="5281821"/>
            <a:ext cx="150408" cy="162441"/>
          </a:xfrm>
          <a:custGeom>
            <a:avLst/>
            <a:gdLst>
              <a:gd name="T0" fmla="*/ 190 w 195"/>
              <a:gd name="T1" fmla="*/ 102 h 210"/>
              <a:gd name="T2" fmla="*/ 92 w 195"/>
              <a:gd name="T3" fmla="*/ 4 h 210"/>
              <a:gd name="T4" fmla="*/ 0 w 195"/>
              <a:gd name="T5" fmla="*/ 30 h 210"/>
              <a:gd name="T6" fmla="*/ 15 w 195"/>
              <a:gd name="T7" fmla="*/ 30 h 210"/>
              <a:gd name="T8" fmla="*/ 94 w 195"/>
              <a:gd name="T9" fmla="*/ 54 h 210"/>
              <a:gd name="T10" fmla="*/ 135 w 195"/>
              <a:gd name="T11" fmla="*/ 120 h 210"/>
              <a:gd name="T12" fmla="*/ 116 w 195"/>
              <a:gd name="T13" fmla="*/ 187 h 210"/>
              <a:gd name="T14" fmla="*/ 168 w 195"/>
              <a:gd name="T15" fmla="*/ 198 h 210"/>
              <a:gd name="T16" fmla="*/ 147 w 195"/>
              <a:gd name="T17" fmla="*/ 161 h 210"/>
              <a:gd name="T18" fmla="*/ 190 w 195"/>
              <a:gd name="T19" fmla="*/ 10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" h="210">
                <a:moveTo>
                  <a:pt x="190" y="102"/>
                </a:moveTo>
                <a:cubicBezTo>
                  <a:pt x="195" y="54"/>
                  <a:pt x="152" y="10"/>
                  <a:pt x="92" y="4"/>
                </a:cubicBezTo>
                <a:cubicBezTo>
                  <a:pt x="56" y="0"/>
                  <a:pt x="22" y="11"/>
                  <a:pt x="0" y="30"/>
                </a:cubicBezTo>
                <a:cubicBezTo>
                  <a:pt x="5" y="30"/>
                  <a:pt x="10" y="30"/>
                  <a:pt x="15" y="30"/>
                </a:cubicBezTo>
                <a:cubicBezTo>
                  <a:pt x="44" y="30"/>
                  <a:pt x="72" y="38"/>
                  <a:pt x="94" y="54"/>
                </a:cubicBezTo>
                <a:cubicBezTo>
                  <a:pt x="118" y="71"/>
                  <a:pt x="132" y="94"/>
                  <a:pt x="135" y="120"/>
                </a:cubicBezTo>
                <a:cubicBezTo>
                  <a:pt x="138" y="143"/>
                  <a:pt x="131" y="167"/>
                  <a:pt x="116" y="187"/>
                </a:cubicBezTo>
                <a:cubicBezTo>
                  <a:pt x="147" y="210"/>
                  <a:pt x="175" y="203"/>
                  <a:pt x="168" y="198"/>
                </a:cubicBezTo>
                <a:cubicBezTo>
                  <a:pt x="150" y="185"/>
                  <a:pt x="146" y="171"/>
                  <a:pt x="147" y="161"/>
                </a:cubicBezTo>
                <a:cubicBezTo>
                  <a:pt x="171" y="148"/>
                  <a:pt x="187" y="127"/>
                  <a:pt x="190" y="1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" name="Freeform 251"/>
          <p:cNvSpPr/>
          <p:nvPr/>
        </p:nvSpPr>
        <p:spPr bwMode="auto">
          <a:xfrm>
            <a:off x="7729427" y="5317919"/>
            <a:ext cx="176478" cy="156424"/>
          </a:xfrm>
          <a:custGeom>
            <a:avLst/>
            <a:gdLst>
              <a:gd name="T0" fmla="*/ 221 w 227"/>
              <a:gd name="T1" fmla="*/ 74 h 200"/>
              <a:gd name="T2" fmla="*/ 119 w 227"/>
              <a:gd name="T3" fmla="*/ 0 h 200"/>
              <a:gd name="T4" fmla="*/ 103 w 227"/>
              <a:gd name="T5" fmla="*/ 1 h 200"/>
              <a:gd name="T6" fmla="*/ 6 w 227"/>
              <a:gd name="T7" fmla="*/ 98 h 200"/>
              <a:gd name="T8" fmla="*/ 48 w 227"/>
              <a:gd name="T9" fmla="*/ 158 h 200"/>
              <a:gd name="T10" fmla="*/ 27 w 227"/>
              <a:gd name="T11" fmla="*/ 195 h 200"/>
              <a:gd name="T12" fmla="*/ 36 w 227"/>
              <a:gd name="T13" fmla="*/ 200 h 200"/>
              <a:gd name="T14" fmla="*/ 92 w 227"/>
              <a:gd name="T15" fmla="*/ 172 h 200"/>
              <a:gd name="T16" fmla="*/ 108 w 227"/>
              <a:gd name="T17" fmla="*/ 173 h 200"/>
              <a:gd name="T18" fmla="*/ 123 w 227"/>
              <a:gd name="T19" fmla="*/ 172 h 200"/>
              <a:gd name="T20" fmla="*/ 221 w 227"/>
              <a:gd name="T21" fmla="*/ 7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7" h="200">
                <a:moveTo>
                  <a:pt x="221" y="74"/>
                </a:moveTo>
                <a:cubicBezTo>
                  <a:pt x="216" y="31"/>
                  <a:pt x="172" y="0"/>
                  <a:pt x="119" y="0"/>
                </a:cubicBezTo>
                <a:cubicBezTo>
                  <a:pt x="114" y="0"/>
                  <a:pt x="108" y="0"/>
                  <a:pt x="103" y="1"/>
                </a:cubicBezTo>
                <a:cubicBezTo>
                  <a:pt x="44" y="7"/>
                  <a:pt x="0" y="51"/>
                  <a:pt x="6" y="98"/>
                </a:cubicBezTo>
                <a:cubicBezTo>
                  <a:pt x="8" y="123"/>
                  <a:pt x="25" y="144"/>
                  <a:pt x="48" y="158"/>
                </a:cubicBezTo>
                <a:cubicBezTo>
                  <a:pt x="49" y="168"/>
                  <a:pt x="45" y="182"/>
                  <a:pt x="27" y="195"/>
                </a:cubicBezTo>
                <a:cubicBezTo>
                  <a:pt x="24" y="197"/>
                  <a:pt x="28" y="200"/>
                  <a:pt x="36" y="200"/>
                </a:cubicBezTo>
                <a:cubicBezTo>
                  <a:pt x="49" y="200"/>
                  <a:pt x="71" y="194"/>
                  <a:pt x="92" y="172"/>
                </a:cubicBezTo>
                <a:cubicBezTo>
                  <a:pt x="97" y="173"/>
                  <a:pt x="103" y="173"/>
                  <a:pt x="108" y="173"/>
                </a:cubicBezTo>
                <a:cubicBezTo>
                  <a:pt x="113" y="173"/>
                  <a:pt x="118" y="173"/>
                  <a:pt x="123" y="172"/>
                </a:cubicBezTo>
                <a:cubicBezTo>
                  <a:pt x="183" y="165"/>
                  <a:pt x="227" y="122"/>
                  <a:pt x="221" y="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Freeform 252"/>
          <p:cNvSpPr>
            <a:spLocks noEditPoints="1"/>
          </p:cNvSpPr>
          <p:nvPr/>
        </p:nvSpPr>
        <p:spPr bwMode="auto">
          <a:xfrm>
            <a:off x="8174634" y="5271793"/>
            <a:ext cx="234637" cy="22059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Freeform 253"/>
          <p:cNvSpPr>
            <a:spLocks noEditPoints="1"/>
          </p:cNvSpPr>
          <p:nvPr/>
        </p:nvSpPr>
        <p:spPr bwMode="auto">
          <a:xfrm>
            <a:off x="2413015" y="2590526"/>
            <a:ext cx="160435" cy="222604"/>
          </a:xfrm>
          <a:custGeom>
            <a:avLst/>
            <a:gdLst>
              <a:gd name="T0" fmla="*/ 80 w 80"/>
              <a:gd name="T1" fmla="*/ 0 h 111"/>
              <a:gd name="T2" fmla="*/ 80 w 80"/>
              <a:gd name="T3" fmla="*/ 111 h 111"/>
              <a:gd name="T4" fmla="*/ 0 w 80"/>
              <a:gd name="T5" fmla="*/ 111 h 111"/>
              <a:gd name="T6" fmla="*/ 0 w 80"/>
              <a:gd name="T7" fmla="*/ 23 h 111"/>
              <a:gd name="T8" fmla="*/ 23 w 80"/>
              <a:gd name="T9" fmla="*/ 0 h 111"/>
              <a:gd name="T10" fmla="*/ 23 w 80"/>
              <a:gd name="T11" fmla="*/ 0 h 111"/>
              <a:gd name="T12" fmla="*/ 80 w 80"/>
              <a:gd name="T13" fmla="*/ 0 h 111"/>
              <a:gd name="T14" fmla="*/ 71 w 80"/>
              <a:gd name="T15" fmla="*/ 9 h 111"/>
              <a:gd name="T16" fmla="*/ 32 w 80"/>
              <a:gd name="T17" fmla="*/ 9 h 111"/>
              <a:gd name="T18" fmla="*/ 32 w 80"/>
              <a:gd name="T19" fmla="*/ 32 h 111"/>
              <a:gd name="T20" fmla="*/ 9 w 80"/>
              <a:gd name="T21" fmla="*/ 32 h 111"/>
              <a:gd name="T22" fmla="*/ 9 w 80"/>
              <a:gd name="T23" fmla="*/ 102 h 111"/>
              <a:gd name="T24" fmla="*/ 71 w 80"/>
              <a:gd name="T25" fmla="*/ 102 h 111"/>
              <a:gd name="T26" fmla="*/ 71 w 80"/>
              <a:gd name="T27" fmla="*/ 9 h 111"/>
              <a:gd name="T28" fmla="*/ 71 w 80"/>
              <a:gd name="T29" fmla="*/ 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111">
                <a:moveTo>
                  <a:pt x="80" y="0"/>
                </a:moveTo>
                <a:lnTo>
                  <a:pt x="80" y="111"/>
                </a:lnTo>
                <a:lnTo>
                  <a:pt x="0" y="111"/>
                </a:lnTo>
                <a:lnTo>
                  <a:pt x="0" y="23"/>
                </a:lnTo>
                <a:lnTo>
                  <a:pt x="23" y="0"/>
                </a:lnTo>
                <a:lnTo>
                  <a:pt x="23" y="0"/>
                </a:lnTo>
                <a:lnTo>
                  <a:pt x="80" y="0"/>
                </a:lnTo>
                <a:close/>
                <a:moveTo>
                  <a:pt x="71" y="9"/>
                </a:moveTo>
                <a:lnTo>
                  <a:pt x="32" y="9"/>
                </a:lnTo>
                <a:lnTo>
                  <a:pt x="32" y="32"/>
                </a:lnTo>
                <a:lnTo>
                  <a:pt x="9" y="32"/>
                </a:lnTo>
                <a:lnTo>
                  <a:pt x="9" y="102"/>
                </a:lnTo>
                <a:lnTo>
                  <a:pt x="71" y="102"/>
                </a:lnTo>
                <a:lnTo>
                  <a:pt x="71" y="9"/>
                </a:lnTo>
                <a:lnTo>
                  <a:pt x="71" y="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Freeform 254"/>
          <p:cNvSpPr>
            <a:spLocks noEditPoints="1"/>
          </p:cNvSpPr>
          <p:nvPr/>
        </p:nvSpPr>
        <p:spPr bwMode="auto">
          <a:xfrm>
            <a:off x="2413015" y="2590526"/>
            <a:ext cx="160435" cy="222604"/>
          </a:xfrm>
          <a:custGeom>
            <a:avLst/>
            <a:gdLst>
              <a:gd name="T0" fmla="*/ 80 w 80"/>
              <a:gd name="T1" fmla="*/ 0 h 111"/>
              <a:gd name="T2" fmla="*/ 80 w 80"/>
              <a:gd name="T3" fmla="*/ 111 h 111"/>
              <a:gd name="T4" fmla="*/ 0 w 80"/>
              <a:gd name="T5" fmla="*/ 111 h 111"/>
              <a:gd name="T6" fmla="*/ 0 w 80"/>
              <a:gd name="T7" fmla="*/ 23 h 111"/>
              <a:gd name="T8" fmla="*/ 23 w 80"/>
              <a:gd name="T9" fmla="*/ 0 h 111"/>
              <a:gd name="T10" fmla="*/ 23 w 80"/>
              <a:gd name="T11" fmla="*/ 0 h 111"/>
              <a:gd name="T12" fmla="*/ 80 w 80"/>
              <a:gd name="T13" fmla="*/ 0 h 111"/>
              <a:gd name="T14" fmla="*/ 71 w 80"/>
              <a:gd name="T15" fmla="*/ 9 h 111"/>
              <a:gd name="T16" fmla="*/ 32 w 80"/>
              <a:gd name="T17" fmla="*/ 9 h 111"/>
              <a:gd name="T18" fmla="*/ 32 w 80"/>
              <a:gd name="T19" fmla="*/ 32 h 111"/>
              <a:gd name="T20" fmla="*/ 9 w 80"/>
              <a:gd name="T21" fmla="*/ 32 h 111"/>
              <a:gd name="T22" fmla="*/ 9 w 80"/>
              <a:gd name="T23" fmla="*/ 102 h 111"/>
              <a:gd name="T24" fmla="*/ 71 w 80"/>
              <a:gd name="T25" fmla="*/ 102 h 111"/>
              <a:gd name="T26" fmla="*/ 71 w 80"/>
              <a:gd name="T27" fmla="*/ 9 h 111"/>
              <a:gd name="T28" fmla="*/ 71 w 80"/>
              <a:gd name="T29" fmla="*/ 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111">
                <a:moveTo>
                  <a:pt x="80" y="0"/>
                </a:moveTo>
                <a:lnTo>
                  <a:pt x="80" y="111"/>
                </a:lnTo>
                <a:lnTo>
                  <a:pt x="0" y="111"/>
                </a:lnTo>
                <a:lnTo>
                  <a:pt x="0" y="23"/>
                </a:lnTo>
                <a:lnTo>
                  <a:pt x="23" y="0"/>
                </a:lnTo>
                <a:lnTo>
                  <a:pt x="23" y="0"/>
                </a:lnTo>
                <a:lnTo>
                  <a:pt x="80" y="0"/>
                </a:lnTo>
                <a:moveTo>
                  <a:pt x="71" y="9"/>
                </a:moveTo>
                <a:lnTo>
                  <a:pt x="32" y="9"/>
                </a:lnTo>
                <a:lnTo>
                  <a:pt x="32" y="32"/>
                </a:lnTo>
                <a:lnTo>
                  <a:pt x="9" y="32"/>
                </a:lnTo>
                <a:lnTo>
                  <a:pt x="9" y="102"/>
                </a:lnTo>
                <a:lnTo>
                  <a:pt x="71" y="102"/>
                </a:lnTo>
                <a:lnTo>
                  <a:pt x="71" y="9"/>
                </a:lnTo>
                <a:lnTo>
                  <a:pt x="71" y="9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8" name="Freeform 255"/>
          <p:cNvSpPr/>
          <p:nvPr/>
        </p:nvSpPr>
        <p:spPr bwMode="auto">
          <a:xfrm>
            <a:off x="2874266" y="2682776"/>
            <a:ext cx="102278" cy="116315"/>
          </a:xfrm>
          <a:custGeom>
            <a:avLst/>
            <a:gdLst>
              <a:gd name="T0" fmla="*/ 5 w 51"/>
              <a:gd name="T1" fmla="*/ 0 h 58"/>
              <a:gd name="T2" fmla="*/ 0 w 51"/>
              <a:gd name="T3" fmla="*/ 0 h 58"/>
              <a:gd name="T4" fmla="*/ 0 w 51"/>
              <a:gd name="T5" fmla="*/ 58 h 58"/>
              <a:gd name="T6" fmla="*/ 51 w 51"/>
              <a:gd name="T7" fmla="*/ 58 h 58"/>
              <a:gd name="T8" fmla="*/ 51 w 51"/>
              <a:gd name="T9" fmla="*/ 46 h 58"/>
              <a:gd name="T10" fmla="*/ 5 w 51"/>
              <a:gd name="T11" fmla="*/ 46 h 58"/>
              <a:gd name="T12" fmla="*/ 5 w 51"/>
              <a:gd name="T1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8">
                <a:moveTo>
                  <a:pt x="5" y="0"/>
                </a:moveTo>
                <a:lnTo>
                  <a:pt x="0" y="0"/>
                </a:lnTo>
                <a:lnTo>
                  <a:pt x="0" y="58"/>
                </a:lnTo>
                <a:lnTo>
                  <a:pt x="51" y="58"/>
                </a:lnTo>
                <a:lnTo>
                  <a:pt x="51" y="46"/>
                </a:lnTo>
                <a:lnTo>
                  <a:pt x="5" y="46"/>
                </a:lnTo>
                <a:lnTo>
                  <a:pt x="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9" name="Freeform 256"/>
          <p:cNvSpPr>
            <a:spLocks noEditPoints="1"/>
          </p:cNvSpPr>
          <p:nvPr/>
        </p:nvSpPr>
        <p:spPr bwMode="auto">
          <a:xfrm>
            <a:off x="2860228" y="2592530"/>
            <a:ext cx="158430" cy="220598"/>
          </a:xfrm>
          <a:custGeom>
            <a:avLst/>
            <a:gdLst>
              <a:gd name="T0" fmla="*/ 79 w 79"/>
              <a:gd name="T1" fmla="*/ 0 h 110"/>
              <a:gd name="T2" fmla="*/ 32 w 79"/>
              <a:gd name="T3" fmla="*/ 0 h 110"/>
              <a:gd name="T4" fmla="*/ 32 w 79"/>
              <a:gd name="T5" fmla="*/ 0 h 110"/>
              <a:gd name="T6" fmla="*/ 12 w 79"/>
              <a:gd name="T7" fmla="*/ 19 h 110"/>
              <a:gd name="T8" fmla="*/ 12 w 79"/>
              <a:gd name="T9" fmla="*/ 25 h 110"/>
              <a:gd name="T10" fmla="*/ 0 w 79"/>
              <a:gd name="T11" fmla="*/ 38 h 110"/>
              <a:gd name="T12" fmla="*/ 0 w 79"/>
              <a:gd name="T13" fmla="*/ 110 h 110"/>
              <a:gd name="T14" fmla="*/ 66 w 79"/>
              <a:gd name="T15" fmla="*/ 110 h 110"/>
              <a:gd name="T16" fmla="*/ 66 w 79"/>
              <a:gd name="T17" fmla="*/ 91 h 110"/>
              <a:gd name="T18" fmla="*/ 79 w 79"/>
              <a:gd name="T19" fmla="*/ 91 h 110"/>
              <a:gd name="T20" fmla="*/ 79 w 79"/>
              <a:gd name="T21" fmla="*/ 0 h 110"/>
              <a:gd name="T22" fmla="*/ 58 w 79"/>
              <a:gd name="T23" fmla="*/ 103 h 110"/>
              <a:gd name="T24" fmla="*/ 7 w 79"/>
              <a:gd name="T25" fmla="*/ 103 h 110"/>
              <a:gd name="T26" fmla="*/ 7 w 79"/>
              <a:gd name="T27" fmla="*/ 45 h 110"/>
              <a:gd name="T28" fmla="*/ 12 w 79"/>
              <a:gd name="T29" fmla="*/ 45 h 110"/>
              <a:gd name="T30" fmla="*/ 12 w 79"/>
              <a:gd name="T31" fmla="*/ 91 h 110"/>
              <a:gd name="T32" fmla="*/ 58 w 79"/>
              <a:gd name="T33" fmla="*/ 91 h 110"/>
              <a:gd name="T34" fmla="*/ 58 w 79"/>
              <a:gd name="T35" fmla="*/ 103 h 110"/>
              <a:gd name="T36" fmla="*/ 71 w 79"/>
              <a:gd name="T37" fmla="*/ 84 h 110"/>
              <a:gd name="T38" fmla="*/ 20 w 79"/>
              <a:gd name="T39" fmla="*/ 84 h 110"/>
              <a:gd name="T40" fmla="*/ 20 w 79"/>
              <a:gd name="T41" fmla="*/ 27 h 110"/>
              <a:gd name="T42" fmla="*/ 39 w 79"/>
              <a:gd name="T43" fmla="*/ 27 h 110"/>
              <a:gd name="T44" fmla="*/ 39 w 79"/>
              <a:gd name="T45" fmla="*/ 7 h 110"/>
              <a:gd name="T46" fmla="*/ 71 w 79"/>
              <a:gd name="T47" fmla="*/ 7 h 110"/>
              <a:gd name="T48" fmla="*/ 71 w 79"/>
              <a:gd name="T49" fmla="*/ 8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9" h="110">
                <a:moveTo>
                  <a:pt x="79" y="0"/>
                </a:moveTo>
                <a:lnTo>
                  <a:pt x="32" y="0"/>
                </a:lnTo>
                <a:lnTo>
                  <a:pt x="32" y="0"/>
                </a:lnTo>
                <a:lnTo>
                  <a:pt x="12" y="19"/>
                </a:lnTo>
                <a:lnTo>
                  <a:pt x="12" y="25"/>
                </a:lnTo>
                <a:lnTo>
                  <a:pt x="0" y="38"/>
                </a:lnTo>
                <a:lnTo>
                  <a:pt x="0" y="110"/>
                </a:lnTo>
                <a:lnTo>
                  <a:pt x="66" y="110"/>
                </a:lnTo>
                <a:lnTo>
                  <a:pt x="66" y="91"/>
                </a:lnTo>
                <a:lnTo>
                  <a:pt x="79" y="91"/>
                </a:lnTo>
                <a:lnTo>
                  <a:pt x="79" y="0"/>
                </a:lnTo>
                <a:close/>
                <a:moveTo>
                  <a:pt x="58" y="103"/>
                </a:moveTo>
                <a:lnTo>
                  <a:pt x="7" y="103"/>
                </a:lnTo>
                <a:lnTo>
                  <a:pt x="7" y="45"/>
                </a:lnTo>
                <a:lnTo>
                  <a:pt x="12" y="45"/>
                </a:lnTo>
                <a:lnTo>
                  <a:pt x="12" y="91"/>
                </a:lnTo>
                <a:lnTo>
                  <a:pt x="58" y="91"/>
                </a:lnTo>
                <a:lnTo>
                  <a:pt x="58" y="103"/>
                </a:lnTo>
                <a:close/>
                <a:moveTo>
                  <a:pt x="71" y="84"/>
                </a:moveTo>
                <a:lnTo>
                  <a:pt x="20" y="84"/>
                </a:lnTo>
                <a:lnTo>
                  <a:pt x="20" y="27"/>
                </a:lnTo>
                <a:lnTo>
                  <a:pt x="39" y="27"/>
                </a:lnTo>
                <a:lnTo>
                  <a:pt x="39" y="7"/>
                </a:lnTo>
                <a:lnTo>
                  <a:pt x="71" y="7"/>
                </a:lnTo>
                <a:lnTo>
                  <a:pt x="71" y="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0" name="Freeform 257"/>
          <p:cNvSpPr/>
          <p:nvPr/>
        </p:nvSpPr>
        <p:spPr bwMode="auto">
          <a:xfrm>
            <a:off x="8627862" y="2614591"/>
            <a:ext cx="222604" cy="174474"/>
          </a:xfrm>
          <a:custGeom>
            <a:avLst/>
            <a:gdLst>
              <a:gd name="T0" fmla="*/ 279 w 288"/>
              <a:gd name="T1" fmla="*/ 28 h 227"/>
              <a:gd name="T2" fmla="*/ 121 w 288"/>
              <a:gd name="T3" fmla="*/ 28 h 227"/>
              <a:gd name="T4" fmla="*/ 111 w 288"/>
              <a:gd name="T5" fmla="*/ 8 h 227"/>
              <a:gd name="T6" fmla="*/ 99 w 288"/>
              <a:gd name="T7" fmla="*/ 0 h 227"/>
              <a:gd name="T8" fmla="*/ 44 w 288"/>
              <a:gd name="T9" fmla="*/ 0 h 227"/>
              <a:gd name="T10" fmla="*/ 32 w 288"/>
              <a:gd name="T11" fmla="*/ 8 h 227"/>
              <a:gd name="T12" fmla="*/ 22 w 288"/>
              <a:gd name="T13" fmla="*/ 28 h 227"/>
              <a:gd name="T14" fmla="*/ 9 w 288"/>
              <a:gd name="T15" fmla="*/ 28 h 227"/>
              <a:gd name="T16" fmla="*/ 0 w 288"/>
              <a:gd name="T17" fmla="*/ 37 h 227"/>
              <a:gd name="T18" fmla="*/ 0 w 288"/>
              <a:gd name="T19" fmla="*/ 218 h 227"/>
              <a:gd name="T20" fmla="*/ 9 w 288"/>
              <a:gd name="T21" fmla="*/ 227 h 227"/>
              <a:gd name="T22" fmla="*/ 279 w 288"/>
              <a:gd name="T23" fmla="*/ 227 h 227"/>
              <a:gd name="T24" fmla="*/ 288 w 288"/>
              <a:gd name="T25" fmla="*/ 218 h 227"/>
              <a:gd name="T26" fmla="*/ 288 w 288"/>
              <a:gd name="T27" fmla="*/ 37 h 227"/>
              <a:gd name="T28" fmla="*/ 279 w 288"/>
              <a:gd name="T29" fmla="*/ 2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227">
                <a:moveTo>
                  <a:pt x="279" y="28"/>
                </a:moveTo>
                <a:cubicBezTo>
                  <a:pt x="121" y="28"/>
                  <a:pt x="121" y="28"/>
                  <a:pt x="121" y="28"/>
                </a:cubicBezTo>
                <a:cubicBezTo>
                  <a:pt x="111" y="8"/>
                  <a:pt x="111" y="8"/>
                  <a:pt x="111" y="8"/>
                </a:cubicBezTo>
                <a:cubicBezTo>
                  <a:pt x="109" y="4"/>
                  <a:pt x="104" y="0"/>
                  <a:pt x="9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4" y="4"/>
                  <a:pt x="32" y="8"/>
                </a:cubicBezTo>
                <a:cubicBezTo>
                  <a:pt x="22" y="28"/>
                  <a:pt x="22" y="28"/>
                  <a:pt x="22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4" y="28"/>
                  <a:pt x="0" y="32"/>
                  <a:pt x="0" y="37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3"/>
                  <a:pt x="4" y="227"/>
                  <a:pt x="9" y="227"/>
                </a:cubicBezTo>
                <a:cubicBezTo>
                  <a:pt x="279" y="227"/>
                  <a:pt x="279" y="227"/>
                  <a:pt x="279" y="227"/>
                </a:cubicBezTo>
                <a:cubicBezTo>
                  <a:pt x="284" y="227"/>
                  <a:pt x="288" y="223"/>
                  <a:pt x="288" y="218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2"/>
                  <a:pt x="284" y="28"/>
                  <a:pt x="279" y="2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3" name="组合 592"/>
          <p:cNvGrpSpPr/>
          <p:nvPr/>
        </p:nvGrpSpPr>
        <p:grpSpPr>
          <a:xfrm>
            <a:off x="1041297" y="3071830"/>
            <a:ext cx="224609" cy="154419"/>
            <a:chOff x="983636" y="2652601"/>
            <a:chExt cx="224609" cy="154419"/>
          </a:xfrm>
        </p:grpSpPr>
        <p:sp>
          <p:nvSpPr>
            <p:cNvPr id="181" name="Freeform 258"/>
            <p:cNvSpPr/>
            <p:nvPr/>
          </p:nvSpPr>
          <p:spPr bwMode="auto">
            <a:xfrm>
              <a:off x="983636" y="2692710"/>
              <a:ext cx="224609" cy="114310"/>
            </a:xfrm>
            <a:custGeom>
              <a:avLst/>
              <a:gdLst>
                <a:gd name="T0" fmla="*/ 18 w 289"/>
                <a:gd name="T1" fmla="*/ 139 h 147"/>
                <a:gd name="T2" fmla="*/ 25 w 289"/>
                <a:gd name="T3" fmla="*/ 147 h 147"/>
                <a:gd name="T4" fmla="*/ 264 w 289"/>
                <a:gd name="T5" fmla="*/ 147 h 147"/>
                <a:gd name="T6" fmla="*/ 271 w 289"/>
                <a:gd name="T7" fmla="*/ 139 h 147"/>
                <a:gd name="T8" fmla="*/ 289 w 289"/>
                <a:gd name="T9" fmla="*/ 0 h 147"/>
                <a:gd name="T10" fmla="*/ 0 w 289"/>
                <a:gd name="T11" fmla="*/ 0 h 147"/>
                <a:gd name="T12" fmla="*/ 18 w 289"/>
                <a:gd name="T13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147">
                  <a:moveTo>
                    <a:pt x="18" y="139"/>
                  </a:moveTo>
                  <a:cubicBezTo>
                    <a:pt x="18" y="143"/>
                    <a:pt x="21" y="147"/>
                    <a:pt x="25" y="147"/>
                  </a:cubicBezTo>
                  <a:cubicBezTo>
                    <a:pt x="264" y="147"/>
                    <a:pt x="264" y="147"/>
                    <a:pt x="264" y="147"/>
                  </a:cubicBezTo>
                  <a:cubicBezTo>
                    <a:pt x="268" y="147"/>
                    <a:pt x="271" y="143"/>
                    <a:pt x="271" y="139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" y="13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Freeform 259"/>
            <p:cNvSpPr/>
            <p:nvPr/>
          </p:nvSpPr>
          <p:spPr bwMode="auto">
            <a:xfrm>
              <a:off x="997675" y="2652601"/>
              <a:ext cx="196533" cy="26071"/>
            </a:xfrm>
            <a:custGeom>
              <a:avLst/>
              <a:gdLst>
                <a:gd name="T0" fmla="*/ 253 w 253"/>
                <a:gd name="T1" fmla="*/ 32 h 35"/>
                <a:gd name="T2" fmla="*/ 246 w 253"/>
                <a:gd name="T3" fmla="*/ 25 h 35"/>
                <a:gd name="T4" fmla="*/ 106 w 253"/>
                <a:gd name="T5" fmla="*/ 25 h 35"/>
                <a:gd name="T6" fmla="*/ 98 w 253"/>
                <a:gd name="T7" fmla="*/ 7 h 35"/>
                <a:gd name="T8" fmla="*/ 87 w 253"/>
                <a:gd name="T9" fmla="*/ 0 h 35"/>
                <a:gd name="T10" fmla="*/ 39 w 253"/>
                <a:gd name="T11" fmla="*/ 0 h 35"/>
                <a:gd name="T12" fmla="*/ 28 w 253"/>
                <a:gd name="T13" fmla="*/ 7 h 35"/>
                <a:gd name="T14" fmla="*/ 19 w 253"/>
                <a:gd name="T15" fmla="*/ 25 h 35"/>
                <a:gd name="T16" fmla="*/ 7 w 253"/>
                <a:gd name="T17" fmla="*/ 25 h 35"/>
                <a:gd name="T18" fmla="*/ 0 w 253"/>
                <a:gd name="T19" fmla="*/ 32 h 35"/>
                <a:gd name="T20" fmla="*/ 0 w 253"/>
                <a:gd name="T21" fmla="*/ 35 h 35"/>
                <a:gd name="T22" fmla="*/ 253 w 253"/>
                <a:gd name="T23" fmla="*/ 35 h 35"/>
                <a:gd name="T24" fmla="*/ 253 w 25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35">
                  <a:moveTo>
                    <a:pt x="253" y="32"/>
                  </a:moveTo>
                  <a:cubicBezTo>
                    <a:pt x="253" y="28"/>
                    <a:pt x="250" y="25"/>
                    <a:pt x="24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6" y="3"/>
                    <a:pt x="91" y="0"/>
                    <a:pt x="8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4" y="0"/>
                    <a:pt x="29" y="3"/>
                    <a:pt x="28" y="7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3" y="25"/>
                    <a:pt x="0" y="28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53" y="35"/>
                    <a:pt x="253" y="35"/>
                    <a:pt x="253" y="35"/>
                  </a:cubicBezTo>
                  <a:lnTo>
                    <a:pt x="253" y="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3" name="Freeform 260"/>
          <p:cNvSpPr>
            <a:spLocks noEditPoints="1"/>
          </p:cNvSpPr>
          <p:nvPr/>
        </p:nvSpPr>
        <p:spPr bwMode="auto">
          <a:xfrm>
            <a:off x="7288231" y="3496983"/>
            <a:ext cx="222604" cy="194528"/>
          </a:xfrm>
          <a:custGeom>
            <a:avLst/>
            <a:gdLst>
              <a:gd name="T0" fmla="*/ 283 w 288"/>
              <a:gd name="T1" fmla="*/ 0 h 252"/>
              <a:gd name="T2" fmla="*/ 6 w 288"/>
              <a:gd name="T3" fmla="*/ 0 h 252"/>
              <a:gd name="T4" fmla="*/ 0 w 288"/>
              <a:gd name="T5" fmla="*/ 6 h 252"/>
              <a:gd name="T6" fmla="*/ 0 w 288"/>
              <a:gd name="T7" fmla="*/ 210 h 252"/>
              <a:gd name="T8" fmla="*/ 6 w 288"/>
              <a:gd name="T9" fmla="*/ 216 h 252"/>
              <a:gd name="T10" fmla="*/ 119 w 288"/>
              <a:gd name="T11" fmla="*/ 216 h 252"/>
              <a:gd name="T12" fmla="*/ 119 w 288"/>
              <a:gd name="T13" fmla="*/ 233 h 252"/>
              <a:gd name="T14" fmla="*/ 94 w 288"/>
              <a:gd name="T15" fmla="*/ 249 h 252"/>
              <a:gd name="T16" fmla="*/ 95 w 288"/>
              <a:gd name="T17" fmla="*/ 252 h 252"/>
              <a:gd name="T18" fmla="*/ 195 w 288"/>
              <a:gd name="T19" fmla="*/ 252 h 252"/>
              <a:gd name="T20" fmla="*/ 196 w 288"/>
              <a:gd name="T21" fmla="*/ 249 h 252"/>
              <a:gd name="T22" fmla="*/ 170 w 288"/>
              <a:gd name="T23" fmla="*/ 233 h 252"/>
              <a:gd name="T24" fmla="*/ 170 w 288"/>
              <a:gd name="T25" fmla="*/ 216 h 252"/>
              <a:gd name="T26" fmla="*/ 283 w 288"/>
              <a:gd name="T27" fmla="*/ 216 h 252"/>
              <a:gd name="T28" fmla="*/ 288 w 288"/>
              <a:gd name="T29" fmla="*/ 210 h 252"/>
              <a:gd name="T30" fmla="*/ 288 w 288"/>
              <a:gd name="T31" fmla="*/ 6 h 252"/>
              <a:gd name="T32" fmla="*/ 283 w 288"/>
              <a:gd name="T33" fmla="*/ 0 h 252"/>
              <a:gd name="T34" fmla="*/ 264 w 288"/>
              <a:gd name="T35" fmla="*/ 158 h 252"/>
              <a:gd name="T36" fmla="*/ 259 w 288"/>
              <a:gd name="T37" fmla="*/ 164 h 252"/>
              <a:gd name="T38" fmla="*/ 30 w 288"/>
              <a:gd name="T39" fmla="*/ 164 h 252"/>
              <a:gd name="T40" fmla="*/ 24 w 288"/>
              <a:gd name="T41" fmla="*/ 158 h 252"/>
              <a:gd name="T42" fmla="*/ 24 w 288"/>
              <a:gd name="T43" fmla="*/ 30 h 252"/>
              <a:gd name="T44" fmla="*/ 30 w 288"/>
              <a:gd name="T45" fmla="*/ 24 h 252"/>
              <a:gd name="T46" fmla="*/ 259 w 288"/>
              <a:gd name="T47" fmla="*/ 24 h 252"/>
              <a:gd name="T48" fmla="*/ 264 w 288"/>
              <a:gd name="T49" fmla="*/ 30 h 252"/>
              <a:gd name="T50" fmla="*/ 264 w 288"/>
              <a:gd name="T51" fmla="*/ 158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52">
                <a:moveTo>
                  <a:pt x="283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4"/>
                  <a:pt x="3" y="216"/>
                  <a:pt x="6" y="21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119" y="233"/>
                  <a:pt x="119" y="233"/>
                  <a:pt x="119" y="233"/>
                </a:cubicBezTo>
                <a:cubicBezTo>
                  <a:pt x="94" y="249"/>
                  <a:pt x="94" y="249"/>
                  <a:pt x="94" y="249"/>
                </a:cubicBezTo>
                <a:cubicBezTo>
                  <a:pt x="91" y="250"/>
                  <a:pt x="91" y="252"/>
                  <a:pt x="95" y="252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8" y="252"/>
                  <a:pt x="199" y="250"/>
                  <a:pt x="196" y="249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16"/>
                  <a:pt x="170" y="216"/>
                  <a:pt x="170" y="216"/>
                </a:cubicBezTo>
                <a:cubicBezTo>
                  <a:pt x="283" y="216"/>
                  <a:pt x="283" y="216"/>
                  <a:pt x="283" y="216"/>
                </a:cubicBezTo>
                <a:cubicBezTo>
                  <a:pt x="286" y="216"/>
                  <a:pt x="288" y="214"/>
                  <a:pt x="288" y="210"/>
                </a:cubicBezTo>
                <a:cubicBezTo>
                  <a:pt x="288" y="6"/>
                  <a:pt x="288" y="6"/>
                  <a:pt x="288" y="6"/>
                </a:cubicBezTo>
                <a:cubicBezTo>
                  <a:pt x="288" y="3"/>
                  <a:pt x="286" y="0"/>
                  <a:pt x="283" y="0"/>
                </a:cubicBezTo>
                <a:close/>
                <a:moveTo>
                  <a:pt x="264" y="158"/>
                </a:moveTo>
                <a:cubicBezTo>
                  <a:pt x="264" y="161"/>
                  <a:pt x="262" y="164"/>
                  <a:pt x="259" y="164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27" y="164"/>
                  <a:pt x="24" y="161"/>
                  <a:pt x="24" y="15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27"/>
                  <a:pt x="27" y="24"/>
                  <a:pt x="30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62" y="24"/>
                  <a:pt x="264" y="27"/>
                  <a:pt x="264" y="30"/>
                </a:cubicBezTo>
                <a:lnTo>
                  <a:pt x="264" y="1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" name="Freeform 261"/>
          <p:cNvSpPr/>
          <p:nvPr/>
        </p:nvSpPr>
        <p:spPr bwMode="auto">
          <a:xfrm>
            <a:off x="7763519" y="3559151"/>
            <a:ext cx="166452" cy="146397"/>
          </a:xfrm>
          <a:custGeom>
            <a:avLst/>
            <a:gdLst>
              <a:gd name="T0" fmla="*/ 212 w 216"/>
              <a:gd name="T1" fmla="*/ 0 h 189"/>
              <a:gd name="T2" fmla="*/ 191 w 216"/>
              <a:gd name="T3" fmla="*/ 0 h 189"/>
              <a:gd name="T4" fmla="*/ 189 w 216"/>
              <a:gd name="T5" fmla="*/ 3 h 189"/>
              <a:gd name="T6" fmla="*/ 176 w 216"/>
              <a:gd name="T7" fmla="*/ 18 h 189"/>
              <a:gd name="T8" fmla="*/ 194 w 216"/>
              <a:gd name="T9" fmla="*/ 18 h 189"/>
              <a:gd name="T10" fmla="*/ 198 w 216"/>
              <a:gd name="T11" fmla="*/ 22 h 189"/>
              <a:gd name="T12" fmla="*/ 198 w 216"/>
              <a:gd name="T13" fmla="*/ 119 h 189"/>
              <a:gd name="T14" fmla="*/ 194 w 216"/>
              <a:gd name="T15" fmla="*/ 123 h 189"/>
              <a:gd name="T16" fmla="*/ 22 w 216"/>
              <a:gd name="T17" fmla="*/ 123 h 189"/>
              <a:gd name="T18" fmla="*/ 18 w 216"/>
              <a:gd name="T19" fmla="*/ 119 h 189"/>
              <a:gd name="T20" fmla="*/ 18 w 216"/>
              <a:gd name="T21" fmla="*/ 22 h 189"/>
              <a:gd name="T22" fmla="*/ 22 w 216"/>
              <a:gd name="T23" fmla="*/ 18 h 189"/>
              <a:gd name="T24" fmla="*/ 34 w 216"/>
              <a:gd name="T25" fmla="*/ 18 h 189"/>
              <a:gd name="T26" fmla="*/ 21 w 216"/>
              <a:gd name="T27" fmla="*/ 3 h 189"/>
              <a:gd name="T28" fmla="*/ 19 w 216"/>
              <a:gd name="T29" fmla="*/ 0 h 189"/>
              <a:gd name="T30" fmla="*/ 4 w 216"/>
              <a:gd name="T31" fmla="*/ 0 h 189"/>
              <a:gd name="T32" fmla="*/ 0 w 216"/>
              <a:gd name="T33" fmla="*/ 4 h 189"/>
              <a:gd name="T34" fmla="*/ 0 w 216"/>
              <a:gd name="T35" fmla="*/ 158 h 189"/>
              <a:gd name="T36" fmla="*/ 4 w 216"/>
              <a:gd name="T37" fmla="*/ 162 h 189"/>
              <a:gd name="T38" fmla="*/ 89 w 216"/>
              <a:gd name="T39" fmla="*/ 162 h 189"/>
              <a:gd name="T40" fmla="*/ 89 w 216"/>
              <a:gd name="T41" fmla="*/ 175 h 189"/>
              <a:gd name="T42" fmla="*/ 70 w 216"/>
              <a:gd name="T43" fmla="*/ 187 h 189"/>
              <a:gd name="T44" fmla="*/ 71 w 216"/>
              <a:gd name="T45" fmla="*/ 189 h 189"/>
              <a:gd name="T46" fmla="*/ 146 w 216"/>
              <a:gd name="T47" fmla="*/ 189 h 189"/>
              <a:gd name="T48" fmla="*/ 147 w 216"/>
              <a:gd name="T49" fmla="*/ 187 h 189"/>
              <a:gd name="T50" fmla="*/ 127 w 216"/>
              <a:gd name="T51" fmla="*/ 175 h 189"/>
              <a:gd name="T52" fmla="*/ 127 w 216"/>
              <a:gd name="T53" fmla="*/ 162 h 189"/>
              <a:gd name="T54" fmla="*/ 212 w 216"/>
              <a:gd name="T55" fmla="*/ 162 h 189"/>
              <a:gd name="T56" fmla="*/ 216 w 216"/>
              <a:gd name="T57" fmla="*/ 158 h 189"/>
              <a:gd name="T58" fmla="*/ 216 w 216"/>
              <a:gd name="T59" fmla="*/ 4 h 189"/>
              <a:gd name="T60" fmla="*/ 212 w 216"/>
              <a:gd name="T6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6" h="189">
                <a:moveTo>
                  <a:pt x="212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0" y="1"/>
                  <a:pt x="190" y="2"/>
                  <a:pt x="189" y="3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94" y="18"/>
                  <a:pt x="194" y="18"/>
                  <a:pt x="194" y="18"/>
                </a:cubicBezTo>
                <a:cubicBezTo>
                  <a:pt x="196" y="18"/>
                  <a:pt x="198" y="20"/>
                  <a:pt x="198" y="22"/>
                </a:cubicBezTo>
                <a:cubicBezTo>
                  <a:pt x="198" y="119"/>
                  <a:pt x="198" y="119"/>
                  <a:pt x="198" y="119"/>
                </a:cubicBezTo>
                <a:cubicBezTo>
                  <a:pt x="198" y="121"/>
                  <a:pt x="196" y="123"/>
                  <a:pt x="194" y="123"/>
                </a:cubicBezTo>
                <a:cubicBezTo>
                  <a:pt x="22" y="123"/>
                  <a:pt x="22" y="123"/>
                  <a:pt x="22" y="123"/>
                </a:cubicBezTo>
                <a:cubicBezTo>
                  <a:pt x="20" y="123"/>
                  <a:pt x="18" y="121"/>
                  <a:pt x="18" y="119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8"/>
                  <a:pt x="22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0" y="1"/>
                  <a:pt x="1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0"/>
                  <a:pt x="2" y="162"/>
                  <a:pt x="4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8" y="188"/>
                  <a:pt x="68" y="189"/>
                  <a:pt x="71" y="189"/>
                </a:cubicBezTo>
                <a:cubicBezTo>
                  <a:pt x="146" y="189"/>
                  <a:pt x="146" y="189"/>
                  <a:pt x="146" y="189"/>
                </a:cubicBezTo>
                <a:cubicBezTo>
                  <a:pt x="148" y="189"/>
                  <a:pt x="149" y="188"/>
                  <a:pt x="147" y="187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27" y="162"/>
                  <a:pt x="127" y="162"/>
                  <a:pt x="127" y="162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214" y="162"/>
                  <a:pt x="216" y="160"/>
                  <a:pt x="216" y="158"/>
                </a:cubicBezTo>
                <a:cubicBezTo>
                  <a:pt x="216" y="4"/>
                  <a:pt x="216" y="4"/>
                  <a:pt x="216" y="4"/>
                </a:cubicBezTo>
                <a:cubicBezTo>
                  <a:pt x="216" y="2"/>
                  <a:pt x="214" y="0"/>
                  <a:pt x="21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5" name="Freeform 262"/>
          <p:cNvSpPr/>
          <p:nvPr/>
        </p:nvSpPr>
        <p:spPr bwMode="auto">
          <a:xfrm>
            <a:off x="7789590" y="3482944"/>
            <a:ext cx="108294" cy="122332"/>
          </a:xfrm>
          <a:custGeom>
            <a:avLst/>
            <a:gdLst>
              <a:gd name="T0" fmla="*/ 63 w 140"/>
              <a:gd name="T1" fmla="*/ 155 h 159"/>
              <a:gd name="T2" fmla="*/ 70 w 140"/>
              <a:gd name="T3" fmla="*/ 159 h 159"/>
              <a:gd name="T4" fmla="*/ 78 w 140"/>
              <a:gd name="T5" fmla="*/ 155 h 159"/>
              <a:gd name="T6" fmla="*/ 136 w 140"/>
              <a:gd name="T7" fmla="*/ 86 h 159"/>
              <a:gd name="T8" fmla="*/ 132 w 140"/>
              <a:gd name="T9" fmla="*/ 77 h 159"/>
              <a:gd name="T10" fmla="*/ 101 w 140"/>
              <a:gd name="T11" fmla="*/ 77 h 159"/>
              <a:gd name="T12" fmla="*/ 89 w 140"/>
              <a:gd name="T13" fmla="*/ 77 h 159"/>
              <a:gd name="T14" fmla="*/ 89 w 140"/>
              <a:gd name="T15" fmla="*/ 12 h 159"/>
              <a:gd name="T16" fmla="*/ 77 w 140"/>
              <a:gd name="T17" fmla="*/ 0 h 159"/>
              <a:gd name="T18" fmla="*/ 63 w 140"/>
              <a:gd name="T19" fmla="*/ 0 h 159"/>
              <a:gd name="T20" fmla="*/ 51 w 140"/>
              <a:gd name="T21" fmla="*/ 12 h 159"/>
              <a:gd name="T22" fmla="*/ 51 w 140"/>
              <a:gd name="T23" fmla="*/ 77 h 159"/>
              <a:gd name="T24" fmla="*/ 39 w 140"/>
              <a:gd name="T25" fmla="*/ 77 h 159"/>
              <a:gd name="T26" fmla="*/ 9 w 140"/>
              <a:gd name="T27" fmla="*/ 77 h 159"/>
              <a:gd name="T28" fmla="*/ 5 w 140"/>
              <a:gd name="T29" fmla="*/ 86 h 159"/>
              <a:gd name="T30" fmla="*/ 63 w 140"/>
              <a:gd name="T31" fmla="*/ 1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0" h="159">
                <a:moveTo>
                  <a:pt x="63" y="155"/>
                </a:moveTo>
                <a:cubicBezTo>
                  <a:pt x="65" y="158"/>
                  <a:pt x="67" y="159"/>
                  <a:pt x="70" y="159"/>
                </a:cubicBezTo>
                <a:cubicBezTo>
                  <a:pt x="73" y="159"/>
                  <a:pt x="76" y="158"/>
                  <a:pt x="78" y="155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40" y="81"/>
                  <a:pt x="138" y="77"/>
                  <a:pt x="132" y="77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98" y="77"/>
                  <a:pt x="93" y="77"/>
                  <a:pt x="89" y="77"/>
                </a:cubicBezTo>
                <a:cubicBezTo>
                  <a:pt x="89" y="12"/>
                  <a:pt x="89" y="12"/>
                  <a:pt x="89" y="12"/>
                </a:cubicBezTo>
                <a:cubicBezTo>
                  <a:pt x="89" y="5"/>
                  <a:pt x="84" y="0"/>
                  <a:pt x="77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57" y="0"/>
                  <a:pt x="51" y="5"/>
                  <a:pt x="51" y="12"/>
                </a:cubicBezTo>
                <a:cubicBezTo>
                  <a:pt x="51" y="77"/>
                  <a:pt x="51" y="77"/>
                  <a:pt x="51" y="77"/>
                </a:cubicBezTo>
                <a:cubicBezTo>
                  <a:pt x="47" y="77"/>
                  <a:pt x="43" y="77"/>
                  <a:pt x="3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2" y="77"/>
                  <a:pt x="0" y="81"/>
                  <a:pt x="5" y="86"/>
                </a:cubicBezTo>
                <a:lnTo>
                  <a:pt x="63" y="1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6" name="Freeform 263"/>
          <p:cNvSpPr/>
          <p:nvPr/>
        </p:nvSpPr>
        <p:spPr bwMode="auto">
          <a:xfrm>
            <a:off x="2439087" y="4485662"/>
            <a:ext cx="104283" cy="56152"/>
          </a:xfrm>
          <a:custGeom>
            <a:avLst/>
            <a:gdLst>
              <a:gd name="T0" fmla="*/ 112 w 135"/>
              <a:gd name="T1" fmla="*/ 2 h 72"/>
              <a:gd name="T2" fmla="*/ 118 w 135"/>
              <a:gd name="T3" fmla="*/ 21 h 72"/>
              <a:gd name="T4" fmla="*/ 86 w 135"/>
              <a:gd name="T5" fmla="*/ 21 h 72"/>
              <a:gd name="T6" fmla="*/ 78 w 135"/>
              <a:gd name="T7" fmla="*/ 36 h 72"/>
              <a:gd name="T8" fmla="*/ 57 w 135"/>
              <a:gd name="T9" fmla="*/ 36 h 72"/>
              <a:gd name="T10" fmla="*/ 49 w 135"/>
              <a:gd name="T11" fmla="*/ 21 h 72"/>
              <a:gd name="T12" fmla="*/ 17 w 135"/>
              <a:gd name="T13" fmla="*/ 21 h 72"/>
              <a:gd name="T14" fmla="*/ 23 w 135"/>
              <a:gd name="T15" fmla="*/ 2 h 72"/>
              <a:gd name="T16" fmla="*/ 14 w 135"/>
              <a:gd name="T17" fmla="*/ 1 h 72"/>
              <a:gd name="T18" fmla="*/ 8 w 135"/>
              <a:gd name="T19" fmla="*/ 0 h 72"/>
              <a:gd name="T20" fmla="*/ 0 w 135"/>
              <a:gd name="T21" fmla="*/ 21 h 72"/>
              <a:gd name="T22" fmla="*/ 0 w 135"/>
              <a:gd name="T23" fmla="*/ 72 h 72"/>
              <a:gd name="T24" fmla="*/ 135 w 135"/>
              <a:gd name="T25" fmla="*/ 72 h 72"/>
              <a:gd name="T26" fmla="*/ 135 w 135"/>
              <a:gd name="T27" fmla="*/ 21 h 72"/>
              <a:gd name="T28" fmla="*/ 127 w 135"/>
              <a:gd name="T29" fmla="*/ 0 h 72"/>
              <a:gd name="T30" fmla="*/ 121 w 135"/>
              <a:gd name="T31" fmla="*/ 1 h 72"/>
              <a:gd name="T32" fmla="*/ 112 w 135"/>
              <a:gd name="T33" fmla="*/ 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" h="72">
                <a:moveTo>
                  <a:pt x="112" y="2"/>
                </a:moveTo>
                <a:cubicBezTo>
                  <a:pt x="118" y="21"/>
                  <a:pt x="118" y="21"/>
                  <a:pt x="118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78" y="36"/>
                  <a:pt x="78" y="36"/>
                  <a:pt x="78" y="36"/>
                </a:cubicBezTo>
                <a:cubicBezTo>
                  <a:pt x="57" y="36"/>
                  <a:pt x="57" y="36"/>
                  <a:pt x="57" y="36"/>
                </a:cubicBezTo>
                <a:cubicBezTo>
                  <a:pt x="49" y="21"/>
                  <a:pt x="49" y="21"/>
                  <a:pt x="49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23" y="2"/>
                  <a:pt x="23" y="2"/>
                  <a:pt x="23" y="2"/>
                </a:cubicBezTo>
                <a:cubicBezTo>
                  <a:pt x="20" y="2"/>
                  <a:pt x="18" y="1"/>
                  <a:pt x="14" y="1"/>
                </a:cubicBezTo>
                <a:cubicBezTo>
                  <a:pt x="12" y="1"/>
                  <a:pt x="10" y="0"/>
                  <a:pt x="8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72"/>
                  <a:pt x="0" y="72"/>
                  <a:pt x="0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27" y="0"/>
                  <a:pt x="127" y="0"/>
                  <a:pt x="127" y="0"/>
                </a:cubicBezTo>
                <a:cubicBezTo>
                  <a:pt x="125" y="0"/>
                  <a:pt x="123" y="1"/>
                  <a:pt x="121" y="1"/>
                </a:cubicBezTo>
                <a:cubicBezTo>
                  <a:pt x="118" y="1"/>
                  <a:pt x="115" y="2"/>
                  <a:pt x="112" y="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7" name="Freeform 264"/>
          <p:cNvSpPr/>
          <p:nvPr/>
        </p:nvSpPr>
        <p:spPr bwMode="auto">
          <a:xfrm>
            <a:off x="2459141" y="4449564"/>
            <a:ext cx="66180" cy="12033"/>
          </a:xfrm>
          <a:custGeom>
            <a:avLst/>
            <a:gdLst>
              <a:gd name="T0" fmla="*/ 25 w 85"/>
              <a:gd name="T1" fmla="*/ 15 h 15"/>
              <a:gd name="T2" fmla="*/ 61 w 85"/>
              <a:gd name="T3" fmla="*/ 15 h 15"/>
              <a:gd name="T4" fmla="*/ 82 w 85"/>
              <a:gd name="T5" fmla="*/ 2 h 15"/>
              <a:gd name="T6" fmla="*/ 85 w 85"/>
              <a:gd name="T7" fmla="*/ 0 h 15"/>
              <a:gd name="T8" fmla="*/ 85 w 85"/>
              <a:gd name="T9" fmla="*/ 0 h 15"/>
              <a:gd name="T10" fmla="*/ 0 w 85"/>
              <a:gd name="T11" fmla="*/ 0 h 15"/>
              <a:gd name="T12" fmla="*/ 0 w 85"/>
              <a:gd name="T13" fmla="*/ 0 h 15"/>
              <a:gd name="T14" fmla="*/ 3 w 85"/>
              <a:gd name="T15" fmla="*/ 2 h 15"/>
              <a:gd name="T16" fmla="*/ 25 w 85"/>
              <a:gd name="T1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15">
                <a:moveTo>
                  <a:pt x="25" y="15"/>
                </a:moveTo>
                <a:cubicBezTo>
                  <a:pt x="61" y="15"/>
                  <a:pt x="61" y="15"/>
                  <a:pt x="61" y="15"/>
                </a:cubicBezTo>
                <a:cubicBezTo>
                  <a:pt x="67" y="10"/>
                  <a:pt x="74" y="5"/>
                  <a:pt x="82" y="2"/>
                </a:cubicBezTo>
                <a:cubicBezTo>
                  <a:pt x="83" y="1"/>
                  <a:pt x="84" y="1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1"/>
                  <a:pt x="3" y="2"/>
                </a:cubicBezTo>
                <a:cubicBezTo>
                  <a:pt x="12" y="5"/>
                  <a:pt x="19" y="10"/>
                  <a:pt x="25" y="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8" name="Freeform 265"/>
          <p:cNvSpPr/>
          <p:nvPr/>
        </p:nvSpPr>
        <p:spPr bwMode="auto">
          <a:xfrm>
            <a:off x="2497244" y="4431516"/>
            <a:ext cx="106289" cy="66180"/>
          </a:xfrm>
          <a:custGeom>
            <a:avLst/>
            <a:gdLst>
              <a:gd name="T0" fmla="*/ 136 w 136"/>
              <a:gd name="T1" fmla="*/ 42 h 85"/>
              <a:gd name="T2" fmla="*/ 73 w 136"/>
              <a:gd name="T3" fmla="*/ 0 h 85"/>
              <a:gd name="T4" fmla="*/ 73 w 136"/>
              <a:gd name="T5" fmla="*/ 25 h 85"/>
              <a:gd name="T6" fmla="*/ 0 w 136"/>
              <a:gd name="T7" fmla="*/ 85 h 85"/>
              <a:gd name="T8" fmla="*/ 45 w 136"/>
              <a:gd name="T9" fmla="*/ 59 h 85"/>
              <a:gd name="T10" fmla="*/ 73 w 136"/>
              <a:gd name="T11" fmla="*/ 57 h 85"/>
              <a:gd name="T12" fmla="*/ 73 w 136"/>
              <a:gd name="T13" fmla="*/ 85 h 85"/>
              <a:gd name="T14" fmla="*/ 136 w 136"/>
              <a:gd name="T15" fmla="*/ 4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85">
                <a:moveTo>
                  <a:pt x="136" y="42"/>
                </a:moveTo>
                <a:cubicBezTo>
                  <a:pt x="73" y="0"/>
                  <a:pt x="73" y="0"/>
                  <a:pt x="73" y="0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0" y="31"/>
                  <a:pt x="0" y="85"/>
                </a:cubicBezTo>
                <a:cubicBezTo>
                  <a:pt x="0" y="85"/>
                  <a:pt x="9" y="63"/>
                  <a:pt x="45" y="59"/>
                </a:cubicBezTo>
                <a:cubicBezTo>
                  <a:pt x="51" y="58"/>
                  <a:pt x="59" y="57"/>
                  <a:pt x="73" y="57"/>
                </a:cubicBezTo>
                <a:cubicBezTo>
                  <a:pt x="73" y="85"/>
                  <a:pt x="73" y="85"/>
                  <a:pt x="73" y="85"/>
                </a:cubicBezTo>
                <a:lnTo>
                  <a:pt x="136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9" name="Freeform 266"/>
          <p:cNvSpPr/>
          <p:nvPr/>
        </p:nvSpPr>
        <p:spPr bwMode="auto">
          <a:xfrm>
            <a:off x="2380928" y="4431516"/>
            <a:ext cx="104283" cy="66180"/>
          </a:xfrm>
          <a:custGeom>
            <a:avLst/>
            <a:gdLst>
              <a:gd name="T0" fmla="*/ 92 w 136"/>
              <a:gd name="T1" fmla="*/ 59 h 85"/>
              <a:gd name="T2" fmla="*/ 136 w 136"/>
              <a:gd name="T3" fmla="*/ 85 h 85"/>
              <a:gd name="T4" fmla="*/ 63 w 136"/>
              <a:gd name="T5" fmla="*/ 25 h 85"/>
              <a:gd name="T6" fmla="*/ 63 w 136"/>
              <a:gd name="T7" fmla="*/ 0 h 85"/>
              <a:gd name="T8" fmla="*/ 0 w 136"/>
              <a:gd name="T9" fmla="*/ 42 h 85"/>
              <a:gd name="T10" fmla="*/ 63 w 136"/>
              <a:gd name="T11" fmla="*/ 85 h 85"/>
              <a:gd name="T12" fmla="*/ 63 w 136"/>
              <a:gd name="T13" fmla="*/ 57 h 85"/>
              <a:gd name="T14" fmla="*/ 92 w 136"/>
              <a:gd name="T15" fmla="*/ 5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85">
                <a:moveTo>
                  <a:pt x="92" y="59"/>
                </a:moveTo>
                <a:cubicBezTo>
                  <a:pt x="127" y="63"/>
                  <a:pt x="136" y="85"/>
                  <a:pt x="136" y="85"/>
                </a:cubicBezTo>
                <a:cubicBezTo>
                  <a:pt x="136" y="31"/>
                  <a:pt x="63" y="25"/>
                  <a:pt x="63" y="25"/>
                </a:cubicBezTo>
                <a:cubicBezTo>
                  <a:pt x="63" y="0"/>
                  <a:pt x="63" y="0"/>
                  <a:pt x="63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57"/>
                  <a:pt x="63" y="57"/>
                  <a:pt x="63" y="57"/>
                </a:cubicBezTo>
                <a:cubicBezTo>
                  <a:pt x="77" y="57"/>
                  <a:pt x="86" y="58"/>
                  <a:pt x="92" y="5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0" name="Freeform 267"/>
          <p:cNvSpPr>
            <a:spLocks noEditPoints="1"/>
          </p:cNvSpPr>
          <p:nvPr/>
        </p:nvSpPr>
        <p:spPr bwMode="auto">
          <a:xfrm>
            <a:off x="3718555" y="3982298"/>
            <a:ext cx="222604" cy="118321"/>
          </a:xfrm>
          <a:custGeom>
            <a:avLst/>
            <a:gdLst>
              <a:gd name="T0" fmla="*/ 111 w 111"/>
              <a:gd name="T1" fmla="*/ 17 h 59"/>
              <a:gd name="T2" fmla="*/ 103 w 111"/>
              <a:gd name="T3" fmla="*/ 14 h 59"/>
              <a:gd name="T4" fmla="*/ 103 w 111"/>
              <a:gd name="T5" fmla="*/ 0 h 59"/>
              <a:gd name="T6" fmla="*/ 0 w 111"/>
              <a:gd name="T7" fmla="*/ 0 h 59"/>
              <a:gd name="T8" fmla="*/ 0 w 111"/>
              <a:gd name="T9" fmla="*/ 59 h 59"/>
              <a:gd name="T10" fmla="*/ 103 w 111"/>
              <a:gd name="T11" fmla="*/ 59 h 59"/>
              <a:gd name="T12" fmla="*/ 103 w 111"/>
              <a:gd name="T13" fmla="*/ 44 h 59"/>
              <a:gd name="T14" fmla="*/ 111 w 111"/>
              <a:gd name="T15" fmla="*/ 41 h 59"/>
              <a:gd name="T16" fmla="*/ 111 w 111"/>
              <a:gd name="T17" fmla="*/ 17 h 59"/>
              <a:gd name="T18" fmla="*/ 93 w 111"/>
              <a:gd name="T19" fmla="*/ 49 h 59"/>
              <a:gd name="T20" fmla="*/ 9 w 111"/>
              <a:gd name="T21" fmla="*/ 49 h 59"/>
              <a:gd name="T22" fmla="*/ 9 w 111"/>
              <a:gd name="T23" fmla="*/ 10 h 59"/>
              <a:gd name="T24" fmla="*/ 93 w 111"/>
              <a:gd name="T25" fmla="*/ 10 h 59"/>
              <a:gd name="T26" fmla="*/ 93 w 111"/>
              <a:gd name="T2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59">
                <a:moveTo>
                  <a:pt x="111" y="17"/>
                </a:moveTo>
                <a:lnTo>
                  <a:pt x="103" y="14"/>
                </a:lnTo>
                <a:lnTo>
                  <a:pt x="103" y="0"/>
                </a:lnTo>
                <a:lnTo>
                  <a:pt x="0" y="0"/>
                </a:lnTo>
                <a:lnTo>
                  <a:pt x="0" y="59"/>
                </a:lnTo>
                <a:lnTo>
                  <a:pt x="103" y="59"/>
                </a:lnTo>
                <a:lnTo>
                  <a:pt x="103" y="44"/>
                </a:lnTo>
                <a:lnTo>
                  <a:pt x="111" y="41"/>
                </a:lnTo>
                <a:lnTo>
                  <a:pt x="111" y="17"/>
                </a:lnTo>
                <a:close/>
                <a:moveTo>
                  <a:pt x="93" y="49"/>
                </a:moveTo>
                <a:lnTo>
                  <a:pt x="9" y="49"/>
                </a:lnTo>
                <a:lnTo>
                  <a:pt x="9" y="10"/>
                </a:lnTo>
                <a:lnTo>
                  <a:pt x="93" y="10"/>
                </a:lnTo>
                <a:lnTo>
                  <a:pt x="93" y="4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1" name="Rectangle 268"/>
          <p:cNvSpPr>
            <a:spLocks noChangeArrowheads="1"/>
          </p:cNvSpPr>
          <p:nvPr/>
        </p:nvSpPr>
        <p:spPr bwMode="auto">
          <a:xfrm>
            <a:off x="3750642" y="4014385"/>
            <a:ext cx="140381" cy="5214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2" name="Freeform 269"/>
          <p:cNvSpPr>
            <a:spLocks noEditPoints="1"/>
          </p:cNvSpPr>
          <p:nvPr/>
        </p:nvSpPr>
        <p:spPr bwMode="auto">
          <a:xfrm>
            <a:off x="3271342" y="3982298"/>
            <a:ext cx="222604" cy="118321"/>
          </a:xfrm>
          <a:custGeom>
            <a:avLst/>
            <a:gdLst>
              <a:gd name="T0" fmla="*/ 111 w 111"/>
              <a:gd name="T1" fmla="*/ 17 h 59"/>
              <a:gd name="T2" fmla="*/ 103 w 111"/>
              <a:gd name="T3" fmla="*/ 14 h 59"/>
              <a:gd name="T4" fmla="*/ 103 w 111"/>
              <a:gd name="T5" fmla="*/ 0 h 59"/>
              <a:gd name="T6" fmla="*/ 0 w 111"/>
              <a:gd name="T7" fmla="*/ 0 h 59"/>
              <a:gd name="T8" fmla="*/ 0 w 111"/>
              <a:gd name="T9" fmla="*/ 59 h 59"/>
              <a:gd name="T10" fmla="*/ 103 w 111"/>
              <a:gd name="T11" fmla="*/ 59 h 59"/>
              <a:gd name="T12" fmla="*/ 103 w 111"/>
              <a:gd name="T13" fmla="*/ 44 h 59"/>
              <a:gd name="T14" fmla="*/ 111 w 111"/>
              <a:gd name="T15" fmla="*/ 41 h 59"/>
              <a:gd name="T16" fmla="*/ 111 w 111"/>
              <a:gd name="T17" fmla="*/ 17 h 59"/>
              <a:gd name="T18" fmla="*/ 93 w 111"/>
              <a:gd name="T19" fmla="*/ 49 h 59"/>
              <a:gd name="T20" fmla="*/ 10 w 111"/>
              <a:gd name="T21" fmla="*/ 49 h 59"/>
              <a:gd name="T22" fmla="*/ 10 w 111"/>
              <a:gd name="T23" fmla="*/ 10 h 59"/>
              <a:gd name="T24" fmla="*/ 93 w 111"/>
              <a:gd name="T25" fmla="*/ 10 h 59"/>
              <a:gd name="T26" fmla="*/ 93 w 111"/>
              <a:gd name="T2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59">
                <a:moveTo>
                  <a:pt x="111" y="17"/>
                </a:moveTo>
                <a:lnTo>
                  <a:pt x="103" y="14"/>
                </a:lnTo>
                <a:lnTo>
                  <a:pt x="103" y="0"/>
                </a:lnTo>
                <a:lnTo>
                  <a:pt x="0" y="0"/>
                </a:lnTo>
                <a:lnTo>
                  <a:pt x="0" y="59"/>
                </a:lnTo>
                <a:lnTo>
                  <a:pt x="103" y="59"/>
                </a:lnTo>
                <a:lnTo>
                  <a:pt x="103" y="44"/>
                </a:lnTo>
                <a:lnTo>
                  <a:pt x="111" y="41"/>
                </a:lnTo>
                <a:lnTo>
                  <a:pt x="111" y="17"/>
                </a:lnTo>
                <a:close/>
                <a:moveTo>
                  <a:pt x="93" y="49"/>
                </a:moveTo>
                <a:lnTo>
                  <a:pt x="10" y="49"/>
                </a:lnTo>
                <a:lnTo>
                  <a:pt x="10" y="10"/>
                </a:lnTo>
                <a:lnTo>
                  <a:pt x="93" y="10"/>
                </a:lnTo>
                <a:lnTo>
                  <a:pt x="93" y="4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3" name="Freeform 270"/>
          <p:cNvSpPr/>
          <p:nvPr/>
        </p:nvSpPr>
        <p:spPr bwMode="auto">
          <a:xfrm>
            <a:off x="3303429" y="4014385"/>
            <a:ext cx="112304" cy="52141"/>
          </a:xfrm>
          <a:custGeom>
            <a:avLst/>
            <a:gdLst>
              <a:gd name="T0" fmla="*/ 26 w 56"/>
              <a:gd name="T1" fmla="*/ 0 h 26"/>
              <a:gd name="T2" fmla="*/ 0 w 56"/>
              <a:gd name="T3" fmla="*/ 0 h 26"/>
              <a:gd name="T4" fmla="*/ 0 w 56"/>
              <a:gd name="T5" fmla="*/ 26 h 26"/>
              <a:gd name="T6" fmla="*/ 56 w 56"/>
              <a:gd name="T7" fmla="*/ 26 h 26"/>
              <a:gd name="T8" fmla="*/ 26 w 56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26">
                <a:moveTo>
                  <a:pt x="26" y="0"/>
                </a:moveTo>
                <a:lnTo>
                  <a:pt x="0" y="0"/>
                </a:lnTo>
                <a:lnTo>
                  <a:pt x="0" y="26"/>
                </a:lnTo>
                <a:lnTo>
                  <a:pt x="56" y="26"/>
                </a:lnTo>
                <a:lnTo>
                  <a:pt x="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" name="Freeform 271"/>
          <p:cNvSpPr>
            <a:spLocks noEditPoints="1"/>
          </p:cNvSpPr>
          <p:nvPr/>
        </p:nvSpPr>
        <p:spPr bwMode="auto">
          <a:xfrm>
            <a:off x="4165766" y="3982298"/>
            <a:ext cx="220598" cy="118321"/>
          </a:xfrm>
          <a:custGeom>
            <a:avLst/>
            <a:gdLst>
              <a:gd name="T0" fmla="*/ 102 w 110"/>
              <a:gd name="T1" fmla="*/ 14 h 59"/>
              <a:gd name="T2" fmla="*/ 102 w 110"/>
              <a:gd name="T3" fmla="*/ 0 h 59"/>
              <a:gd name="T4" fmla="*/ 0 w 110"/>
              <a:gd name="T5" fmla="*/ 0 h 59"/>
              <a:gd name="T6" fmla="*/ 0 w 110"/>
              <a:gd name="T7" fmla="*/ 59 h 59"/>
              <a:gd name="T8" fmla="*/ 102 w 110"/>
              <a:gd name="T9" fmla="*/ 59 h 59"/>
              <a:gd name="T10" fmla="*/ 102 w 110"/>
              <a:gd name="T11" fmla="*/ 44 h 59"/>
              <a:gd name="T12" fmla="*/ 110 w 110"/>
              <a:gd name="T13" fmla="*/ 41 h 59"/>
              <a:gd name="T14" fmla="*/ 110 w 110"/>
              <a:gd name="T15" fmla="*/ 17 h 59"/>
              <a:gd name="T16" fmla="*/ 102 w 110"/>
              <a:gd name="T17" fmla="*/ 14 h 59"/>
              <a:gd name="T18" fmla="*/ 92 w 110"/>
              <a:gd name="T19" fmla="*/ 49 h 59"/>
              <a:gd name="T20" fmla="*/ 9 w 110"/>
              <a:gd name="T21" fmla="*/ 49 h 59"/>
              <a:gd name="T22" fmla="*/ 9 w 110"/>
              <a:gd name="T23" fmla="*/ 10 h 59"/>
              <a:gd name="T24" fmla="*/ 92 w 110"/>
              <a:gd name="T25" fmla="*/ 10 h 59"/>
              <a:gd name="T26" fmla="*/ 92 w 110"/>
              <a:gd name="T2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" h="59">
                <a:moveTo>
                  <a:pt x="102" y="14"/>
                </a:moveTo>
                <a:lnTo>
                  <a:pt x="102" y="0"/>
                </a:lnTo>
                <a:lnTo>
                  <a:pt x="0" y="0"/>
                </a:lnTo>
                <a:lnTo>
                  <a:pt x="0" y="59"/>
                </a:lnTo>
                <a:lnTo>
                  <a:pt x="102" y="59"/>
                </a:lnTo>
                <a:lnTo>
                  <a:pt x="102" y="44"/>
                </a:lnTo>
                <a:lnTo>
                  <a:pt x="110" y="41"/>
                </a:lnTo>
                <a:lnTo>
                  <a:pt x="110" y="17"/>
                </a:lnTo>
                <a:lnTo>
                  <a:pt x="102" y="14"/>
                </a:lnTo>
                <a:close/>
                <a:moveTo>
                  <a:pt x="92" y="49"/>
                </a:moveTo>
                <a:lnTo>
                  <a:pt x="9" y="49"/>
                </a:lnTo>
                <a:lnTo>
                  <a:pt x="9" y="10"/>
                </a:lnTo>
                <a:lnTo>
                  <a:pt x="92" y="10"/>
                </a:lnTo>
                <a:lnTo>
                  <a:pt x="92" y="4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5" name="Freeform 272"/>
          <p:cNvSpPr/>
          <p:nvPr/>
        </p:nvSpPr>
        <p:spPr bwMode="auto">
          <a:xfrm>
            <a:off x="4197853" y="4016390"/>
            <a:ext cx="140381" cy="46126"/>
          </a:xfrm>
          <a:custGeom>
            <a:avLst/>
            <a:gdLst>
              <a:gd name="T0" fmla="*/ 39 w 70"/>
              <a:gd name="T1" fmla="*/ 23 h 23"/>
              <a:gd name="T2" fmla="*/ 70 w 70"/>
              <a:gd name="T3" fmla="*/ 0 h 23"/>
              <a:gd name="T4" fmla="*/ 42 w 70"/>
              <a:gd name="T5" fmla="*/ 12 h 23"/>
              <a:gd name="T6" fmla="*/ 30 w 70"/>
              <a:gd name="T7" fmla="*/ 0 h 23"/>
              <a:gd name="T8" fmla="*/ 0 w 70"/>
              <a:gd name="T9" fmla="*/ 23 h 23"/>
              <a:gd name="T10" fmla="*/ 28 w 70"/>
              <a:gd name="T11" fmla="*/ 12 h 23"/>
              <a:gd name="T12" fmla="*/ 39 w 70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23">
                <a:moveTo>
                  <a:pt x="39" y="23"/>
                </a:moveTo>
                <a:lnTo>
                  <a:pt x="70" y="0"/>
                </a:lnTo>
                <a:lnTo>
                  <a:pt x="42" y="12"/>
                </a:lnTo>
                <a:lnTo>
                  <a:pt x="30" y="0"/>
                </a:lnTo>
                <a:lnTo>
                  <a:pt x="0" y="23"/>
                </a:lnTo>
                <a:lnTo>
                  <a:pt x="28" y="12"/>
                </a:lnTo>
                <a:lnTo>
                  <a:pt x="39" y="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6" name="Freeform 273"/>
          <p:cNvSpPr/>
          <p:nvPr/>
        </p:nvSpPr>
        <p:spPr bwMode="auto">
          <a:xfrm>
            <a:off x="3273348" y="4820571"/>
            <a:ext cx="222604" cy="224609"/>
          </a:xfrm>
          <a:custGeom>
            <a:avLst/>
            <a:gdLst>
              <a:gd name="T0" fmla="*/ 76 w 111"/>
              <a:gd name="T1" fmla="*/ 68 h 112"/>
              <a:gd name="T2" fmla="*/ 111 w 111"/>
              <a:gd name="T3" fmla="*/ 45 h 112"/>
              <a:gd name="T4" fmla="*/ 68 w 111"/>
              <a:gd name="T5" fmla="*/ 45 h 112"/>
              <a:gd name="T6" fmla="*/ 55 w 111"/>
              <a:gd name="T7" fmla="*/ 0 h 112"/>
              <a:gd name="T8" fmla="*/ 43 w 111"/>
              <a:gd name="T9" fmla="*/ 45 h 112"/>
              <a:gd name="T10" fmla="*/ 0 w 111"/>
              <a:gd name="T11" fmla="*/ 45 h 112"/>
              <a:gd name="T12" fmla="*/ 35 w 111"/>
              <a:gd name="T13" fmla="*/ 68 h 112"/>
              <a:gd name="T14" fmla="*/ 22 w 111"/>
              <a:gd name="T15" fmla="*/ 112 h 112"/>
              <a:gd name="T16" fmla="*/ 55 w 111"/>
              <a:gd name="T17" fmla="*/ 83 h 112"/>
              <a:gd name="T18" fmla="*/ 91 w 111"/>
              <a:gd name="T19" fmla="*/ 112 h 112"/>
              <a:gd name="T20" fmla="*/ 76 w 111"/>
              <a:gd name="T21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" h="112">
                <a:moveTo>
                  <a:pt x="76" y="68"/>
                </a:moveTo>
                <a:lnTo>
                  <a:pt x="111" y="45"/>
                </a:lnTo>
                <a:lnTo>
                  <a:pt x="68" y="45"/>
                </a:lnTo>
                <a:lnTo>
                  <a:pt x="55" y="0"/>
                </a:lnTo>
                <a:lnTo>
                  <a:pt x="43" y="45"/>
                </a:lnTo>
                <a:lnTo>
                  <a:pt x="0" y="45"/>
                </a:lnTo>
                <a:lnTo>
                  <a:pt x="35" y="68"/>
                </a:lnTo>
                <a:lnTo>
                  <a:pt x="22" y="112"/>
                </a:lnTo>
                <a:lnTo>
                  <a:pt x="55" y="83"/>
                </a:lnTo>
                <a:lnTo>
                  <a:pt x="91" y="112"/>
                </a:lnTo>
                <a:lnTo>
                  <a:pt x="76" y="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7" name="Freeform 274"/>
          <p:cNvSpPr/>
          <p:nvPr/>
        </p:nvSpPr>
        <p:spPr bwMode="auto">
          <a:xfrm>
            <a:off x="3718555" y="4820571"/>
            <a:ext cx="224609" cy="224609"/>
          </a:xfrm>
          <a:custGeom>
            <a:avLst/>
            <a:gdLst>
              <a:gd name="T0" fmla="*/ 285 w 288"/>
              <a:gd name="T1" fmla="*/ 109 h 288"/>
              <a:gd name="T2" fmla="*/ 277 w 288"/>
              <a:gd name="T3" fmla="*/ 104 h 288"/>
              <a:gd name="T4" fmla="*/ 270 w 288"/>
              <a:gd name="T5" fmla="*/ 103 h 288"/>
              <a:gd name="T6" fmla="*/ 189 w 288"/>
              <a:gd name="T7" fmla="*/ 103 h 288"/>
              <a:gd name="T8" fmla="*/ 185 w 288"/>
              <a:gd name="T9" fmla="*/ 101 h 288"/>
              <a:gd name="T10" fmla="*/ 183 w 288"/>
              <a:gd name="T11" fmla="*/ 98 h 288"/>
              <a:gd name="T12" fmla="*/ 159 w 288"/>
              <a:gd name="T13" fmla="*/ 14 h 288"/>
              <a:gd name="T14" fmla="*/ 156 w 288"/>
              <a:gd name="T15" fmla="*/ 6 h 288"/>
              <a:gd name="T16" fmla="*/ 144 w 288"/>
              <a:gd name="T17" fmla="*/ 0 h 288"/>
              <a:gd name="T18" fmla="*/ 133 w 288"/>
              <a:gd name="T19" fmla="*/ 6 h 288"/>
              <a:gd name="T20" fmla="*/ 129 w 288"/>
              <a:gd name="T21" fmla="*/ 14 h 288"/>
              <a:gd name="T22" fmla="*/ 106 w 288"/>
              <a:gd name="T23" fmla="*/ 98 h 288"/>
              <a:gd name="T24" fmla="*/ 103 w 288"/>
              <a:gd name="T25" fmla="*/ 101 h 288"/>
              <a:gd name="T26" fmla="*/ 99 w 288"/>
              <a:gd name="T27" fmla="*/ 103 h 288"/>
              <a:gd name="T28" fmla="*/ 19 w 288"/>
              <a:gd name="T29" fmla="*/ 103 h 288"/>
              <a:gd name="T30" fmla="*/ 9 w 288"/>
              <a:gd name="T31" fmla="*/ 105 h 288"/>
              <a:gd name="T32" fmla="*/ 4 w 288"/>
              <a:gd name="T33" fmla="*/ 109 h 288"/>
              <a:gd name="T34" fmla="*/ 0 w 288"/>
              <a:gd name="T35" fmla="*/ 117 h 288"/>
              <a:gd name="T36" fmla="*/ 4 w 288"/>
              <a:gd name="T37" fmla="*/ 127 h 288"/>
              <a:gd name="T38" fmla="*/ 10 w 288"/>
              <a:gd name="T39" fmla="*/ 132 h 288"/>
              <a:gd name="T40" fmla="*/ 75 w 288"/>
              <a:gd name="T41" fmla="*/ 175 h 288"/>
              <a:gd name="T42" fmla="*/ 78 w 288"/>
              <a:gd name="T43" fmla="*/ 181 h 288"/>
              <a:gd name="T44" fmla="*/ 78 w 288"/>
              <a:gd name="T45" fmla="*/ 183 h 288"/>
              <a:gd name="T46" fmla="*/ 53 w 288"/>
              <a:gd name="T47" fmla="*/ 266 h 288"/>
              <a:gd name="T48" fmla="*/ 51 w 288"/>
              <a:gd name="T49" fmla="*/ 273 h 288"/>
              <a:gd name="T50" fmla="*/ 54 w 288"/>
              <a:gd name="T51" fmla="*/ 282 h 288"/>
              <a:gd name="T52" fmla="*/ 65 w 288"/>
              <a:gd name="T53" fmla="*/ 288 h 288"/>
              <a:gd name="T54" fmla="*/ 78 w 288"/>
              <a:gd name="T55" fmla="*/ 282 h 288"/>
              <a:gd name="T56" fmla="*/ 141 w 288"/>
              <a:gd name="T57" fmla="*/ 228 h 288"/>
              <a:gd name="T58" fmla="*/ 145 w 288"/>
              <a:gd name="T59" fmla="*/ 227 h 288"/>
              <a:gd name="T60" fmla="*/ 148 w 288"/>
              <a:gd name="T61" fmla="*/ 228 h 288"/>
              <a:gd name="T62" fmla="*/ 215 w 288"/>
              <a:gd name="T63" fmla="*/ 283 h 288"/>
              <a:gd name="T64" fmla="*/ 228 w 288"/>
              <a:gd name="T65" fmla="*/ 288 h 288"/>
              <a:gd name="T66" fmla="*/ 228 w 288"/>
              <a:gd name="T67" fmla="*/ 288 h 288"/>
              <a:gd name="T68" fmla="*/ 238 w 288"/>
              <a:gd name="T69" fmla="*/ 283 h 288"/>
              <a:gd name="T70" fmla="*/ 241 w 288"/>
              <a:gd name="T71" fmla="*/ 274 h 288"/>
              <a:gd name="T72" fmla="*/ 240 w 288"/>
              <a:gd name="T73" fmla="*/ 266 h 288"/>
              <a:gd name="T74" fmla="*/ 211 w 288"/>
              <a:gd name="T75" fmla="*/ 182 h 288"/>
              <a:gd name="T76" fmla="*/ 211 w 288"/>
              <a:gd name="T77" fmla="*/ 181 h 288"/>
              <a:gd name="T78" fmla="*/ 214 w 288"/>
              <a:gd name="T79" fmla="*/ 175 h 288"/>
              <a:gd name="T80" fmla="*/ 279 w 288"/>
              <a:gd name="T81" fmla="*/ 132 h 288"/>
              <a:gd name="T82" fmla="*/ 284 w 288"/>
              <a:gd name="T83" fmla="*/ 127 h 288"/>
              <a:gd name="T84" fmla="*/ 288 w 288"/>
              <a:gd name="T85" fmla="*/ 117 h 288"/>
              <a:gd name="T86" fmla="*/ 285 w 288"/>
              <a:gd name="T87" fmla="*/ 1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8" h="288">
                <a:moveTo>
                  <a:pt x="285" y="109"/>
                </a:moveTo>
                <a:cubicBezTo>
                  <a:pt x="282" y="106"/>
                  <a:pt x="279" y="105"/>
                  <a:pt x="277" y="104"/>
                </a:cubicBezTo>
                <a:cubicBezTo>
                  <a:pt x="275" y="103"/>
                  <a:pt x="272" y="103"/>
                  <a:pt x="270" y="103"/>
                </a:cubicBezTo>
                <a:cubicBezTo>
                  <a:pt x="189" y="103"/>
                  <a:pt x="189" y="103"/>
                  <a:pt x="189" y="103"/>
                </a:cubicBezTo>
                <a:cubicBezTo>
                  <a:pt x="188" y="103"/>
                  <a:pt x="187" y="103"/>
                  <a:pt x="185" y="101"/>
                </a:cubicBezTo>
                <a:cubicBezTo>
                  <a:pt x="184" y="100"/>
                  <a:pt x="183" y="99"/>
                  <a:pt x="183" y="98"/>
                </a:cubicBezTo>
                <a:cubicBezTo>
                  <a:pt x="159" y="14"/>
                  <a:pt x="159" y="14"/>
                  <a:pt x="159" y="14"/>
                </a:cubicBezTo>
                <a:cubicBezTo>
                  <a:pt x="158" y="11"/>
                  <a:pt x="158" y="9"/>
                  <a:pt x="156" y="6"/>
                </a:cubicBezTo>
                <a:cubicBezTo>
                  <a:pt x="154" y="4"/>
                  <a:pt x="151" y="0"/>
                  <a:pt x="144" y="0"/>
                </a:cubicBezTo>
                <a:cubicBezTo>
                  <a:pt x="138" y="0"/>
                  <a:pt x="134" y="4"/>
                  <a:pt x="133" y="6"/>
                </a:cubicBezTo>
                <a:cubicBezTo>
                  <a:pt x="131" y="9"/>
                  <a:pt x="130" y="11"/>
                  <a:pt x="129" y="14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06" y="99"/>
                  <a:pt x="105" y="100"/>
                  <a:pt x="103" y="101"/>
                </a:cubicBezTo>
                <a:cubicBezTo>
                  <a:pt x="102" y="103"/>
                  <a:pt x="100" y="103"/>
                  <a:pt x="9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5" y="103"/>
                  <a:pt x="13" y="103"/>
                  <a:pt x="9" y="105"/>
                </a:cubicBezTo>
                <a:cubicBezTo>
                  <a:pt x="7" y="106"/>
                  <a:pt x="5" y="107"/>
                  <a:pt x="4" y="109"/>
                </a:cubicBezTo>
                <a:cubicBezTo>
                  <a:pt x="2" y="111"/>
                  <a:pt x="0" y="114"/>
                  <a:pt x="0" y="117"/>
                </a:cubicBezTo>
                <a:cubicBezTo>
                  <a:pt x="1" y="122"/>
                  <a:pt x="3" y="125"/>
                  <a:pt x="4" y="127"/>
                </a:cubicBezTo>
                <a:cubicBezTo>
                  <a:pt x="6" y="129"/>
                  <a:pt x="8" y="131"/>
                  <a:pt x="10" y="132"/>
                </a:cubicBezTo>
                <a:cubicBezTo>
                  <a:pt x="75" y="175"/>
                  <a:pt x="75" y="175"/>
                  <a:pt x="75" y="175"/>
                </a:cubicBezTo>
                <a:cubicBezTo>
                  <a:pt x="76" y="175"/>
                  <a:pt x="78" y="179"/>
                  <a:pt x="78" y="181"/>
                </a:cubicBezTo>
                <a:cubicBezTo>
                  <a:pt x="78" y="182"/>
                  <a:pt x="78" y="183"/>
                  <a:pt x="78" y="183"/>
                </a:cubicBezTo>
                <a:cubicBezTo>
                  <a:pt x="53" y="266"/>
                  <a:pt x="53" y="266"/>
                  <a:pt x="53" y="266"/>
                </a:cubicBezTo>
                <a:cubicBezTo>
                  <a:pt x="52" y="268"/>
                  <a:pt x="51" y="271"/>
                  <a:pt x="51" y="273"/>
                </a:cubicBezTo>
                <a:cubicBezTo>
                  <a:pt x="51" y="276"/>
                  <a:pt x="52" y="279"/>
                  <a:pt x="54" y="282"/>
                </a:cubicBezTo>
                <a:cubicBezTo>
                  <a:pt x="56" y="286"/>
                  <a:pt x="61" y="288"/>
                  <a:pt x="65" y="288"/>
                </a:cubicBezTo>
                <a:cubicBezTo>
                  <a:pt x="72" y="288"/>
                  <a:pt x="74" y="285"/>
                  <a:pt x="78" y="282"/>
                </a:cubicBezTo>
                <a:cubicBezTo>
                  <a:pt x="141" y="228"/>
                  <a:pt x="141" y="228"/>
                  <a:pt x="141" y="228"/>
                </a:cubicBezTo>
                <a:cubicBezTo>
                  <a:pt x="142" y="228"/>
                  <a:pt x="143" y="227"/>
                  <a:pt x="145" y="227"/>
                </a:cubicBezTo>
                <a:cubicBezTo>
                  <a:pt x="146" y="227"/>
                  <a:pt x="147" y="228"/>
                  <a:pt x="148" y="228"/>
                </a:cubicBezTo>
                <a:cubicBezTo>
                  <a:pt x="215" y="283"/>
                  <a:pt x="215" y="283"/>
                  <a:pt x="215" y="283"/>
                </a:cubicBezTo>
                <a:cubicBezTo>
                  <a:pt x="218" y="285"/>
                  <a:pt x="221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32" y="288"/>
                  <a:pt x="236" y="286"/>
                  <a:pt x="238" y="283"/>
                </a:cubicBezTo>
                <a:cubicBezTo>
                  <a:pt x="241" y="279"/>
                  <a:pt x="241" y="276"/>
                  <a:pt x="241" y="274"/>
                </a:cubicBezTo>
                <a:cubicBezTo>
                  <a:pt x="241" y="271"/>
                  <a:pt x="241" y="268"/>
                  <a:pt x="240" y="266"/>
                </a:cubicBezTo>
                <a:cubicBezTo>
                  <a:pt x="211" y="182"/>
                  <a:pt x="211" y="182"/>
                  <a:pt x="211" y="182"/>
                </a:cubicBezTo>
                <a:cubicBezTo>
                  <a:pt x="211" y="182"/>
                  <a:pt x="211" y="181"/>
                  <a:pt x="211" y="181"/>
                </a:cubicBezTo>
                <a:cubicBezTo>
                  <a:pt x="211" y="178"/>
                  <a:pt x="213" y="175"/>
                  <a:pt x="214" y="175"/>
                </a:cubicBezTo>
                <a:cubicBezTo>
                  <a:pt x="279" y="132"/>
                  <a:pt x="279" y="132"/>
                  <a:pt x="279" y="132"/>
                </a:cubicBezTo>
                <a:cubicBezTo>
                  <a:pt x="281" y="131"/>
                  <a:pt x="283" y="129"/>
                  <a:pt x="284" y="127"/>
                </a:cubicBezTo>
                <a:cubicBezTo>
                  <a:pt x="286" y="125"/>
                  <a:pt x="288" y="122"/>
                  <a:pt x="288" y="117"/>
                </a:cubicBezTo>
                <a:cubicBezTo>
                  <a:pt x="288" y="114"/>
                  <a:pt x="287" y="111"/>
                  <a:pt x="285" y="1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Freeform 275"/>
          <p:cNvSpPr>
            <a:spLocks noEditPoints="1"/>
          </p:cNvSpPr>
          <p:nvPr/>
        </p:nvSpPr>
        <p:spPr bwMode="auto">
          <a:xfrm>
            <a:off x="4165766" y="4820571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3 w 288"/>
              <a:gd name="T11" fmla="*/ 131 h 288"/>
              <a:gd name="T12" fmla="*/ 230 w 288"/>
              <a:gd name="T13" fmla="*/ 134 h 288"/>
              <a:gd name="T14" fmla="*/ 189 w 288"/>
              <a:gd name="T15" fmla="*/ 161 h 288"/>
              <a:gd name="T16" fmla="*/ 187 w 288"/>
              <a:gd name="T17" fmla="*/ 165 h 288"/>
              <a:gd name="T18" fmla="*/ 188 w 288"/>
              <a:gd name="T19" fmla="*/ 166 h 288"/>
              <a:gd name="T20" fmla="*/ 205 w 288"/>
              <a:gd name="T21" fmla="*/ 218 h 288"/>
              <a:gd name="T22" fmla="*/ 206 w 288"/>
              <a:gd name="T23" fmla="*/ 223 h 288"/>
              <a:gd name="T24" fmla="*/ 205 w 288"/>
              <a:gd name="T25" fmla="*/ 229 h 288"/>
              <a:gd name="T26" fmla="*/ 198 w 288"/>
              <a:gd name="T27" fmla="*/ 232 h 288"/>
              <a:gd name="T28" fmla="*/ 198 w 288"/>
              <a:gd name="T29" fmla="*/ 232 h 288"/>
              <a:gd name="T30" fmla="*/ 190 w 288"/>
              <a:gd name="T31" fmla="*/ 229 h 288"/>
              <a:gd name="T32" fmla="*/ 148 w 288"/>
              <a:gd name="T33" fmla="*/ 195 h 288"/>
              <a:gd name="T34" fmla="*/ 146 w 288"/>
              <a:gd name="T35" fmla="*/ 194 h 288"/>
              <a:gd name="T36" fmla="*/ 144 w 288"/>
              <a:gd name="T37" fmla="*/ 195 h 288"/>
              <a:gd name="T38" fmla="*/ 104 w 288"/>
              <a:gd name="T39" fmla="*/ 229 h 288"/>
              <a:gd name="T40" fmla="*/ 96 w 288"/>
              <a:gd name="T41" fmla="*/ 232 h 288"/>
              <a:gd name="T42" fmla="*/ 89 w 288"/>
              <a:gd name="T43" fmla="*/ 229 h 288"/>
              <a:gd name="T44" fmla="*/ 87 w 288"/>
              <a:gd name="T45" fmla="*/ 223 h 288"/>
              <a:gd name="T46" fmla="*/ 88 w 288"/>
              <a:gd name="T47" fmla="*/ 218 h 288"/>
              <a:gd name="T48" fmla="*/ 104 w 288"/>
              <a:gd name="T49" fmla="*/ 166 h 288"/>
              <a:gd name="T50" fmla="*/ 104 w 288"/>
              <a:gd name="T51" fmla="*/ 165 h 288"/>
              <a:gd name="T52" fmla="*/ 102 w 288"/>
              <a:gd name="T53" fmla="*/ 161 h 288"/>
              <a:gd name="T54" fmla="*/ 61 w 288"/>
              <a:gd name="T55" fmla="*/ 134 h 288"/>
              <a:gd name="T56" fmla="*/ 58 w 288"/>
              <a:gd name="T57" fmla="*/ 131 h 288"/>
              <a:gd name="T58" fmla="*/ 56 w 288"/>
              <a:gd name="T59" fmla="*/ 125 h 288"/>
              <a:gd name="T60" fmla="*/ 57 w 288"/>
              <a:gd name="T61" fmla="*/ 120 h 288"/>
              <a:gd name="T62" fmla="*/ 61 w 288"/>
              <a:gd name="T63" fmla="*/ 117 h 288"/>
              <a:gd name="T64" fmla="*/ 67 w 288"/>
              <a:gd name="T65" fmla="*/ 116 h 288"/>
              <a:gd name="T66" fmla="*/ 118 w 288"/>
              <a:gd name="T67" fmla="*/ 116 h 288"/>
              <a:gd name="T68" fmla="*/ 120 w 288"/>
              <a:gd name="T69" fmla="*/ 115 h 288"/>
              <a:gd name="T70" fmla="*/ 122 w 288"/>
              <a:gd name="T71" fmla="*/ 113 h 288"/>
              <a:gd name="T72" fmla="*/ 136 w 288"/>
              <a:gd name="T73" fmla="*/ 61 h 288"/>
              <a:gd name="T74" fmla="*/ 138 w 288"/>
              <a:gd name="T75" fmla="*/ 56 h 288"/>
              <a:gd name="T76" fmla="*/ 146 w 288"/>
              <a:gd name="T77" fmla="*/ 52 h 288"/>
              <a:gd name="T78" fmla="*/ 153 w 288"/>
              <a:gd name="T79" fmla="*/ 56 h 288"/>
              <a:gd name="T80" fmla="*/ 155 w 288"/>
              <a:gd name="T81" fmla="*/ 61 h 288"/>
              <a:gd name="T82" fmla="*/ 170 w 288"/>
              <a:gd name="T83" fmla="*/ 113 h 288"/>
              <a:gd name="T84" fmla="*/ 171 w 288"/>
              <a:gd name="T85" fmla="*/ 115 h 288"/>
              <a:gd name="T86" fmla="*/ 174 w 288"/>
              <a:gd name="T87" fmla="*/ 116 h 288"/>
              <a:gd name="T88" fmla="*/ 224 w 288"/>
              <a:gd name="T89" fmla="*/ 116 h 288"/>
              <a:gd name="T90" fmla="*/ 229 w 288"/>
              <a:gd name="T91" fmla="*/ 117 h 288"/>
              <a:gd name="T92" fmla="*/ 234 w 288"/>
              <a:gd name="T93" fmla="*/ 120 h 288"/>
              <a:gd name="T94" fmla="*/ 236 w 288"/>
              <a:gd name="T95" fmla="*/ 125 h 288"/>
              <a:gd name="T96" fmla="*/ 233 w 288"/>
              <a:gd name="T97" fmla="*/ 13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33" y="131"/>
                </a:moveTo>
                <a:cubicBezTo>
                  <a:pt x="232" y="133"/>
                  <a:pt x="231" y="134"/>
                  <a:pt x="230" y="134"/>
                </a:cubicBezTo>
                <a:cubicBezTo>
                  <a:pt x="189" y="161"/>
                  <a:pt x="189" y="161"/>
                  <a:pt x="189" y="161"/>
                </a:cubicBezTo>
                <a:cubicBezTo>
                  <a:pt x="188" y="161"/>
                  <a:pt x="187" y="164"/>
                  <a:pt x="187" y="165"/>
                </a:cubicBezTo>
                <a:cubicBezTo>
                  <a:pt x="187" y="165"/>
                  <a:pt x="187" y="166"/>
                  <a:pt x="188" y="166"/>
                </a:cubicBezTo>
                <a:cubicBezTo>
                  <a:pt x="205" y="218"/>
                  <a:pt x="205" y="218"/>
                  <a:pt x="205" y="218"/>
                </a:cubicBezTo>
                <a:cubicBezTo>
                  <a:pt x="206" y="220"/>
                  <a:pt x="206" y="221"/>
                  <a:pt x="206" y="223"/>
                </a:cubicBezTo>
                <a:cubicBezTo>
                  <a:pt x="206" y="225"/>
                  <a:pt x="206" y="227"/>
                  <a:pt x="205" y="229"/>
                </a:cubicBezTo>
                <a:cubicBezTo>
                  <a:pt x="203" y="231"/>
                  <a:pt x="200" y="232"/>
                  <a:pt x="198" y="232"/>
                </a:cubicBezTo>
                <a:cubicBezTo>
                  <a:pt x="198" y="232"/>
                  <a:pt x="198" y="232"/>
                  <a:pt x="198" y="232"/>
                </a:cubicBezTo>
                <a:cubicBezTo>
                  <a:pt x="194" y="232"/>
                  <a:pt x="192" y="230"/>
                  <a:pt x="190" y="229"/>
                </a:cubicBezTo>
                <a:cubicBezTo>
                  <a:pt x="148" y="195"/>
                  <a:pt x="148" y="195"/>
                  <a:pt x="148" y="195"/>
                </a:cubicBezTo>
                <a:cubicBezTo>
                  <a:pt x="148" y="194"/>
                  <a:pt x="147" y="194"/>
                  <a:pt x="146" y="194"/>
                </a:cubicBezTo>
                <a:cubicBezTo>
                  <a:pt x="145" y="194"/>
                  <a:pt x="144" y="194"/>
                  <a:pt x="144" y="195"/>
                </a:cubicBezTo>
                <a:cubicBezTo>
                  <a:pt x="104" y="229"/>
                  <a:pt x="104" y="229"/>
                  <a:pt x="104" y="229"/>
                </a:cubicBezTo>
                <a:cubicBezTo>
                  <a:pt x="102" y="230"/>
                  <a:pt x="100" y="232"/>
                  <a:pt x="96" y="232"/>
                </a:cubicBezTo>
                <a:cubicBezTo>
                  <a:pt x="94" y="232"/>
                  <a:pt x="91" y="231"/>
                  <a:pt x="89" y="229"/>
                </a:cubicBezTo>
                <a:cubicBezTo>
                  <a:pt x="88" y="226"/>
                  <a:pt x="87" y="224"/>
                  <a:pt x="87" y="223"/>
                </a:cubicBezTo>
                <a:cubicBezTo>
                  <a:pt x="87" y="221"/>
                  <a:pt x="88" y="220"/>
                  <a:pt x="88" y="218"/>
                </a:cubicBezTo>
                <a:cubicBezTo>
                  <a:pt x="104" y="166"/>
                  <a:pt x="104" y="166"/>
                  <a:pt x="104" y="166"/>
                </a:cubicBezTo>
                <a:cubicBezTo>
                  <a:pt x="104" y="166"/>
                  <a:pt x="104" y="166"/>
                  <a:pt x="104" y="165"/>
                </a:cubicBezTo>
                <a:cubicBezTo>
                  <a:pt x="104" y="164"/>
                  <a:pt x="103" y="162"/>
                  <a:pt x="102" y="161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0" y="134"/>
                  <a:pt x="59" y="133"/>
                  <a:pt x="58" y="131"/>
                </a:cubicBezTo>
                <a:cubicBezTo>
                  <a:pt x="57" y="130"/>
                  <a:pt x="56" y="128"/>
                  <a:pt x="56" y="125"/>
                </a:cubicBezTo>
                <a:cubicBezTo>
                  <a:pt x="56" y="123"/>
                  <a:pt x="56" y="121"/>
                  <a:pt x="57" y="120"/>
                </a:cubicBezTo>
                <a:cubicBezTo>
                  <a:pt x="59" y="119"/>
                  <a:pt x="60" y="118"/>
                  <a:pt x="61" y="117"/>
                </a:cubicBezTo>
                <a:cubicBezTo>
                  <a:pt x="63" y="116"/>
                  <a:pt x="65" y="116"/>
                  <a:pt x="67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9" y="116"/>
                  <a:pt x="120" y="115"/>
                </a:cubicBezTo>
                <a:cubicBezTo>
                  <a:pt x="121" y="115"/>
                  <a:pt x="121" y="114"/>
                  <a:pt x="122" y="113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7" y="59"/>
                  <a:pt x="137" y="57"/>
                  <a:pt x="138" y="56"/>
                </a:cubicBezTo>
                <a:cubicBezTo>
                  <a:pt x="139" y="54"/>
                  <a:pt x="142" y="52"/>
                  <a:pt x="146" y="52"/>
                </a:cubicBezTo>
                <a:cubicBezTo>
                  <a:pt x="150" y="52"/>
                  <a:pt x="152" y="54"/>
                  <a:pt x="153" y="56"/>
                </a:cubicBezTo>
                <a:cubicBezTo>
                  <a:pt x="154" y="57"/>
                  <a:pt x="154" y="59"/>
                  <a:pt x="155" y="61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70" y="114"/>
                  <a:pt x="170" y="115"/>
                  <a:pt x="171" y="115"/>
                </a:cubicBezTo>
                <a:cubicBezTo>
                  <a:pt x="172" y="116"/>
                  <a:pt x="173" y="116"/>
                  <a:pt x="174" y="116"/>
                </a:cubicBezTo>
                <a:cubicBezTo>
                  <a:pt x="224" y="116"/>
                  <a:pt x="224" y="116"/>
                  <a:pt x="224" y="116"/>
                </a:cubicBezTo>
                <a:cubicBezTo>
                  <a:pt x="226" y="116"/>
                  <a:pt x="227" y="116"/>
                  <a:pt x="229" y="117"/>
                </a:cubicBezTo>
                <a:cubicBezTo>
                  <a:pt x="230" y="117"/>
                  <a:pt x="232" y="118"/>
                  <a:pt x="234" y="120"/>
                </a:cubicBezTo>
                <a:cubicBezTo>
                  <a:pt x="235" y="121"/>
                  <a:pt x="236" y="123"/>
                  <a:pt x="236" y="125"/>
                </a:cubicBezTo>
                <a:cubicBezTo>
                  <a:pt x="236" y="128"/>
                  <a:pt x="234" y="130"/>
                  <a:pt x="233" y="1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Freeform 276"/>
          <p:cNvSpPr>
            <a:spLocks noEditPoints="1"/>
          </p:cNvSpPr>
          <p:nvPr/>
        </p:nvSpPr>
        <p:spPr bwMode="auto">
          <a:xfrm>
            <a:off x="5058186" y="4820571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13 w 288"/>
              <a:gd name="T11" fmla="*/ 165 h 288"/>
              <a:gd name="T12" fmla="*/ 144 w 288"/>
              <a:gd name="T13" fmla="*/ 234 h 288"/>
              <a:gd name="T14" fmla="*/ 74 w 288"/>
              <a:gd name="T15" fmla="*/ 165 h 288"/>
              <a:gd name="T16" fmla="*/ 51 w 288"/>
              <a:gd name="T17" fmla="*/ 118 h 288"/>
              <a:gd name="T18" fmla="*/ 97 w 288"/>
              <a:gd name="T19" fmla="*/ 72 h 288"/>
              <a:gd name="T20" fmla="*/ 144 w 288"/>
              <a:gd name="T21" fmla="*/ 100 h 288"/>
              <a:gd name="T22" fmla="*/ 190 w 288"/>
              <a:gd name="T23" fmla="*/ 72 h 288"/>
              <a:gd name="T24" fmla="*/ 236 w 288"/>
              <a:gd name="T25" fmla="*/ 118 h 288"/>
              <a:gd name="T26" fmla="*/ 213 w 288"/>
              <a:gd name="T27" fmla="*/ 16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13" y="165"/>
                </a:moveTo>
                <a:cubicBezTo>
                  <a:pt x="144" y="234"/>
                  <a:pt x="144" y="234"/>
                  <a:pt x="144" y="234"/>
                </a:cubicBezTo>
                <a:cubicBezTo>
                  <a:pt x="74" y="165"/>
                  <a:pt x="74" y="165"/>
                  <a:pt x="74" y="165"/>
                </a:cubicBezTo>
                <a:cubicBezTo>
                  <a:pt x="74" y="165"/>
                  <a:pt x="51" y="143"/>
                  <a:pt x="51" y="118"/>
                </a:cubicBezTo>
                <a:cubicBezTo>
                  <a:pt x="51" y="84"/>
                  <a:pt x="73" y="72"/>
                  <a:pt x="97" y="72"/>
                </a:cubicBezTo>
                <a:cubicBezTo>
                  <a:pt x="121" y="72"/>
                  <a:pt x="144" y="100"/>
                  <a:pt x="144" y="100"/>
                </a:cubicBezTo>
                <a:cubicBezTo>
                  <a:pt x="144" y="100"/>
                  <a:pt x="166" y="72"/>
                  <a:pt x="190" y="72"/>
                </a:cubicBezTo>
                <a:cubicBezTo>
                  <a:pt x="214" y="72"/>
                  <a:pt x="236" y="84"/>
                  <a:pt x="236" y="118"/>
                </a:cubicBezTo>
                <a:cubicBezTo>
                  <a:pt x="236" y="143"/>
                  <a:pt x="213" y="165"/>
                  <a:pt x="213" y="1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0" name="Freeform 277"/>
          <p:cNvSpPr>
            <a:spLocks noEditPoints="1"/>
          </p:cNvSpPr>
          <p:nvPr/>
        </p:nvSpPr>
        <p:spPr bwMode="auto">
          <a:xfrm>
            <a:off x="7288231" y="3962244"/>
            <a:ext cx="222604" cy="156424"/>
          </a:xfrm>
          <a:custGeom>
            <a:avLst/>
            <a:gdLst>
              <a:gd name="T0" fmla="*/ 254 w 289"/>
              <a:gd name="T1" fmla="*/ 90 h 201"/>
              <a:gd name="T2" fmla="*/ 254 w 289"/>
              <a:gd name="T3" fmla="*/ 86 h 201"/>
              <a:gd name="T4" fmla="*/ 168 w 289"/>
              <a:gd name="T5" fmla="*/ 0 h 201"/>
              <a:gd name="T6" fmla="*/ 91 w 289"/>
              <a:gd name="T7" fmla="*/ 47 h 201"/>
              <a:gd name="T8" fmla="*/ 67 w 289"/>
              <a:gd name="T9" fmla="*/ 40 h 201"/>
              <a:gd name="T10" fmla="*/ 26 w 289"/>
              <a:gd name="T11" fmla="*/ 81 h 201"/>
              <a:gd name="T12" fmla="*/ 28 w 289"/>
              <a:gd name="T13" fmla="*/ 91 h 201"/>
              <a:gd name="T14" fmla="*/ 0 w 289"/>
              <a:gd name="T15" fmla="*/ 142 h 201"/>
              <a:gd name="T16" fmla="*/ 56 w 289"/>
              <a:gd name="T17" fmla="*/ 201 h 201"/>
              <a:gd name="T18" fmla="*/ 56 w 289"/>
              <a:gd name="T19" fmla="*/ 201 h 201"/>
              <a:gd name="T20" fmla="*/ 59 w 289"/>
              <a:gd name="T21" fmla="*/ 201 h 201"/>
              <a:gd name="T22" fmla="*/ 59 w 289"/>
              <a:gd name="T23" fmla="*/ 201 h 201"/>
              <a:gd name="T24" fmla="*/ 60 w 289"/>
              <a:gd name="T25" fmla="*/ 201 h 201"/>
              <a:gd name="T26" fmla="*/ 228 w 289"/>
              <a:gd name="T27" fmla="*/ 201 h 201"/>
              <a:gd name="T28" fmla="*/ 231 w 289"/>
              <a:gd name="T29" fmla="*/ 201 h 201"/>
              <a:gd name="T30" fmla="*/ 289 w 289"/>
              <a:gd name="T31" fmla="*/ 143 h 201"/>
              <a:gd name="T32" fmla="*/ 254 w 289"/>
              <a:gd name="T33" fmla="*/ 90 h 201"/>
              <a:gd name="T34" fmla="*/ 231 w 289"/>
              <a:gd name="T35" fmla="*/ 181 h 201"/>
              <a:gd name="T36" fmla="*/ 230 w 289"/>
              <a:gd name="T37" fmla="*/ 181 h 201"/>
              <a:gd name="T38" fmla="*/ 228 w 289"/>
              <a:gd name="T39" fmla="*/ 181 h 201"/>
              <a:gd name="T40" fmla="*/ 228 w 289"/>
              <a:gd name="T41" fmla="*/ 181 h 201"/>
              <a:gd name="T42" fmla="*/ 228 w 289"/>
              <a:gd name="T43" fmla="*/ 181 h 201"/>
              <a:gd name="T44" fmla="*/ 60 w 289"/>
              <a:gd name="T45" fmla="*/ 181 h 201"/>
              <a:gd name="T46" fmla="*/ 59 w 289"/>
              <a:gd name="T47" fmla="*/ 181 h 201"/>
              <a:gd name="T48" fmla="*/ 59 w 289"/>
              <a:gd name="T49" fmla="*/ 181 h 201"/>
              <a:gd name="T50" fmla="*/ 59 w 289"/>
              <a:gd name="T51" fmla="*/ 181 h 201"/>
              <a:gd name="T52" fmla="*/ 20 w 289"/>
              <a:gd name="T53" fmla="*/ 142 h 201"/>
              <a:gd name="T54" fmla="*/ 39 w 289"/>
              <a:gd name="T55" fmla="*/ 108 h 201"/>
              <a:gd name="T56" fmla="*/ 51 w 289"/>
              <a:gd name="T57" fmla="*/ 100 h 201"/>
              <a:gd name="T58" fmla="*/ 47 w 289"/>
              <a:gd name="T59" fmla="*/ 87 h 201"/>
              <a:gd name="T60" fmla="*/ 46 w 289"/>
              <a:gd name="T61" fmla="*/ 81 h 201"/>
              <a:gd name="T62" fmla="*/ 67 w 289"/>
              <a:gd name="T63" fmla="*/ 59 h 201"/>
              <a:gd name="T64" fmla="*/ 80 w 289"/>
              <a:gd name="T65" fmla="*/ 64 h 201"/>
              <a:gd name="T66" fmla="*/ 98 w 289"/>
              <a:gd name="T67" fmla="*/ 77 h 201"/>
              <a:gd name="T68" fmla="*/ 107 w 289"/>
              <a:gd name="T69" fmla="*/ 58 h 201"/>
              <a:gd name="T70" fmla="*/ 168 w 289"/>
              <a:gd name="T71" fmla="*/ 19 h 201"/>
              <a:gd name="T72" fmla="*/ 235 w 289"/>
              <a:gd name="T73" fmla="*/ 86 h 201"/>
              <a:gd name="T74" fmla="*/ 234 w 289"/>
              <a:gd name="T75" fmla="*/ 89 h 201"/>
              <a:gd name="T76" fmla="*/ 234 w 289"/>
              <a:gd name="T77" fmla="*/ 90 h 201"/>
              <a:gd name="T78" fmla="*/ 234 w 289"/>
              <a:gd name="T79" fmla="*/ 103 h 201"/>
              <a:gd name="T80" fmla="*/ 245 w 289"/>
              <a:gd name="T81" fmla="*/ 108 h 201"/>
              <a:gd name="T82" fmla="*/ 269 w 289"/>
              <a:gd name="T83" fmla="*/ 143 h 201"/>
              <a:gd name="T84" fmla="*/ 231 w 289"/>
              <a:gd name="T85" fmla="*/ 18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9" h="201">
                <a:moveTo>
                  <a:pt x="254" y="90"/>
                </a:moveTo>
                <a:cubicBezTo>
                  <a:pt x="254" y="89"/>
                  <a:pt x="254" y="88"/>
                  <a:pt x="254" y="86"/>
                </a:cubicBezTo>
                <a:cubicBezTo>
                  <a:pt x="254" y="38"/>
                  <a:pt x="216" y="0"/>
                  <a:pt x="168" y="0"/>
                </a:cubicBezTo>
                <a:cubicBezTo>
                  <a:pt x="134" y="0"/>
                  <a:pt x="105" y="19"/>
                  <a:pt x="91" y="47"/>
                </a:cubicBezTo>
                <a:cubicBezTo>
                  <a:pt x="84" y="42"/>
                  <a:pt x="76" y="40"/>
                  <a:pt x="67" y="40"/>
                </a:cubicBezTo>
                <a:cubicBezTo>
                  <a:pt x="45" y="40"/>
                  <a:pt x="26" y="58"/>
                  <a:pt x="26" y="81"/>
                </a:cubicBezTo>
                <a:cubicBezTo>
                  <a:pt x="26" y="84"/>
                  <a:pt x="27" y="88"/>
                  <a:pt x="28" y="91"/>
                </a:cubicBezTo>
                <a:cubicBezTo>
                  <a:pt x="11" y="102"/>
                  <a:pt x="0" y="120"/>
                  <a:pt x="0" y="142"/>
                </a:cubicBezTo>
                <a:cubicBezTo>
                  <a:pt x="0" y="173"/>
                  <a:pt x="25" y="199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60" y="201"/>
                  <a:pt x="60" y="201"/>
                  <a:pt x="60" y="201"/>
                </a:cubicBezTo>
                <a:cubicBezTo>
                  <a:pt x="228" y="201"/>
                  <a:pt x="228" y="201"/>
                  <a:pt x="228" y="201"/>
                </a:cubicBezTo>
                <a:cubicBezTo>
                  <a:pt x="228" y="201"/>
                  <a:pt x="229" y="201"/>
                  <a:pt x="231" y="201"/>
                </a:cubicBezTo>
                <a:cubicBezTo>
                  <a:pt x="263" y="201"/>
                  <a:pt x="289" y="175"/>
                  <a:pt x="289" y="143"/>
                </a:cubicBezTo>
                <a:cubicBezTo>
                  <a:pt x="289" y="119"/>
                  <a:pt x="274" y="99"/>
                  <a:pt x="254" y="90"/>
                </a:cubicBezTo>
                <a:close/>
                <a:moveTo>
                  <a:pt x="231" y="181"/>
                </a:moveTo>
                <a:cubicBezTo>
                  <a:pt x="230" y="181"/>
                  <a:pt x="230" y="181"/>
                  <a:pt x="230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60" y="181"/>
                  <a:pt x="60" y="181"/>
                  <a:pt x="60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37" y="181"/>
                  <a:pt x="20" y="163"/>
                  <a:pt x="20" y="142"/>
                </a:cubicBezTo>
                <a:cubicBezTo>
                  <a:pt x="20" y="128"/>
                  <a:pt x="27" y="115"/>
                  <a:pt x="39" y="108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7" y="87"/>
                  <a:pt x="47" y="87"/>
                  <a:pt x="47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69"/>
                  <a:pt x="56" y="59"/>
                  <a:pt x="67" y="59"/>
                </a:cubicBezTo>
                <a:cubicBezTo>
                  <a:pt x="72" y="59"/>
                  <a:pt x="77" y="61"/>
                  <a:pt x="80" y="64"/>
                </a:cubicBezTo>
                <a:cubicBezTo>
                  <a:pt x="98" y="77"/>
                  <a:pt x="98" y="77"/>
                  <a:pt x="98" y="77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8" y="34"/>
                  <a:pt x="142" y="19"/>
                  <a:pt x="168" y="19"/>
                </a:cubicBezTo>
                <a:cubicBezTo>
                  <a:pt x="205" y="19"/>
                  <a:pt x="234" y="49"/>
                  <a:pt x="235" y="86"/>
                </a:cubicBezTo>
                <a:cubicBezTo>
                  <a:pt x="235" y="87"/>
                  <a:pt x="234" y="88"/>
                  <a:pt x="234" y="89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45" y="108"/>
                  <a:pt x="245" y="108"/>
                  <a:pt x="245" y="108"/>
                </a:cubicBezTo>
                <a:cubicBezTo>
                  <a:pt x="260" y="114"/>
                  <a:pt x="269" y="128"/>
                  <a:pt x="269" y="143"/>
                </a:cubicBezTo>
                <a:cubicBezTo>
                  <a:pt x="269" y="164"/>
                  <a:pt x="252" y="181"/>
                  <a:pt x="231" y="1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1" name="Freeform 278"/>
          <p:cNvSpPr/>
          <p:nvPr/>
        </p:nvSpPr>
        <p:spPr bwMode="auto">
          <a:xfrm>
            <a:off x="7737449" y="3928151"/>
            <a:ext cx="216587" cy="152413"/>
          </a:xfrm>
          <a:custGeom>
            <a:avLst/>
            <a:gdLst>
              <a:gd name="T0" fmla="*/ 247 w 280"/>
              <a:gd name="T1" fmla="*/ 88 h 196"/>
              <a:gd name="T2" fmla="*/ 247 w 280"/>
              <a:gd name="T3" fmla="*/ 84 h 196"/>
              <a:gd name="T4" fmla="*/ 162 w 280"/>
              <a:gd name="T5" fmla="*/ 0 h 196"/>
              <a:gd name="T6" fmla="*/ 88 w 280"/>
              <a:gd name="T7" fmla="*/ 46 h 196"/>
              <a:gd name="T8" fmla="*/ 65 w 280"/>
              <a:gd name="T9" fmla="*/ 39 h 196"/>
              <a:gd name="T10" fmla="*/ 25 w 280"/>
              <a:gd name="T11" fmla="*/ 79 h 196"/>
              <a:gd name="T12" fmla="*/ 27 w 280"/>
              <a:gd name="T13" fmla="*/ 89 h 196"/>
              <a:gd name="T14" fmla="*/ 0 w 280"/>
              <a:gd name="T15" fmla="*/ 138 h 196"/>
              <a:gd name="T16" fmla="*/ 49 w 280"/>
              <a:gd name="T17" fmla="*/ 195 h 196"/>
              <a:gd name="T18" fmla="*/ 66 w 280"/>
              <a:gd name="T19" fmla="*/ 180 h 196"/>
              <a:gd name="T20" fmla="*/ 69 w 280"/>
              <a:gd name="T21" fmla="*/ 177 h 196"/>
              <a:gd name="T22" fmla="*/ 57 w 280"/>
              <a:gd name="T23" fmla="*/ 177 h 196"/>
              <a:gd name="T24" fmla="*/ 57 w 280"/>
              <a:gd name="T25" fmla="*/ 177 h 196"/>
              <a:gd name="T26" fmla="*/ 57 w 280"/>
              <a:gd name="T27" fmla="*/ 177 h 196"/>
              <a:gd name="T28" fmla="*/ 57 w 280"/>
              <a:gd name="T29" fmla="*/ 177 h 196"/>
              <a:gd name="T30" fmla="*/ 19 w 280"/>
              <a:gd name="T31" fmla="*/ 138 h 196"/>
              <a:gd name="T32" fmla="*/ 38 w 280"/>
              <a:gd name="T33" fmla="*/ 105 h 196"/>
              <a:gd name="T34" fmla="*/ 49 w 280"/>
              <a:gd name="T35" fmla="*/ 98 h 196"/>
              <a:gd name="T36" fmla="*/ 45 w 280"/>
              <a:gd name="T37" fmla="*/ 85 h 196"/>
              <a:gd name="T38" fmla="*/ 44 w 280"/>
              <a:gd name="T39" fmla="*/ 79 h 196"/>
              <a:gd name="T40" fmla="*/ 65 w 280"/>
              <a:gd name="T41" fmla="*/ 58 h 196"/>
              <a:gd name="T42" fmla="*/ 78 w 280"/>
              <a:gd name="T43" fmla="*/ 63 h 196"/>
              <a:gd name="T44" fmla="*/ 95 w 280"/>
              <a:gd name="T45" fmla="*/ 76 h 196"/>
              <a:gd name="T46" fmla="*/ 104 w 280"/>
              <a:gd name="T47" fmla="*/ 56 h 196"/>
              <a:gd name="T48" fmla="*/ 162 w 280"/>
              <a:gd name="T49" fmla="*/ 19 h 196"/>
              <a:gd name="T50" fmla="*/ 227 w 280"/>
              <a:gd name="T51" fmla="*/ 84 h 196"/>
              <a:gd name="T52" fmla="*/ 227 w 280"/>
              <a:gd name="T53" fmla="*/ 87 h 196"/>
              <a:gd name="T54" fmla="*/ 227 w 280"/>
              <a:gd name="T55" fmla="*/ 88 h 196"/>
              <a:gd name="T56" fmla="*/ 227 w 280"/>
              <a:gd name="T57" fmla="*/ 101 h 196"/>
              <a:gd name="T58" fmla="*/ 238 w 280"/>
              <a:gd name="T59" fmla="*/ 105 h 196"/>
              <a:gd name="T60" fmla="*/ 261 w 280"/>
              <a:gd name="T61" fmla="*/ 140 h 196"/>
              <a:gd name="T62" fmla="*/ 224 w 280"/>
              <a:gd name="T63" fmla="*/ 177 h 196"/>
              <a:gd name="T64" fmla="*/ 223 w 280"/>
              <a:gd name="T65" fmla="*/ 177 h 196"/>
              <a:gd name="T66" fmla="*/ 222 w 280"/>
              <a:gd name="T67" fmla="*/ 177 h 196"/>
              <a:gd name="T68" fmla="*/ 221 w 280"/>
              <a:gd name="T69" fmla="*/ 177 h 196"/>
              <a:gd name="T70" fmla="*/ 221 w 280"/>
              <a:gd name="T71" fmla="*/ 177 h 196"/>
              <a:gd name="T72" fmla="*/ 217 w 280"/>
              <a:gd name="T73" fmla="*/ 177 h 196"/>
              <a:gd name="T74" fmla="*/ 200 w 280"/>
              <a:gd name="T75" fmla="*/ 192 h 196"/>
              <a:gd name="T76" fmla="*/ 196 w 280"/>
              <a:gd name="T77" fmla="*/ 196 h 196"/>
              <a:gd name="T78" fmla="*/ 221 w 280"/>
              <a:gd name="T79" fmla="*/ 196 h 196"/>
              <a:gd name="T80" fmla="*/ 224 w 280"/>
              <a:gd name="T81" fmla="*/ 196 h 196"/>
              <a:gd name="T82" fmla="*/ 280 w 280"/>
              <a:gd name="T83" fmla="*/ 140 h 196"/>
              <a:gd name="T84" fmla="*/ 247 w 280"/>
              <a:gd name="T85" fmla="*/ 8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196">
                <a:moveTo>
                  <a:pt x="247" y="88"/>
                </a:moveTo>
                <a:cubicBezTo>
                  <a:pt x="247" y="87"/>
                  <a:pt x="247" y="86"/>
                  <a:pt x="247" y="84"/>
                </a:cubicBezTo>
                <a:cubicBezTo>
                  <a:pt x="247" y="38"/>
                  <a:pt x="209" y="0"/>
                  <a:pt x="162" y="0"/>
                </a:cubicBezTo>
                <a:cubicBezTo>
                  <a:pt x="130" y="0"/>
                  <a:pt x="101" y="19"/>
                  <a:pt x="88" y="46"/>
                </a:cubicBezTo>
                <a:cubicBezTo>
                  <a:pt x="81" y="42"/>
                  <a:pt x="73" y="39"/>
                  <a:pt x="65" y="39"/>
                </a:cubicBezTo>
                <a:cubicBezTo>
                  <a:pt x="43" y="39"/>
                  <a:pt x="25" y="57"/>
                  <a:pt x="25" y="79"/>
                </a:cubicBezTo>
                <a:cubicBezTo>
                  <a:pt x="25" y="83"/>
                  <a:pt x="26" y="86"/>
                  <a:pt x="27" y="89"/>
                </a:cubicBezTo>
                <a:cubicBezTo>
                  <a:pt x="10" y="100"/>
                  <a:pt x="0" y="118"/>
                  <a:pt x="0" y="138"/>
                </a:cubicBezTo>
                <a:cubicBezTo>
                  <a:pt x="0" y="167"/>
                  <a:pt x="21" y="191"/>
                  <a:pt x="49" y="195"/>
                </a:cubicBezTo>
                <a:cubicBezTo>
                  <a:pt x="66" y="180"/>
                  <a:pt x="66" y="180"/>
                  <a:pt x="66" y="180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36" y="176"/>
                  <a:pt x="19" y="159"/>
                  <a:pt x="19" y="138"/>
                </a:cubicBezTo>
                <a:cubicBezTo>
                  <a:pt x="19" y="125"/>
                  <a:pt x="26" y="112"/>
                  <a:pt x="38" y="105"/>
                </a:cubicBezTo>
                <a:cubicBezTo>
                  <a:pt x="49" y="98"/>
                  <a:pt x="49" y="98"/>
                  <a:pt x="49" y="98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3"/>
                  <a:pt x="44" y="81"/>
                  <a:pt x="44" y="79"/>
                </a:cubicBezTo>
                <a:cubicBezTo>
                  <a:pt x="44" y="68"/>
                  <a:pt x="54" y="58"/>
                  <a:pt x="65" y="58"/>
                </a:cubicBezTo>
                <a:cubicBezTo>
                  <a:pt x="70" y="58"/>
                  <a:pt x="74" y="60"/>
                  <a:pt x="78" y="63"/>
                </a:cubicBezTo>
                <a:cubicBezTo>
                  <a:pt x="95" y="76"/>
                  <a:pt x="95" y="76"/>
                  <a:pt x="95" y="7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15" y="34"/>
                  <a:pt x="138" y="19"/>
                  <a:pt x="162" y="19"/>
                </a:cubicBezTo>
                <a:cubicBezTo>
                  <a:pt x="198" y="19"/>
                  <a:pt x="227" y="49"/>
                  <a:pt x="227" y="84"/>
                </a:cubicBezTo>
                <a:cubicBezTo>
                  <a:pt x="227" y="85"/>
                  <a:pt x="227" y="86"/>
                  <a:pt x="227" y="87"/>
                </a:cubicBezTo>
                <a:cubicBezTo>
                  <a:pt x="227" y="88"/>
                  <a:pt x="227" y="88"/>
                  <a:pt x="227" y="88"/>
                </a:cubicBezTo>
                <a:cubicBezTo>
                  <a:pt x="227" y="101"/>
                  <a:pt x="227" y="101"/>
                  <a:pt x="227" y="101"/>
                </a:cubicBezTo>
                <a:cubicBezTo>
                  <a:pt x="238" y="105"/>
                  <a:pt x="238" y="105"/>
                  <a:pt x="238" y="105"/>
                </a:cubicBezTo>
                <a:cubicBezTo>
                  <a:pt x="252" y="111"/>
                  <a:pt x="261" y="125"/>
                  <a:pt x="261" y="140"/>
                </a:cubicBezTo>
                <a:cubicBezTo>
                  <a:pt x="261" y="160"/>
                  <a:pt x="244" y="177"/>
                  <a:pt x="224" y="177"/>
                </a:cubicBezTo>
                <a:cubicBezTo>
                  <a:pt x="223" y="177"/>
                  <a:pt x="223" y="177"/>
                  <a:pt x="223" y="177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0" y="192"/>
                  <a:pt x="200" y="192"/>
                  <a:pt x="200" y="192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221" y="196"/>
                  <a:pt x="221" y="196"/>
                  <a:pt x="221" y="196"/>
                </a:cubicBezTo>
                <a:cubicBezTo>
                  <a:pt x="221" y="196"/>
                  <a:pt x="222" y="196"/>
                  <a:pt x="224" y="196"/>
                </a:cubicBezTo>
                <a:cubicBezTo>
                  <a:pt x="255" y="196"/>
                  <a:pt x="280" y="171"/>
                  <a:pt x="280" y="140"/>
                </a:cubicBezTo>
                <a:cubicBezTo>
                  <a:pt x="280" y="117"/>
                  <a:pt x="266" y="97"/>
                  <a:pt x="247" y="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2" name="Freeform 279"/>
          <p:cNvSpPr/>
          <p:nvPr/>
        </p:nvSpPr>
        <p:spPr bwMode="auto">
          <a:xfrm>
            <a:off x="7787584" y="4002353"/>
            <a:ext cx="100272" cy="150408"/>
          </a:xfrm>
          <a:custGeom>
            <a:avLst/>
            <a:gdLst>
              <a:gd name="T0" fmla="*/ 46 w 50"/>
              <a:gd name="T1" fmla="*/ 31 h 75"/>
              <a:gd name="T2" fmla="*/ 32 w 50"/>
              <a:gd name="T3" fmla="*/ 31 h 75"/>
              <a:gd name="T4" fmla="*/ 50 w 50"/>
              <a:gd name="T5" fmla="*/ 0 h 75"/>
              <a:gd name="T6" fmla="*/ 7 w 50"/>
              <a:gd name="T7" fmla="*/ 39 h 75"/>
              <a:gd name="T8" fmla="*/ 22 w 50"/>
              <a:gd name="T9" fmla="*/ 39 h 75"/>
              <a:gd name="T10" fmla="*/ 0 w 50"/>
              <a:gd name="T11" fmla="*/ 75 h 75"/>
              <a:gd name="T12" fmla="*/ 46 w 50"/>
              <a:gd name="T13" fmla="*/ 3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75">
                <a:moveTo>
                  <a:pt x="46" y="31"/>
                </a:moveTo>
                <a:lnTo>
                  <a:pt x="32" y="31"/>
                </a:lnTo>
                <a:lnTo>
                  <a:pt x="50" y="0"/>
                </a:lnTo>
                <a:lnTo>
                  <a:pt x="7" y="39"/>
                </a:lnTo>
                <a:lnTo>
                  <a:pt x="22" y="39"/>
                </a:lnTo>
                <a:lnTo>
                  <a:pt x="0" y="75"/>
                </a:lnTo>
                <a:lnTo>
                  <a:pt x="46" y="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" name="Freeform 282"/>
          <p:cNvSpPr>
            <a:spLocks noEditPoints="1"/>
          </p:cNvSpPr>
          <p:nvPr/>
        </p:nvSpPr>
        <p:spPr bwMode="auto">
          <a:xfrm>
            <a:off x="5950604" y="4375364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7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3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104 w 288"/>
              <a:gd name="T19" fmla="*/ 57 h 288"/>
              <a:gd name="T20" fmla="*/ 111 w 288"/>
              <a:gd name="T21" fmla="*/ 54 h 288"/>
              <a:gd name="T22" fmla="*/ 158 w 288"/>
              <a:gd name="T23" fmla="*/ 127 h 288"/>
              <a:gd name="T24" fmla="*/ 167 w 288"/>
              <a:gd name="T25" fmla="*/ 144 h 288"/>
              <a:gd name="T26" fmla="*/ 165 w 288"/>
              <a:gd name="T27" fmla="*/ 152 h 288"/>
              <a:gd name="T28" fmla="*/ 145 w 288"/>
              <a:gd name="T29" fmla="*/ 166 h 288"/>
              <a:gd name="T30" fmla="*/ 137 w 288"/>
              <a:gd name="T31" fmla="*/ 164 h 288"/>
              <a:gd name="T32" fmla="*/ 123 w 288"/>
              <a:gd name="T33" fmla="*/ 144 h 288"/>
              <a:gd name="T34" fmla="*/ 123 w 288"/>
              <a:gd name="T35" fmla="*/ 141 h 288"/>
              <a:gd name="T36" fmla="*/ 104 w 288"/>
              <a:gd name="T37" fmla="*/ 57 h 288"/>
              <a:gd name="T38" fmla="*/ 111 w 288"/>
              <a:gd name="T39" fmla="*/ 247 h 288"/>
              <a:gd name="T40" fmla="*/ 43 w 288"/>
              <a:gd name="T41" fmla="*/ 182 h 288"/>
              <a:gd name="T42" fmla="*/ 59 w 288"/>
              <a:gd name="T43" fmla="*/ 180 h 288"/>
              <a:gd name="T44" fmla="*/ 113 w 288"/>
              <a:gd name="T45" fmla="*/ 234 h 288"/>
              <a:gd name="T46" fmla="*/ 111 w 288"/>
              <a:gd name="T47" fmla="*/ 247 h 288"/>
              <a:gd name="T48" fmla="*/ 99 w 288"/>
              <a:gd name="T49" fmla="*/ 88 h 288"/>
              <a:gd name="T50" fmla="*/ 90 w 288"/>
              <a:gd name="T51" fmla="*/ 97 h 288"/>
              <a:gd name="T52" fmla="*/ 66 w 288"/>
              <a:gd name="T53" fmla="*/ 74 h 288"/>
              <a:gd name="T54" fmla="*/ 76 w 288"/>
              <a:gd name="T55" fmla="*/ 65 h 288"/>
              <a:gd name="T56" fmla="*/ 99 w 288"/>
              <a:gd name="T57" fmla="*/ 88 h 288"/>
              <a:gd name="T58" fmla="*/ 73 w 288"/>
              <a:gd name="T59" fmla="*/ 125 h 288"/>
              <a:gd name="T60" fmla="*/ 73 w 288"/>
              <a:gd name="T61" fmla="*/ 138 h 288"/>
              <a:gd name="T62" fmla="*/ 40 w 288"/>
              <a:gd name="T63" fmla="*/ 138 h 288"/>
              <a:gd name="T64" fmla="*/ 40 w 288"/>
              <a:gd name="T65" fmla="*/ 125 h 288"/>
              <a:gd name="T66" fmla="*/ 73 w 288"/>
              <a:gd name="T67" fmla="*/ 125 h 288"/>
              <a:gd name="T68" fmla="*/ 248 w 288"/>
              <a:gd name="T69" fmla="*/ 138 h 288"/>
              <a:gd name="T70" fmla="*/ 215 w 288"/>
              <a:gd name="T71" fmla="*/ 138 h 288"/>
              <a:gd name="T72" fmla="*/ 215 w 288"/>
              <a:gd name="T73" fmla="*/ 125 h 288"/>
              <a:gd name="T74" fmla="*/ 248 w 288"/>
              <a:gd name="T75" fmla="*/ 125 h 288"/>
              <a:gd name="T76" fmla="*/ 248 w 288"/>
              <a:gd name="T77" fmla="*/ 138 h 288"/>
              <a:gd name="T78" fmla="*/ 198 w 288"/>
              <a:gd name="T79" fmla="*/ 97 h 288"/>
              <a:gd name="T80" fmla="*/ 189 w 288"/>
              <a:gd name="T81" fmla="*/ 88 h 288"/>
              <a:gd name="T82" fmla="*/ 212 w 288"/>
              <a:gd name="T83" fmla="*/ 65 h 288"/>
              <a:gd name="T84" fmla="*/ 221 w 288"/>
              <a:gd name="T85" fmla="*/ 74 h 288"/>
              <a:gd name="T86" fmla="*/ 198 w 288"/>
              <a:gd name="T87" fmla="*/ 97 h 288"/>
              <a:gd name="T88" fmla="*/ 176 w 288"/>
              <a:gd name="T89" fmla="*/ 233 h 288"/>
              <a:gd name="T90" fmla="*/ 230 w 288"/>
              <a:gd name="T91" fmla="*/ 179 h 288"/>
              <a:gd name="T92" fmla="*/ 245 w 288"/>
              <a:gd name="T93" fmla="*/ 181 h 288"/>
              <a:gd name="T94" fmla="*/ 178 w 288"/>
              <a:gd name="T95" fmla="*/ 246 h 288"/>
              <a:gd name="T96" fmla="*/ 176 w 288"/>
              <a:gd name="T97" fmla="*/ 233 h 288"/>
              <a:gd name="T98" fmla="*/ 151 w 288"/>
              <a:gd name="T99" fmla="*/ 68 h 288"/>
              <a:gd name="T100" fmla="*/ 137 w 288"/>
              <a:gd name="T101" fmla="*/ 68 h 288"/>
              <a:gd name="T102" fmla="*/ 137 w 288"/>
              <a:gd name="T103" fmla="*/ 35 h 288"/>
              <a:gd name="T104" fmla="*/ 151 w 288"/>
              <a:gd name="T105" fmla="*/ 35 h 288"/>
              <a:gd name="T106" fmla="*/ 151 w 288"/>
              <a:gd name="T107" fmla="*/ 6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04" y="57"/>
                </a:moveTo>
                <a:cubicBezTo>
                  <a:pt x="111" y="54"/>
                  <a:pt x="111" y="54"/>
                  <a:pt x="111" y="54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63" y="131"/>
                  <a:pt x="167" y="137"/>
                  <a:pt x="167" y="144"/>
                </a:cubicBezTo>
                <a:cubicBezTo>
                  <a:pt x="167" y="147"/>
                  <a:pt x="166" y="150"/>
                  <a:pt x="165" y="152"/>
                </a:cubicBezTo>
                <a:cubicBezTo>
                  <a:pt x="161" y="161"/>
                  <a:pt x="153" y="166"/>
                  <a:pt x="145" y="166"/>
                </a:cubicBezTo>
                <a:cubicBezTo>
                  <a:pt x="142" y="166"/>
                  <a:pt x="139" y="165"/>
                  <a:pt x="137" y="164"/>
                </a:cubicBezTo>
                <a:cubicBezTo>
                  <a:pt x="128" y="161"/>
                  <a:pt x="123" y="153"/>
                  <a:pt x="123" y="144"/>
                </a:cubicBezTo>
                <a:cubicBezTo>
                  <a:pt x="123" y="143"/>
                  <a:pt x="123" y="142"/>
                  <a:pt x="123" y="141"/>
                </a:cubicBezTo>
                <a:lnTo>
                  <a:pt x="104" y="57"/>
                </a:lnTo>
                <a:close/>
                <a:moveTo>
                  <a:pt x="111" y="247"/>
                </a:moveTo>
                <a:cubicBezTo>
                  <a:pt x="80" y="237"/>
                  <a:pt x="55" y="213"/>
                  <a:pt x="43" y="182"/>
                </a:cubicBezTo>
                <a:cubicBezTo>
                  <a:pt x="48" y="181"/>
                  <a:pt x="53" y="180"/>
                  <a:pt x="59" y="180"/>
                </a:cubicBezTo>
                <a:cubicBezTo>
                  <a:pt x="89" y="180"/>
                  <a:pt x="113" y="204"/>
                  <a:pt x="113" y="234"/>
                </a:cubicBezTo>
                <a:cubicBezTo>
                  <a:pt x="113" y="238"/>
                  <a:pt x="112" y="243"/>
                  <a:pt x="111" y="247"/>
                </a:cubicBezTo>
                <a:close/>
                <a:moveTo>
                  <a:pt x="99" y="88"/>
                </a:moveTo>
                <a:cubicBezTo>
                  <a:pt x="90" y="97"/>
                  <a:pt x="90" y="97"/>
                  <a:pt x="90" y="97"/>
                </a:cubicBezTo>
                <a:cubicBezTo>
                  <a:pt x="66" y="74"/>
                  <a:pt x="66" y="74"/>
                  <a:pt x="66" y="74"/>
                </a:cubicBezTo>
                <a:cubicBezTo>
                  <a:pt x="76" y="65"/>
                  <a:pt x="76" y="65"/>
                  <a:pt x="76" y="65"/>
                </a:cubicBezTo>
                <a:lnTo>
                  <a:pt x="99" y="88"/>
                </a:lnTo>
                <a:close/>
                <a:moveTo>
                  <a:pt x="73" y="125"/>
                </a:moveTo>
                <a:cubicBezTo>
                  <a:pt x="73" y="138"/>
                  <a:pt x="73" y="138"/>
                  <a:pt x="73" y="138"/>
                </a:cubicBezTo>
                <a:cubicBezTo>
                  <a:pt x="40" y="138"/>
                  <a:pt x="40" y="138"/>
                  <a:pt x="40" y="138"/>
                </a:cubicBezTo>
                <a:cubicBezTo>
                  <a:pt x="40" y="125"/>
                  <a:pt x="40" y="125"/>
                  <a:pt x="40" y="125"/>
                </a:cubicBezTo>
                <a:lnTo>
                  <a:pt x="73" y="125"/>
                </a:lnTo>
                <a:close/>
                <a:moveTo>
                  <a:pt x="248" y="138"/>
                </a:moveTo>
                <a:cubicBezTo>
                  <a:pt x="215" y="138"/>
                  <a:pt x="215" y="138"/>
                  <a:pt x="215" y="138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48" y="125"/>
                  <a:pt x="248" y="125"/>
                  <a:pt x="248" y="125"/>
                </a:cubicBezTo>
                <a:lnTo>
                  <a:pt x="248" y="138"/>
                </a:lnTo>
                <a:close/>
                <a:moveTo>
                  <a:pt x="198" y="97"/>
                </a:moveTo>
                <a:cubicBezTo>
                  <a:pt x="189" y="88"/>
                  <a:pt x="189" y="88"/>
                  <a:pt x="189" y="88"/>
                </a:cubicBezTo>
                <a:cubicBezTo>
                  <a:pt x="212" y="65"/>
                  <a:pt x="212" y="65"/>
                  <a:pt x="212" y="65"/>
                </a:cubicBezTo>
                <a:cubicBezTo>
                  <a:pt x="221" y="74"/>
                  <a:pt x="221" y="74"/>
                  <a:pt x="221" y="74"/>
                </a:cubicBezTo>
                <a:lnTo>
                  <a:pt x="198" y="97"/>
                </a:lnTo>
                <a:close/>
                <a:moveTo>
                  <a:pt x="176" y="233"/>
                </a:moveTo>
                <a:cubicBezTo>
                  <a:pt x="176" y="203"/>
                  <a:pt x="200" y="179"/>
                  <a:pt x="230" y="179"/>
                </a:cubicBezTo>
                <a:cubicBezTo>
                  <a:pt x="236" y="179"/>
                  <a:pt x="241" y="179"/>
                  <a:pt x="245" y="181"/>
                </a:cubicBezTo>
                <a:cubicBezTo>
                  <a:pt x="234" y="212"/>
                  <a:pt x="209" y="236"/>
                  <a:pt x="178" y="246"/>
                </a:cubicBezTo>
                <a:cubicBezTo>
                  <a:pt x="177" y="242"/>
                  <a:pt x="176" y="238"/>
                  <a:pt x="176" y="233"/>
                </a:cubicBezTo>
                <a:close/>
                <a:moveTo>
                  <a:pt x="151" y="68"/>
                </a:moveTo>
                <a:cubicBezTo>
                  <a:pt x="137" y="68"/>
                  <a:pt x="137" y="68"/>
                  <a:pt x="137" y="68"/>
                </a:cubicBezTo>
                <a:cubicBezTo>
                  <a:pt x="137" y="35"/>
                  <a:pt x="137" y="35"/>
                  <a:pt x="137" y="35"/>
                </a:cubicBezTo>
                <a:cubicBezTo>
                  <a:pt x="151" y="35"/>
                  <a:pt x="151" y="35"/>
                  <a:pt x="151" y="35"/>
                </a:cubicBezTo>
                <a:lnTo>
                  <a:pt x="151" y="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6" name="Freeform 283"/>
          <p:cNvSpPr>
            <a:spLocks noEditPoints="1"/>
          </p:cNvSpPr>
          <p:nvPr/>
        </p:nvSpPr>
        <p:spPr bwMode="auto">
          <a:xfrm>
            <a:off x="6843024" y="4375364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7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3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248 w 288"/>
              <a:gd name="T19" fmla="*/ 138 h 288"/>
              <a:gd name="T20" fmla="*/ 215 w 288"/>
              <a:gd name="T21" fmla="*/ 138 h 288"/>
              <a:gd name="T22" fmla="*/ 215 w 288"/>
              <a:gd name="T23" fmla="*/ 125 h 288"/>
              <a:gd name="T24" fmla="*/ 248 w 288"/>
              <a:gd name="T25" fmla="*/ 125 h 288"/>
              <a:gd name="T26" fmla="*/ 248 w 288"/>
              <a:gd name="T27" fmla="*/ 138 h 288"/>
              <a:gd name="T28" fmla="*/ 212 w 288"/>
              <a:gd name="T29" fmla="*/ 65 h 288"/>
              <a:gd name="T30" fmla="*/ 221 w 288"/>
              <a:gd name="T31" fmla="*/ 74 h 288"/>
              <a:gd name="T32" fmla="*/ 198 w 288"/>
              <a:gd name="T33" fmla="*/ 97 h 288"/>
              <a:gd name="T34" fmla="*/ 189 w 288"/>
              <a:gd name="T35" fmla="*/ 88 h 288"/>
              <a:gd name="T36" fmla="*/ 212 w 288"/>
              <a:gd name="T37" fmla="*/ 65 h 288"/>
              <a:gd name="T38" fmla="*/ 137 w 288"/>
              <a:gd name="T39" fmla="*/ 35 h 288"/>
              <a:gd name="T40" fmla="*/ 151 w 288"/>
              <a:gd name="T41" fmla="*/ 35 h 288"/>
              <a:gd name="T42" fmla="*/ 151 w 288"/>
              <a:gd name="T43" fmla="*/ 36 h 288"/>
              <a:gd name="T44" fmla="*/ 151 w 288"/>
              <a:gd name="T45" fmla="*/ 68 h 288"/>
              <a:gd name="T46" fmla="*/ 137 w 288"/>
              <a:gd name="T47" fmla="*/ 68 h 288"/>
              <a:gd name="T48" fmla="*/ 137 w 288"/>
              <a:gd name="T49" fmla="*/ 36 h 288"/>
              <a:gd name="T50" fmla="*/ 137 w 288"/>
              <a:gd name="T51" fmla="*/ 35 h 288"/>
              <a:gd name="T52" fmla="*/ 40 w 288"/>
              <a:gd name="T53" fmla="*/ 125 h 288"/>
              <a:gd name="T54" fmla="*/ 73 w 288"/>
              <a:gd name="T55" fmla="*/ 125 h 288"/>
              <a:gd name="T56" fmla="*/ 73 w 288"/>
              <a:gd name="T57" fmla="*/ 138 h 288"/>
              <a:gd name="T58" fmla="*/ 40 w 288"/>
              <a:gd name="T59" fmla="*/ 138 h 288"/>
              <a:gd name="T60" fmla="*/ 40 w 288"/>
              <a:gd name="T61" fmla="*/ 125 h 288"/>
              <a:gd name="T62" fmla="*/ 90 w 288"/>
              <a:gd name="T63" fmla="*/ 97 h 288"/>
              <a:gd name="T64" fmla="*/ 66 w 288"/>
              <a:gd name="T65" fmla="*/ 74 h 288"/>
              <a:gd name="T66" fmla="*/ 76 w 288"/>
              <a:gd name="T67" fmla="*/ 65 h 288"/>
              <a:gd name="T68" fmla="*/ 99 w 288"/>
              <a:gd name="T69" fmla="*/ 88 h 288"/>
              <a:gd name="T70" fmla="*/ 90 w 288"/>
              <a:gd name="T71" fmla="*/ 97 h 288"/>
              <a:gd name="T72" fmla="*/ 140 w 288"/>
              <a:gd name="T73" fmla="*/ 252 h 288"/>
              <a:gd name="T74" fmla="*/ 132 w 288"/>
              <a:gd name="T75" fmla="*/ 248 h 288"/>
              <a:gd name="T76" fmla="*/ 130 w 288"/>
              <a:gd name="T77" fmla="*/ 225 h 288"/>
              <a:gd name="T78" fmla="*/ 140 w 288"/>
              <a:gd name="T79" fmla="*/ 107 h 288"/>
              <a:gd name="T80" fmla="*/ 150 w 288"/>
              <a:gd name="T81" fmla="*/ 107 h 288"/>
              <a:gd name="T82" fmla="*/ 160 w 288"/>
              <a:gd name="T83" fmla="*/ 226 h 288"/>
              <a:gd name="T84" fmla="*/ 157 w 288"/>
              <a:gd name="T85" fmla="*/ 248 h 288"/>
              <a:gd name="T86" fmla="*/ 151 w 288"/>
              <a:gd name="T87" fmla="*/ 252 h 288"/>
              <a:gd name="T88" fmla="*/ 140 w 288"/>
              <a:gd name="T89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8" y="138"/>
                </a:moveTo>
                <a:cubicBezTo>
                  <a:pt x="215" y="138"/>
                  <a:pt x="215" y="138"/>
                  <a:pt x="215" y="138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48" y="125"/>
                  <a:pt x="248" y="125"/>
                  <a:pt x="248" y="125"/>
                </a:cubicBezTo>
                <a:lnTo>
                  <a:pt x="248" y="138"/>
                </a:lnTo>
                <a:close/>
                <a:moveTo>
                  <a:pt x="212" y="65"/>
                </a:moveTo>
                <a:cubicBezTo>
                  <a:pt x="221" y="74"/>
                  <a:pt x="221" y="74"/>
                  <a:pt x="221" y="74"/>
                </a:cubicBezTo>
                <a:cubicBezTo>
                  <a:pt x="198" y="97"/>
                  <a:pt x="198" y="97"/>
                  <a:pt x="198" y="97"/>
                </a:cubicBezTo>
                <a:cubicBezTo>
                  <a:pt x="189" y="88"/>
                  <a:pt x="189" y="88"/>
                  <a:pt x="189" y="88"/>
                </a:cubicBezTo>
                <a:lnTo>
                  <a:pt x="212" y="65"/>
                </a:lnTo>
                <a:close/>
                <a:moveTo>
                  <a:pt x="137" y="35"/>
                </a:moveTo>
                <a:cubicBezTo>
                  <a:pt x="151" y="35"/>
                  <a:pt x="151" y="35"/>
                  <a:pt x="151" y="35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36"/>
                  <a:pt x="137" y="36"/>
                  <a:pt x="137" y="36"/>
                </a:cubicBezTo>
                <a:lnTo>
                  <a:pt x="137" y="35"/>
                </a:lnTo>
                <a:close/>
                <a:moveTo>
                  <a:pt x="40" y="125"/>
                </a:moveTo>
                <a:cubicBezTo>
                  <a:pt x="73" y="125"/>
                  <a:pt x="73" y="125"/>
                  <a:pt x="73" y="125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40" y="138"/>
                  <a:pt x="40" y="138"/>
                  <a:pt x="40" y="138"/>
                </a:cubicBezTo>
                <a:lnTo>
                  <a:pt x="40" y="125"/>
                </a:lnTo>
                <a:close/>
                <a:moveTo>
                  <a:pt x="90" y="97"/>
                </a:moveTo>
                <a:cubicBezTo>
                  <a:pt x="66" y="74"/>
                  <a:pt x="66" y="74"/>
                  <a:pt x="66" y="74"/>
                </a:cubicBezTo>
                <a:cubicBezTo>
                  <a:pt x="76" y="65"/>
                  <a:pt x="76" y="65"/>
                  <a:pt x="76" y="65"/>
                </a:cubicBezTo>
                <a:cubicBezTo>
                  <a:pt x="99" y="88"/>
                  <a:pt x="99" y="88"/>
                  <a:pt x="99" y="88"/>
                </a:cubicBezTo>
                <a:lnTo>
                  <a:pt x="90" y="97"/>
                </a:lnTo>
                <a:close/>
                <a:moveTo>
                  <a:pt x="140" y="252"/>
                </a:moveTo>
                <a:cubicBezTo>
                  <a:pt x="137" y="251"/>
                  <a:pt x="135" y="250"/>
                  <a:pt x="132" y="248"/>
                </a:cubicBezTo>
                <a:cubicBezTo>
                  <a:pt x="126" y="242"/>
                  <a:pt x="126" y="232"/>
                  <a:pt x="130" y="225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60" y="226"/>
                  <a:pt x="160" y="226"/>
                  <a:pt x="160" y="226"/>
                </a:cubicBezTo>
                <a:cubicBezTo>
                  <a:pt x="164" y="233"/>
                  <a:pt x="164" y="242"/>
                  <a:pt x="157" y="248"/>
                </a:cubicBezTo>
                <a:cubicBezTo>
                  <a:pt x="156" y="250"/>
                  <a:pt x="153" y="251"/>
                  <a:pt x="151" y="252"/>
                </a:cubicBezTo>
                <a:cubicBezTo>
                  <a:pt x="147" y="253"/>
                  <a:pt x="143" y="253"/>
                  <a:pt x="140" y="2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7" name="Freeform 284"/>
          <p:cNvSpPr>
            <a:spLocks noEditPoints="1"/>
          </p:cNvSpPr>
          <p:nvPr/>
        </p:nvSpPr>
        <p:spPr bwMode="auto">
          <a:xfrm>
            <a:off x="6397817" y="4373358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6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2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248 w 288"/>
              <a:gd name="T19" fmla="*/ 172 h 288"/>
              <a:gd name="T20" fmla="*/ 245 w 288"/>
              <a:gd name="T21" fmla="*/ 181 h 288"/>
              <a:gd name="T22" fmla="*/ 230 w 288"/>
              <a:gd name="T23" fmla="*/ 179 h 288"/>
              <a:gd name="T24" fmla="*/ 176 w 288"/>
              <a:gd name="T25" fmla="*/ 233 h 288"/>
              <a:gd name="T26" fmla="*/ 178 w 288"/>
              <a:gd name="T27" fmla="*/ 247 h 288"/>
              <a:gd name="T28" fmla="*/ 174 w 288"/>
              <a:gd name="T29" fmla="*/ 248 h 288"/>
              <a:gd name="T30" fmla="*/ 144 w 288"/>
              <a:gd name="T31" fmla="*/ 252 h 288"/>
              <a:gd name="T32" fmla="*/ 115 w 288"/>
              <a:gd name="T33" fmla="*/ 249 h 288"/>
              <a:gd name="T34" fmla="*/ 111 w 288"/>
              <a:gd name="T35" fmla="*/ 247 h 288"/>
              <a:gd name="T36" fmla="*/ 112 w 288"/>
              <a:gd name="T37" fmla="*/ 234 h 288"/>
              <a:gd name="T38" fmla="*/ 58 w 288"/>
              <a:gd name="T39" fmla="*/ 180 h 288"/>
              <a:gd name="T40" fmla="*/ 43 w 288"/>
              <a:gd name="T41" fmla="*/ 182 h 288"/>
              <a:gd name="T42" fmla="*/ 40 w 288"/>
              <a:gd name="T43" fmla="*/ 174 h 288"/>
              <a:gd name="T44" fmla="*/ 36 w 288"/>
              <a:gd name="T45" fmla="*/ 144 h 288"/>
              <a:gd name="T46" fmla="*/ 144 w 288"/>
              <a:gd name="T47" fmla="*/ 36 h 288"/>
              <a:gd name="T48" fmla="*/ 252 w 288"/>
              <a:gd name="T49" fmla="*/ 144 h 288"/>
              <a:gd name="T50" fmla="*/ 248 w 288"/>
              <a:gd name="T51" fmla="*/ 1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6" y="212"/>
                </a:cubicBezTo>
                <a:cubicBezTo>
                  <a:pt x="30" y="238"/>
                  <a:pt x="51" y="259"/>
                  <a:pt x="77" y="272"/>
                </a:cubicBezTo>
                <a:cubicBezTo>
                  <a:pt x="97" y="282"/>
                  <a:pt x="119" y="288"/>
                  <a:pt x="144" y="288"/>
                </a:cubicBezTo>
                <a:cubicBezTo>
                  <a:pt x="168" y="288"/>
                  <a:pt x="192" y="282"/>
                  <a:pt x="212" y="271"/>
                </a:cubicBezTo>
                <a:cubicBezTo>
                  <a:pt x="238" y="257"/>
                  <a:pt x="258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48" y="172"/>
                </a:moveTo>
                <a:cubicBezTo>
                  <a:pt x="247" y="175"/>
                  <a:pt x="246" y="178"/>
                  <a:pt x="245" y="181"/>
                </a:cubicBezTo>
                <a:cubicBezTo>
                  <a:pt x="240" y="180"/>
                  <a:pt x="235" y="179"/>
                  <a:pt x="230" y="179"/>
                </a:cubicBezTo>
                <a:cubicBezTo>
                  <a:pt x="200" y="179"/>
                  <a:pt x="176" y="203"/>
                  <a:pt x="176" y="233"/>
                </a:cubicBezTo>
                <a:cubicBezTo>
                  <a:pt x="176" y="238"/>
                  <a:pt x="176" y="242"/>
                  <a:pt x="178" y="247"/>
                </a:cubicBezTo>
                <a:cubicBezTo>
                  <a:pt x="176" y="247"/>
                  <a:pt x="175" y="248"/>
                  <a:pt x="174" y="248"/>
                </a:cubicBezTo>
                <a:cubicBezTo>
                  <a:pt x="164" y="251"/>
                  <a:pt x="154" y="252"/>
                  <a:pt x="144" y="252"/>
                </a:cubicBezTo>
                <a:cubicBezTo>
                  <a:pt x="134" y="252"/>
                  <a:pt x="124" y="251"/>
                  <a:pt x="115" y="249"/>
                </a:cubicBezTo>
                <a:cubicBezTo>
                  <a:pt x="114" y="248"/>
                  <a:pt x="112" y="248"/>
                  <a:pt x="111" y="247"/>
                </a:cubicBezTo>
                <a:cubicBezTo>
                  <a:pt x="112" y="243"/>
                  <a:pt x="112" y="239"/>
                  <a:pt x="112" y="234"/>
                </a:cubicBezTo>
                <a:cubicBezTo>
                  <a:pt x="112" y="204"/>
                  <a:pt x="88" y="180"/>
                  <a:pt x="58" y="180"/>
                </a:cubicBezTo>
                <a:cubicBezTo>
                  <a:pt x="53" y="180"/>
                  <a:pt x="48" y="181"/>
                  <a:pt x="43" y="182"/>
                </a:cubicBezTo>
                <a:cubicBezTo>
                  <a:pt x="41" y="180"/>
                  <a:pt x="40" y="177"/>
                  <a:pt x="40" y="174"/>
                </a:cubicBezTo>
                <a:cubicBezTo>
                  <a:pt x="37" y="164"/>
                  <a:pt x="36" y="154"/>
                  <a:pt x="36" y="144"/>
                </a:cubicBezTo>
                <a:cubicBezTo>
                  <a:pt x="36" y="85"/>
                  <a:pt x="84" y="36"/>
                  <a:pt x="144" y="36"/>
                </a:cubicBezTo>
                <a:cubicBezTo>
                  <a:pt x="203" y="36"/>
                  <a:pt x="252" y="85"/>
                  <a:pt x="252" y="144"/>
                </a:cubicBezTo>
                <a:cubicBezTo>
                  <a:pt x="252" y="154"/>
                  <a:pt x="250" y="163"/>
                  <a:pt x="248" y="1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8" name="Freeform 285"/>
          <p:cNvSpPr/>
          <p:nvPr/>
        </p:nvSpPr>
        <p:spPr bwMode="auto">
          <a:xfrm>
            <a:off x="6478035" y="4415472"/>
            <a:ext cx="48130" cy="88239"/>
          </a:xfrm>
          <a:custGeom>
            <a:avLst/>
            <a:gdLst>
              <a:gd name="T0" fmla="*/ 53 w 62"/>
              <a:gd name="T1" fmla="*/ 73 h 112"/>
              <a:gd name="T2" fmla="*/ 7 w 62"/>
              <a:gd name="T3" fmla="*/ 0 h 112"/>
              <a:gd name="T4" fmla="*/ 0 w 62"/>
              <a:gd name="T5" fmla="*/ 3 h 112"/>
              <a:gd name="T6" fmla="*/ 19 w 62"/>
              <a:gd name="T7" fmla="*/ 87 h 112"/>
              <a:gd name="T8" fmla="*/ 19 w 62"/>
              <a:gd name="T9" fmla="*/ 90 h 112"/>
              <a:gd name="T10" fmla="*/ 32 w 62"/>
              <a:gd name="T11" fmla="*/ 110 h 112"/>
              <a:gd name="T12" fmla="*/ 40 w 62"/>
              <a:gd name="T13" fmla="*/ 112 h 112"/>
              <a:gd name="T14" fmla="*/ 60 w 62"/>
              <a:gd name="T15" fmla="*/ 99 h 112"/>
              <a:gd name="T16" fmla="*/ 62 w 62"/>
              <a:gd name="T17" fmla="*/ 90 h 112"/>
              <a:gd name="T18" fmla="*/ 53 w 62"/>
              <a:gd name="T19" fmla="*/ 7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112">
                <a:moveTo>
                  <a:pt x="53" y="73"/>
                </a:moveTo>
                <a:cubicBezTo>
                  <a:pt x="7" y="0"/>
                  <a:pt x="7" y="0"/>
                  <a:pt x="7" y="0"/>
                </a:cubicBezTo>
                <a:cubicBezTo>
                  <a:pt x="0" y="3"/>
                  <a:pt x="0" y="3"/>
                  <a:pt x="0" y="3"/>
                </a:cubicBezTo>
                <a:cubicBezTo>
                  <a:pt x="19" y="87"/>
                  <a:pt x="19" y="87"/>
                  <a:pt x="19" y="87"/>
                </a:cubicBezTo>
                <a:cubicBezTo>
                  <a:pt x="19" y="88"/>
                  <a:pt x="19" y="89"/>
                  <a:pt x="19" y="90"/>
                </a:cubicBezTo>
                <a:cubicBezTo>
                  <a:pt x="19" y="99"/>
                  <a:pt x="24" y="107"/>
                  <a:pt x="32" y="110"/>
                </a:cubicBezTo>
                <a:cubicBezTo>
                  <a:pt x="35" y="112"/>
                  <a:pt x="38" y="112"/>
                  <a:pt x="40" y="112"/>
                </a:cubicBezTo>
                <a:cubicBezTo>
                  <a:pt x="49" y="112"/>
                  <a:pt x="57" y="107"/>
                  <a:pt x="60" y="99"/>
                </a:cubicBezTo>
                <a:cubicBezTo>
                  <a:pt x="62" y="96"/>
                  <a:pt x="62" y="93"/>
                  <a:pt x="62" y="90"/>
                </a:cubicBezTo>
                <a:cubicBezTo>
                  <a:pt x="62" y="84"/>
                  <a:pt x="59" y="77"/>
                  <a:pt x="53" y="7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9" name="Rectangle 286"/>
          <p:cNvSpPr>
            <a:spLocks noChangeArrowheads="1"/>
          </p:cNvSpPr>
          <p:nvPr/>
        </p:nvSpPr>
        <p:spPr bwMode="auto">
          <a:xfrm>
            <a:off x="6502100" y="4411462"/>
            <a:ext cx="10028" cy="240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0" name="Freeform 287"/>
          <p:cNvSpPr/>
          <p:nvPr/>
        </p:nvSpPr>
        <p:spPr bwMode="auto">
          <a:xfrm>
            <a:off x="6536192" y="4431516"/>
            <a:ext cx="26071" cy="24065"/>
          </a:xfrm>
          <a:custGeom>
            <a:avLst/>
            <a:gdLst>
              <a:gd name="T0" fmla="*/ 9 w 13"/>
              <a:gd name="T1" fmla="*/ 0 h 12"/>
              <a:gd name="T2" fmla="*/ 0 w 13"/>
              <a:gd name="T3" fmla="*/ 8 h 12"/>
              <a:gd name="T4" fmla="*/ 4 w 13"/>
              <a:gd name="T5" fmla="*/ 12 h 12"/>
              <a:gd name="T6" fmla="*/ 13 w 13"/>
              <a:gd name="T7" fmla="*/ 3 h 12"/>
              <a:gd name="T8" fmla="*/ 9 w 13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2">
                <a:moveTo>
                  <a:pt x="9" y="0"/>
                </a:moveTo>
                <a:lnTo>
                  <a:pt x="0" y="8"/>
                </a:lnTo>
                <a:lnTo>
                  <a:pt x="4" y="12"/>
                </a:lnTo>
                <a:lnTo>
                  <a:pt x="13" y="3"/>
                </a:lnTo>
                <a:lnTo>
                  <a:pt x="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1" name="Rectangle 288"/>
          <p:cNvSpPr>
            <a:spLocks noChangeArrowheads="1"/>
          </p:cNvSpPr>
          <p:nvPr/>
        </p:nvSpPr>
        <p:spPr bwMode="auto">
          <a:xfrm>
            <a:off x="6554241" y="4471625"/>
            <a:ext cx="26071" cy="100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2" name="Rectangle 289"/>
          <p:cNvSpPr>
            <a:spLocks noChangeArrowheads="1"/>
          </p:cNvSpPr>
          <p:nvPr/>
        </p:nvSpPr>
        <p:spPr bwMode="auto">
          <a:xfrm>
            <a:off x="6437926" y="4471625"/>
            <a:ext cx="24065" cy="100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3" name="Freeform 290"/>
          <p:cNvSpPr/>
          <p:nvPr/>
        </p:nvSpPr>
        <p:spPr bwMode="auto">
          <a:xfrm>
            <a:off x="6451963" y="4431516"/>
            <a:ext cx="24065" cy="24065"/>
          </a:xfrm>
          <a:custGeom>
            <a:avLst/>
            <a:gdLst>
              <a:gd name="T0" fmla="*/ 0 w 12"/>
              <a:gd name="T1" fmla="*/ 3 h 12"/>
              <a:gd name="T2" fmla="*/ 8 w 12"/>
              <a:gd name="T3" fmla="*/ 12 h 12"/>
              <a:gd name="T4" fmla="*/ 12 w 12"/>
              <a:gd name="T5" fmla="*/ 8 h 12"/>
              <a:gd name="T6" fmla="*/ 3 w 12"/>
              <a:gd name="T7" fmla="*/ 0 h 12"/>
              <a:gd name="T8" fmla="*/ 0 w 12"/>
              <a:gd name="T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3"/>
                </a:moveTo>
                <a:lnTo>
                  <a:pt x="8" y="12"/>
                </a:lnTo>
                <a:lnTo>
                  <a:pt x="12" y="8"/>
                </a:lnTo>
                <a:lnTo>
                  <a:pt x="3" y="0"/>
                </a:lnTo>
                <a:lnTo>
                  <a:pt x="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9" name="组合 628"/>
          <p:cNvGrpSpPr/>
          <p:nvPr/>
        </p:nvGrpSpPr>
        <p:grpSpPr>
          <a:xfrm>
            <a:off x="2449113" y="5712989"/>
            <a:ext cx="86234" cy="226615"/>
            <a:chOff x="2391452" y="5293760"/>
            <a:chExt cx="86234" cy="226615"/>
          </a:xfrm>
        </p:grpSpPr>
        <p:sp>
          <p:nvSpPr>
            <p:cNvPr id="214" name="Freeform 291"/>
            <p:cNvSpPr/>
            <p:nvPr/>
          </p:nvSpPr>
          <p:spPr bwMode="auto">
            <a:xfrm>
              <a:off x="2391452" y="5293760"/>
              <a:ext cx="84228" cy="224609"/>
            </a:xfrm>
            <a:custGeom>
              <a:avLst/>
              <a:gdLst>
                <a:gd name="T0" fmla="*/ 42 w 42"/>
                <a:gd name="T1" fmla="*/ 112 h 112"/>
                <a:gd name="T2" fmla="*/ 42 w 42"/>
                <a:gd name="T3" fmla="*/ 0 h 112"/>
                <a:gd name="T4" fmla="*/ 0 w 42"/>
                <a:gd name="T5" fmla="*/ 0 h 112"/>
                <a:gd name="T6" fmla="*/ 0 w 42"/>
                <a:gd name="T7" fmla="*/ 112 h 112"/>
                <a:gd name="T8" fmla="*/ 21 w 42"/>
                <a:gd name="T9" fmla="*/ 89 h 112"/>
                <a:gd name="T10" fmla="*/ 42 w 42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2">
                  <a:moveTo>
                    <a:pt x="42" y="112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21" y="89"/>
                  </a:lnTo>
                  <a:lnTo>
                    <a:pt x="42" y="1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" name="Rectangle 292"/>
            <p:cNvSpPr>
              <a:spLocks noChangeArrowheads="1"/>
            </p:cNvSpPr>
            <p:nvPr/>
          </p:nvSpPr>
          <p:spPr bwMode="auto">
            <a:xfrm>
              <a:off x="2475680" y="5518369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Rectangle 293"/>
            <p:cNvSpPr>
              <a:spLocks noChangeArrowheads="1"/>
            </p:cNvSpPr>
            <p:nvPr/>
          </p:nvSpPr>
          <p:spPr bwMode="auto">
            <a:xfrm>
              <a:off x="2391452" y="5518369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7" name="Freeform 294"/>
          <p:cNvSpPr>
            <a:spLocks noEditPoints="1"/>
          </p:cNvSpPr>
          <p:nvPr/>
        </p:nvSpPr>
        <p:spPr bwMode="auto">
          <a:xfrm>
            <a:off x="5058186" y="3077846"/>
            <a:ext cx="180489" cy="182495"/>
          </a:xfrm>
          <a:custGeom>
            <a:avLst/>
            <a:gdLst>
              <a:gd name="T0" fmla="*/ 70 w 90"/>
              <a:gd name="T1" fmla="*/ 0 h 91"/>
              <a:gd name="T2" fmla="*/ 10 w 90"/>
              <a:gd name="T3" fmla="*/ 61 h 91"/>
              <a:gd name="T4" fmla="*/ 10 w 90"/>
              <a:gd name="T5" fmla="*/ 61 h 91"/>
              <a:gd name="T6" fmla="*/ 10 w 90"/>
              <a:gd name="T7" fmla="*/ 61 h 91"/>
              <a:gd name="T8" fmla="*/ 10 w 90"/>
              <a:gd name="T9" fmla="*/ 61 h 91"/>
              <a:gd name="T10" fmla="*/ 10 w 90"/>
              <a:gd name="T11" fmla="*/ 61 h 91"/>
              <a:gd name="T12" fmla="*/ 0 w 90"/>
              <a:gd name="T13" fmla="*/ 91 h 91"/>
              <a:gd name="T14" fmla="*/ 30 w 90"/>
              <a:gd name="T15" fmla="*/ 81 h 91"/>
              <a:gd name="T16" fmla="*/ 30 w 90"/>
              <a:gd name="T17" fmla="*/ 81 h 91"/>
              <a:gd name="T18" fmla="*/ 30 w 90"/>
              <a:gd name="T19" fmla="*/ 81 h 91"/>
              <a:gd name="T20" fmla="*/ 30 w 90"/>
              <a:gd name="T21" fmla="*/ 81 h 91"/>
              <a:gd name="T22" fmla="*/ 30 w 90"/>
              <a:gd name="T23" fmla="*/ 81 h 91"/>
              <a:gd name="T24" fmla="*/ 90 w 90"/>
              <a:gd name="T25" fmla="*/ 20 h 91"/>
              <a:gd name="T26" fmla="*/ 70 w 90"/>
              <a:gd name="T27" fmla="*/ 0 h 91"/>
              <a:gd name="T28" fmla="*/ 24 w 90"/>
              <a:gd name="T29" fmla="*/ 64 h 91"/>
              <a:gd name="T30" fmla="*/ 20 w 90"/>
              <a:gd name="T31" fmla="*/ 61 h 91"/>
              <a:gd name="T32" fmla="*/ 70 w 90"/>
              <a:gd name="T33" fmla="*/ 11 h 91"/>
              <a:gd name="T34" fmla="*/ 74 w 90"/>
              <a:gd name="T35" fmla="*/ 14 h 91"/>
              <a:gd name="T36" fmla="*/ 24 w 90"/>
              <a:gd name="T37" fmla="*/ 6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1">
                <a:moveTo>
                  <a:pt x="70" y="0"/>
                </a:moveTo>
                <a:lnTo>
                  <a:pt x="10" y="61"/>
                </a:lnTo>
                <a:lnTo>
                  <a:pt x="10" y="61"/>
                </a:lnTo>
                <a:lnTo>
                  <a:pt x="10" y="61"/>
                </a:lnTo>
                <a:lnTo>
                  <a:pt x="10" y="61"/>
                </a:lnTo>
                <a:lnTo>
                  <a:pt x="10" y="61"/>
                </a:lnTo>
                <a:lnTo>
                  <a:pt x="0" y="9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90" y="20"/>
                </a:lnTo>
                <a:lnTo>
                  <a:pt x="70" y="0"/>
                </a:lnTo>
                <a:close/>
                <a:moveTo>
                  <a:pt x="24" y="64"/>
                </a:moveTo>
                <a:lnTo>
                  <a:pt x="20" y="61"/>
                </a:lnTo>
                <a:lnTo>
                  <a:pt x="70" y="11"/>
                </a:lnTo>
                <a:lnTo>
                  <a:pt x="74" y="14"/>
                </a:lnTo>
                <a:lnTo>
                  <a:pt x="24" y="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Freeform 295"/>
          <p:cNvSpPr/>
          <p:nvPr/>
        </p:nvSpPr>
        <p:spPr bwMode="auto">
          <a:xfrm>
            <a:off x="5212604" y="3037737"/>
            <a:ext cx="68185" cy="66180"/>
          </a:xfrm>
          <a:custGeom>
            <a:avLst/>
            <a:gdLst>
              <a:gd name="T0" fmla="*/ 13 w 34"/>
              <a:gd name="T1" fmla="*/ 0 h 33"/>
              <a:gd name="T2" fmla="*/ 0 w 34"/>
              <a:gd name="T3" fmla="*/ 13 h 33"/>
              <a:gd name="T4" fmla="*/ 20 w 34"/>
              <a:gd name="T5" fmla="*/ 33 h 33"/>
              <a:gd name="T6" fmla="*/ 34 w 34"/>
              <a:gd name="T7" fmla="*/ 20 h 33"/>
              <a:gd name="T8" fmla="*/ 13 w 3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13" y="0"/>
                </a:moveTo>
                <a:lnTo>
                  <a:pt x="0" y="13"/>
                </a:lnTo>
                <a:lnTo>
                  <a:pt x="20" y="33"/>
                </a:lnTo>
                <a:lnTo>
                  <a:pt x="34" y="20"/>
                </a:lnTo>
                <a:lnTo>
                  <a:pt x="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" name="Freeform 296"/>
          <p:cNvSpPr/>
          <p:nvPr/>
        </p:nvSpPr>
        <p:spPr bwMode="auto">
          <a:xfrm>
            <a:off x="5058186" y="2598547"/>
            <a:ext cx="150408" cy="206561"/>
          </a:xfrm>
          <a:custGeom>
            <a:avLst/>
            <a:gdLst>
              <a:gd name="T0" fmla="*/ 66 w 75"/>
              <a:gd name="T1" fmla="*/ 95 h 103"/>
              <a:gd name="T2" fmla="*/ 8 w 75"/>
              <a:gd name="T3" fmla="*/ 95 h 103"/>
              <a:gd name="T4" fmla="*/ 8 w 75"/>
              <a:gd name="T5" fmla="*/ 30 h 103"/>
              <a:gd name="T6" fmla="*/ 30 w 75"/>
              <a:gd name="T7" fmla="*/ 30 h 103"/>
              <a:gd name="T8" fmla="*/ 30 w 75"/>
              <a:gd name="T9" fmla="*/ 9 h 103"/>
              <a:gd name="T10" fmla="*/ 66 w 75"/>
              <a:gd name="T11" fmla="*/ 9 h 103"/>
              <a:gd name="T12" fmla="*/ 66 w 75"/>
              <a:gd name="T13" fmla="*/ 18 h 103"/>
              <a:gd name="T14" fmla="*/ 74 w 75"/>
              <a:gd name="T15" fmla="*/ 10 h 103"/>
              <a:gd name="T16" fmla="*/ 75 w 75"/>
              <a:gd name="T17" fmla="*/ 9 h 103"/>
              <a:gd name="T18" fmla="*/ 75 w 75"/>
              <a:gd name="T19" fmla="*/ 0 h 103"/>
              <a:gd name="T20" fmla="*/ 22 w 75"/>
              <a:gd name="T21" fmla="*/ 0 h 103"/>
              <a:gd name="T22" fmla="*/ 22 w 75"/>
              <a:gd name="T23" fmla="*/ 0 h 103"/>
              <a:gd name="T24" fmla="*/ 0 w 75"/>
              <a:gd name="T25" fmla="*/ 22 h 103"/>
              <a:gd name="T26" fmla="*/ 0 w 75"/>
              <a:gd name="T27" fmla="*/ 103 h 103"/>
              <a:gd name="T28" fmla="*/ 75 w 75"/>
              <a:gd name="T29" fmla="*/ 103 h 103"/>
              <a:gd name="T30" fmla="*/ 75 w 75"/>
              <a:gd name="T31" fmla="*/ 65 h 103"/>
              <a:gd name="T32" fmla="*/ 66 w 75"/>
              <a:gd name="T33" fmla="*/ 73 h 103"/>
              <a:gd name="T34" fmla="*/ 66 w 75"/>
              <a:gd name="T35" fmla="*/ 9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" h="103">
                <a:moveTo>
                  <a:pt x="66" y="95"/>
                </a:moveTo>
                <a:lnTo>
                  <a:pt x="8" y="95"/>
                </a:lnTo>
                <a:lnTo>
                  <a:pt x="8" y="30"/>
                </a:lnTo>
                <a:lnTo>
                  <a:pt x="30" y="30"/>
                </a:lnTo>
                <a:lnTo>
                  <a:pt x="30" y="9"/>
                </a:lnTo>
                <a:lnTo>
                  <a:pt x="66" y="9"/>
                </a:lnTo>
                <a:lnTo>
                  <a:pt x="66" y="18"/>
                </a:lnTo>
                <a:lnTo>
                  <a:pt x="74" y="10"/>
                </a:lnTo>
                <a:lnTo>
                  <a:pt x="75" y="9"/>
                </a:lnTo>
                <a:lnTo>
                  <a:pt x="75" y="0"/>
                </a:lnTo>
                <a:lnTo>
                  <a:pt x="22" y="0"/>
                </a:lnTo>
                <a:lnTo>
                  <a:pt x="22" y="0"/>
                </a:lnTo>
                <a:lnTo>
                  <a:pt x="0" y="22"/>
                </a:lnTo>
                <a:lnTo>
                  <a:pt x="0" y="103"/>
                </a:lnTo>
                <a:lnTo>
                  <a:pt x="75" y="103"/>
                </a:lnTo>
                <a:lnTo>
                  <a:pt x="75" y="65"/>
                </a:lnTo>
                <a:lnTo>
                  <a:pt x="66" y="73"/>
                </a:lnTo>
                <a:lnTo>
                  <a:pt x="66" y="9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" name="Freeform 297"/>
          <p:cNvSpPr>
            <a:spLocks noEditPoints="1"/>
          </p:cNvSpPr>
          <p:nvPr/>
        </p:nvSpPr>
        <p:spPr bwMode="auto">
          <a:xfrm>
            <a:off x="5108321" y="2630634"/>
            <a:ext cx="142387" cy="140381"/>
          </a:xfrm>
          <a:custGeom>
            <a:avLst/>
            <a:gdLst>
              <a:gd name="T0" fmla="*/ 8 w 71"/>
              <a:gd name="T1" fmla="*/ 47 h 70"/>
              <a:gd name="T2" fmla="*/ 8 w 71"/>
              <a:gd name="T3" fmla="*/ 47 h 70"/>
              <a:gd name="T4" fmla="*/ 8 w 71"/>
              <a:gd name="T5" fmla="*/ 47 h 70"/>
              <a:gd name="T6" fmla="*/ 8 w 71"/>
              <a:gd name="T7" fmla="*/ 47 h 70"/>
              <a:gd name="T8" fmla="*/ 8 w 71"/>
              <a:gd name="T9" fmla="*/ 47 h 70"/>
              <a:gd name="T10" fmla="*/ 0 w 71"/>
              <a:gd name="T11" fmla="*/ 70 h 70"/>
              <a:gd name="T12" fmla="*/ 24 w 71"/>
              <a:gd name="T13" fmla="*/ 62 h 70"/>
              <a:gd name="T14" fmla="*/ 24 w 71"/>
              <a:gd name="T15" fmla="*/ 62 h 70"/>
              <a:gd name="T16" fmla="*/ 24 w 71"/>
              <a:gd name="T17" fmla="*/ 62 h 70"/>
              <a:gd name="T18" fmla="*/ 24 w 71"/>
              <a:gd name="T19" fmla="*/ 62 h 70"/>
              <a:gd name="T20" fmla="*/ 71 w 71"/>
              <a:gd name="T21" fmla="*/ 16 h 70"/>
              <a:gd name="T22" fmla="*/ 55 w 71"/>
              <a:gd name="T23" fmla="*/ 0 h 70"/>
              <a:gd name="T24" fmla="*/ 8 w 71"/>
              <a:gd name="T25" fmla="*/ 47 h 70"/>
              <a:gd name="T26" fmla="*/ 55 w 71"/>
              <a:gd name="T27" fmla="*/ 8 h 70"/>
              <a:gd name="T28" fmla="*/ 58 w 71"/>
              <a:gd name="T29" fmla="*/ 11 h 70"/>
              <a:gd name="T30" fmla="*/ 19 w 71"/>
              <a:gd name="T31" fmla="*/ 49 h 70"/>
              <a:gd name="T32" fmla="*/ 16 w 71"/>
              <a:gd name="T33" fmla="*/ 47 h 70"/>
              <a:gd name="T34" fmla="*/ 55 w 71"/>
              <a:gd name="T35" fmla="*/ 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1" h="70">
                <a:moveTo>
                  <a:pt x="8" y="47"/>
                </a:moveTo>
                <a:lnTo>
                  <a:pt x="8" y="47"/>
                </a:lnTo>
                <a:lnTo>
                  <a:pt x="8" y="47"/>
                </a:lnTo>
                <a:lnTo>
                  <a:pt x="8" y="47"/>
                </a:lnTo>
                <a:lnTo>
                  <a:pt x="8" y="47"/>
                </a:lnTo>
                <a:lnTo>
                  <a:pt x="0" y="70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71" y="16"/>
                </a:lnTo>
                <a:lnTo>
                  <a:pt x="55" y="0"/>
                </a:lnTo>
                <a:lnTo>
                  <a:pt x="8" y="47"/>
                </a:lnTo>
                <a:close/>
                <a:moveTo>
                  <a:pt x="55" y="8"/>
                </a:moveTo>
                <a:lnTo>
                  <a:pt x="58" y="11"/>
                </a:lnTo>
                <a:lnTo>
                  <a:pt x="19" y="49"/>
                </a:lnTo>
                <a:lnTo>
                  <a:pt x="16" y="47"/>
                </a:lnTo>
                <a:lnTo>
                  <a:pt x="55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1" name="Freeform 298"/>
          <p:cNvSpPr/>
          <p:nvPr/>
        </p:nvSpPr>
        <p:spPr bwMode="auto">
          <a:xfrm>
            <a:off x="5228647" y="2598547"/>
            <a:ext cx="52141" cy="52141"/>
          </a:xfrm>
          <a:custGeom>
            <a:avLst/>
            <a:gdLst>
              <a:gd name="T0" fmla="*/ 11 w 26"/>
              <a:gd name="T1" fmla="*/ 0 h 26"/>
              <a:gd name="T2" fmla="*/ 0 w 26"/>
              <a:gd name="T3" fmla="*/ 10 h 26"/>
              <a:gd name="T4" fmla="*/ 16 w 26"/>
              <a:gd name="T5" fmla="*/ 26 h 26"/>
              <a:gd name="T6" fmla="*/ 26 w 26"/>
              <a:gd name="T7" fmla="*/ 16 h 26"/>
              <a:gd name="T8" fmla="*/ 11 w 26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11" y="0"/>
                </a:moveTo>
                <a:lnTo>
                  <a:pt x="0" y="10"/>
                </a:lnTo>
                <a:lnTo>
                  <a:pt x="16" y="26"/>
                </a:lnTo>
                <a:lnTo>
                  <a:pt x="26" y="16"/>
                </a:lnTo>
                <a:lnTo>
                  <a:pt x="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2" name="Freeform 299"/>
          <p:cNvSpPr/>
          <p:nvPr/>
        </p:nvSpPr>
        <p:spPr bwMode="auto">
          <a:xfrm>
            <a:off x="5503393" y="3087874"/>
            <a:ext cx="160435" cy="158430"/>
          </a:xfrm>
          <a:custGeom>
            <a:avLst/>
            <a:gdLst>
              <a:gd name="T0" fmla="*/ 181 w 206"/>
              <a:gd name="T1" fmla="*/ 172 h 206"/>
              <a:gd name="T2" fmla="*/ 172 w 206"/>
              <a:gd name="T3" fmla="*/ 180 h 206"/>
              <a:gd name="T4" fmla="*/ 35 w 206"/>
              <a:gd name="T5" fmla="*/ 180 h 206"/>
              <a:gd name="T6" fmla="*/ 26 w 206"/>
              <a:gd name="T7" fmla="*/ 172 h 206"/>
              <a:gd name="T8" fmla="*/ 26 w 206"/>
              <a:gd name="T9" fmla="*/ 34 h 206"/>
              <a:gd name="T10" fmla="*/ 35 w 206"/>
              <a:gd name="T11" fmla="*/ 25 h 206"/>
              <a:gd name="T12" fmla="*/ 154 w 206"/>
              <a:gd name="T13" fmla="*/ 25 h 206"/>
              <a:gd name="T14" fmla="*/ 179 w 206"/>
              <a:gd name="T15" fmla="*/ 0 h 206"/>
              <a:gd name="T16" fmla="*/ 172 w 206"/>
              <a:gd name="T17" fmla="*/ 0 h 206"/>
              <a:gd name="T18" fmla="*/ 35 w 206"/>
              <a:gd name="T19" fmla="*/ 0 h 206"/>
              <a:gd name="T20" fmla="*/ 0 w 206"/>
              <a:gd name="T21" fmla="*/ 34 h 206"/>
              <a:gd name="T22" fmla="*/ 0 w 206"/>
              <a:gd name="T23" fmla="*/ 172 h 206"/>
              <a:gd name="T24" fmla="*/ 35 w 206"/>
              <a:gd name="T25" fmla="*/ 206 h 206"/>
              <a:gd name="T26" fmla="*/ 172 w 206"/>
              <a:gd name="T27" fmla="*/ 206 h 206"/>
              <a:gd name="T28" fmla="*/ 206 w 206"/>
              <a:gd name="T29" fmla="*/ 172 h 206"/>
              <a:gd name="T30" fmla="*/ 206 w 206"/>
              <a:gd name="T31" fmla="*/ 95 h 206"/>
              <a:gd name="T32" fmla="*/ 181 w 206"/>
              <a:gd name="T33" fmla="*/ 121 h 206"/>
              <a:gd name="T34" fmla="*/ 181 w 206"/>
              <a:gd name="T35" fmla="*/ 17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6" h="206">
                <a:moveTo>
                  <a:pt x="181" y="172"/>
                </a:moveTo>
                <a:cubicBezTo>
                  <a:pt x="181" y="176"/>
                  <a:pt x="177" y="180"/>
                  <a:pt x="172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0" y="180"/>
                  <a:pt x="26" y="176"/>
                  <a:pt x="26" y="172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29"/>
                  <a:pt x="30" y="25"/>
                  <a:pt x="35" y="25"/>
                </a:cubicBezTo>
                <a:cubicBezTo>
                  <a:pt x="154" y="25"/>
                  <a:pt x="154" y="25"/>
                  <a:pt x="154" y="25"/>
                </a:cubicBezTo>
                <a:cubicBezTo>
                  <a:pt x="179" y="0"/>
                  <a:pt x="179" y="0"/>
                  <a:pt x="179" y="0"/>
                </a:cubicBezTo>
                <a:cubicBezTo>
                  <a:pt x="177" y="0"/>
                  <a:pt x="174" y="0"/>
                  <a:pt x="17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5"/>
                  <a:pt x="0" y="3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90"/>
                  <a:pt x="16" y="206"/>
                  <a:pt x="35" y="206"/>
                </a:cubicBezTo>
                <a:cubicBezTo>
                  <a:pt x="172" y="206"/>
                  <a:pt x="172" y="206"/>
                  <a:pt x="172" y="206"/>
                </a:cubicBezTo>
                <a:cubicBezTo>
                  <a:pt x="191" y="206"/>
                  <a:pt x="206" y="190"/>
                  <a:pt x="206" y="172"/>
                </a:cubicBezTo>
                <a:cubicBezTo>
                  <a:pt x="206" y="95"/>
                  <a:pt x="206" y="95"/>
                  <a:pt x="206" y="95"/>
                </a:cubicBezTo>
                <a:cubicBezTo>
                  <a:pt x="181" y="121"/>
                  <a:pt x="181" y="121"/>
                  <a:pt x="181" y="121"/>
                </a:cubicBezTo>
                <a:lnTo>
                  <a:pt x="181" y="1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3" name="Freeform 300"/>
          <p:cNvSpPr>
            <a:spLocks noEditPoints="1"/>
          </p:cNvSpPr>
          <p:nvPr/>
        </p:nvSpPr>
        <p:spPr bwMode="auto">
          <a:xfrm>
            <a:off x="5569572" y="3077846"/>
            <a:ext cx="128348" cy="128348"/>
          </a:xfrm>
          <a:custGeom>
            <a:avLst/>
            <a:gdLst>
              <a:gd name="T0" fmla="*/ 64 w 64"/>
              <a:gd name="T1" fmla="*/ 14 h 64"/>
              <a:gd name="T2" fmla="*/ 50 w 64"/>
              <a:gd name="T3" fmla="*/ 0 h 64"/>
              <a:gd name="T4" fmla="*/ 7 w 64"/>
              <a:gd name="T5" fmla="*/ 43 h 64"/>
              <a:gd name="T6" fmla="*/ 7 w 64"/>
              <a:gd name="T7" fmla="*/ 43 h 64"/>
              <a:gd name="T8" fmla="*/ 7 w 64"/>
              <a:gd name="T9" fmla="*/ 43 h 64"/>
              <a:gd name="T10" fmla="*/ 7 w 64"/>
              <a:gd name="T11" fmla="*/ 43 h 64"/>
              <a:gd name="T12" fmla="*/ 7 w 64"/>
              <a:gd name="T13" fmla="*/ 43 h 64"/>
              <a:gd name="T14" fmla="*/ 0 w 64"/>
              <a:gd name="T15" fmla="*/ 64 h 64"/>
              <a:gd name="T16" fmla="*/ 22 w 64"/>
              <a:gd name="T17" fmla="*/ 57 h 64"/>
              <a:gd name="T18" fmla="*/ 22 w 64"/>
              <a:gd name="T19" fmla="*/ 57 h 64"/>
              <a:gd name="T20" fmla="*/ 22 w 64"/>
              <a:gd name="T21" fmla="*/ 57 h 64"/>
              <a:gd name="T22" fmla="*/ 22 w 64"/>
              <a:gd name="T23" fmla="*/ 57 h 64"/>
              <a:gd name="T24" fmla="*/ 22 w 64"/>
              <a:gd name="T25" fmla="*/ 57 h 64"/>
              <a:gd name="T26" fmla="*/ 64 w 64"/>
              <a:gd name="T27" fmla="*/ 14 h 64"/>
              <a:gd name="T28" fmla="*/ 17 w 64"/>
              <a:gd name="T29" fmla="*/ 45 h 64"/>
              <a:gd name="T30" fmla="*/ 15 w 64"/>
              <a:gd name="T31" fmla="*/ 43 h 64"/>
              <a:gd name="T32" fmla="*/ 50 w 64"/>
              <a:gd name="T33" fmla="*/ 7 h 64"/>
              <a:gd name="T34" fmla="*/ 52 w 64"/>
              <a:gd name="T35" fmla="*/ 10 h 64"/>
              <a:gd name="T36" fmla="*/ 17 w 64"/>
              <a:gd name="T37" fmla="*/ 4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" h="64">
                <a:moveTo>
                  <a:pt x="64" y="14"/>
                </a:moveTo>
                <a:lnTo>
                  <a:pt x="50" y="0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0" y="64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64" y="14"/>
                </a:lnTo>
                <a:close/>
                <a:moveTo>
                  <a:pt x="17" y="45"/>
                </a:moveTo>
                <a:lnTo>
                  <a:pt x="15" y="43"/>
                </a:lnTo>
                <a:lnTo>
                  <a:pt x="50" y="7"/>
                </a:lnTo>
                <a:lnTo>
                  <a:pt x="52" y="10"/>
                </a:lnTo>
                <a:lnTo>
                  <a:pt x="17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4" name="Freeform 301"/>
          <p:cNvSpPr/>
          <p:nvPr/>
        </p:nvSpPr>
        <p:spPr bwMode="auto">
          <a:xfrm>
            <a:off x="5679871" y="3049770"/>
            <a:ext cx="48130" cy="48130"/>
          </a:xfrm>
          <a:custGeom>
            <a:avLst/>
            <a:gdLst>
              <a:gd name="T0" fmla="*/ 0 w 24"/>
              <a:gd name="T1" fmla="*/ 9 h 24"/>
              <a:gd name="T2" fmla="*/ 14 w 24"/>
              <a:gd name="T3" fmla="*/ 24 h 24"/>
              <a:gd name="T4" fmla="*/ 24 w 24"/>
              <a:gd name="T5" fmla="*/ 14 h 24"/>
              <a:gd name="T6" fmla="*/ 9 w 24"/>
              <a:gd name="T7" fmla="*/ 0 h 24"/>
              <a:gd name="T8" fmla="*/ 0 w 24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0" y="9"/>
                </a:moveTo>
                <a:lnTo>
                  <a:pt x="14" y="24"/>
                </a:lnTo>
                <a:lnTo>
                  <a:pt x="24" y="14"/>
                </a:lnTo>
                <a:lnTo>
                  <a:pt x="9" y="0"/>
                </a:lnTo>
                <a:lnTo>
                  <a:pt x="0" y="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" name="Freeform 302"/>
          <p:cNvSpPr/>
          <p:nvPr/>
        </p:nvSpPr>
        <p:spPr bwMode="auto">
          <a:xfrm>
            <a:off x="5503393" y="4862684"/>
            <a:ext cx="222604" cy="140381"/>
          </a:xfrm>
          <a:custGeom>
            <a:avLst/>
            <a:gdLst>
              <a:gd name="T0" fmla="*/ 207 w 287"/>
              <a:gd name="T1" fmla="*/ 51 h 180"/>
              <a:gd name="T2" fmla="*/ 207 w 287"/>
              <a:gd name="T3" fmla="*/ 15 h 180"/>
              <a:gd name="T4" fmla="*/ 191 w 287"/>
              <a:gd name="T5" fmla="*/ 0 h 180"/>
              <a:gd name="T6" fmla="*/ 16 w 287"/>
              <a:gd name="T7" fmla="*/ 0 h 180"/>
              <a:gd name="T8" fmla="*/ 0 w 287"/>
              <a:gd name="T9" fmla="*/ 15 h 180"/>
              <a:gd name="T10" fmla="*/ 0 w 287"/>
              <a:gd name="T11" fmla="*/ 164 h 180"/>
              <a:gd name="T12" fmla="*/ 16 w 287"/>
              <a:gd name="T13" fmla="*/ 180 h 180"/>
              <a:gd name="T14" fmla="*/ 191 w 287"/>
              <a:gd name="T15" fmla="*/ 180 h 180"/>
              <a:gd name="T16" fmla="*/ 207 w 287"/>
              <a:gd name="T17" fmla="*/ 164 h 180"/>
              <a:gd name="T18" fmla="*/ 207 w 287"/>
              <a:gd name="T19" fmla="*/ 129 h 180"/>
              <a:gd name="T20" fmla="*/ 207 w 287"/>
              <a:gd name="T21" fmla="*/ 129 h 180"/>
              <a:gd name="T22" fmla="*/ 287 w 287"/>
              <a:gd name="T23" fmla="*/ 167 h 180"/>
              <a:gd name="T24" fmla="*/ 287 w 287"/>
              <a:gd name="T25" fmla="*/ 13 h 180"/>
              <a:gd name="T26" fmla="*/ 207 w 287"/>
              <a:gd name="T27" fmla="*/ 5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7" h="180">
                <a:moveTo>
                  <a:pt x="207" y="51"/>
                </a:moveTo>
                <a:cubicBezTo>
                  <a:pt x="207" y="15"/>
                  <a:pt x="207" y="15"/>
                  <a:pt x="207" y="15"/>
                </a:cubicBezTo>
                <a:cubicBezTo>
                  <a:pt x="207" y="7"/>
                  <a:pt x="200" y="0"/>
                  <a:pt x="19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73"/>
                  <a:pt x="7" y="180"/>
                  <a:pt x="16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0" y="180"/>
                  <a:pt x="207" y="173"/>
                  <a:pt x="207" y="164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3"/>
                  <a:pt x="287" y="13"/>
                  <a:pt x="287" y="13"/>
                </a:cubicBezTo>
                <a:lnTo>
                  <a:pt x="207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" name="Freeform 303"/>
          <p:cNvSpPr>
            <a:spLocks noEditPoints="1"/>
          </p:cNvSpPr>
          <p:nvPr/>
        </p:nvSpPr>
        <p:spPr bwMode="auto">
          <a:xfrm>
            <a:off x="5950604" y="4820571"/>
            <a:ext cx="222604" cy="22460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234 w 288"/>
              <a:gd name="T19" fmla="*/ 192 h 288"/>
              <a:gd name="T20" fmla="*/ 184 w 288"/>
              <a:gd name="T21" fmla="*/ 168 h 288"/>
              <a:gd name="T22" fmla="*/ 184 w 288"/>
              <a:gd name="T23" fmla="*/ 168 h 288"/>
              <a:gd name="T24" fmla="*/ 184 w 288"/>
              <a:gd name="T25" fmla="*/ 190 h 288"/>
              <a:gd name="T26" fmla="*/ 174 w 288"/>
              <a:gd name="T27" fmla="*/ 200 h 288"/>
              <a:gd name="T28" fmla="*/ 65 w 288"/>
              <a:gd name="T29" fmla="*/ 200 h 288"/>
              <a:gd name="T30" fmla="*/ 55 w 288"/>
              <a:gd name="T31" fmla="*/ 190 h 288"/>
              <a:gd name="T32" fmla="*/ 55 w 288"/>
              <a:gd name="T33" fmla="*/ 97 h 288"/>
              <a:gd name="T34" fmla="*/ 65 w 288"/>
              <a:gd name="T35" fmla="*/ 87 h 288"/>
              <a:gd name="T36" fmla="*/ 174 w 288"/>
              <a:gd name="T37" fmla="*/ 87 h 288"/>
              <a:gd name="T38" fmla="*/ 184 w 288"/>
              <a:gd name="T39" fmla="*/ 97 h 288"/>
              <a:gd name="T40" fmla="*/ 184 w 288"/>
              <a:gd name="T41" fmla="*/ 120 h 288"/>
              <a:gd name="T42" fmla="*/ 234 w 288"/>
              <a:gd name="T43" fmla="*/ 96 h 288"/>
              <a:gd name="T44" fmla="*/ 234 w 288"/>
              <a:gd name="T45" fmla="*/ 1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234" y="192"/>
                </a:moveTo>
                <a:cubicBezTo>
                  <a:pt x="184" y="168"/>
                  <a:pt x="184" y="168"/>
                  <a:pt x="18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90"/>
                  <a:pt x="184" y="190"/>
                  <a:pt x="184" y="190"/>
                </a:cubicBezTo>
                <a:cubicBezTo>
                  <a:pt x="184" y="195"/>
                  <a:pt x="179" y="200"/>
                  <a:pt x="174" y="200"/>
                </a:cubicBezTo>
                <a:cubicBezTo>
                  <a:pt x="65" y="200"/>
                  <a:pt x="65" y="200"/>
                  <a:pt x="65" y="200"/>
                </a:cubicBezTo>
                <a:cubicBezTo>
                  <a:pt x="59" y="200"/>
                  <a:pt x="55" y="195"/>
                  <a:pt x="55" y="190"/>
                </a:cubicBezTo>
                <a:cubicBezTo>
                  <a:pt x="55" y="97"/>
                  <a:pt x="55" y="97"/>
                  <a:pt x="55" y="97"/>
                </a:cubicBezTo>
                <a:cubicBezTo>
                  <a:pt x="55" y="92"/>
                  <a:pt x="59" y="87"/>
                  <a:pt x="65" y="87"/>
                </a:cubicBezTo>
                <a:cubicBezTo>
                  <a:pt x="174" y="87"/>
                  <a:pt x="174" y="87"/>
                  <a:pt x="174" y="87"/>
                </a:cubicBezTo>
                <a:cubicBezTo>
                  <a:pt x="179" y="87"/>
                  <a:pt x="184" y="92"/>
                  <a:pt x="184" y="97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234" y="96"/>
                  <a:pt x="234" y="96"/>
                  <a:pt x="234" y="96"/>
                </a:cubicBezTo>
                <a:lnTo>
                  <a:pt x="234" y="19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7" name="Freeform 304"/>
          <p:cNvSpPr/>
          <p:nvPr/>
        </p:nvSpPr>
        <p:spPr bwMode="auto">
          <a:xfrm>
            <a:off x="1927700" y="3928151"/>
            <a:ext cx="228620" cy="230626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8" name="Freeform 305"/>
          <p:cNvSpPr/>
          <p:nvPr/>
        </p:nvSpPr>
        <p:spPr bwMode="auto">
          <a:xfrm>
            <a:off x="2372907" y="3928151"/>
            <a:ext cx="230626" cy="230626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Freeform 306"/>
          <p:cNvSpPr/>
          <p:nvPr/>
        </p:nvSpPr>
        <p:spPr bwMode="auto">
          <a:xfrm>
            <a:off x="2481200" y="4002353"/>
            <a:ext cx="44120" cy="44120"/>
          </a:xfrm>
          <a:custGeom>
            <a:avLst/>
            <a:gdLst>
              <a:gd name="T0" fmla="*/ 0 w 57"/>
              <a:gd name="T1" fmla="*/ 18 h 57"/>
              <a:gd name="T2" fmla="*/ 25 w 57"/>
              <a:gd name="T3" fmla="*/ 32 h 57"/>
              <a:gd name="T4" fmla="*/ 40 w 57"/>
              <a:gd name="T5" fmla="*/ 57 h 57"/>
              <a:gd name="T6" fmla="*/ 57 w 57"/>
              <a:gd name="T7" fmla="*/ 57 h 57"/>
              <a:gd name="T8" fmla="*/ 39 w 57"/>
              <a:gd name="T9" fmla="*/ 19 h 57"/>
              <a:gd name="T10" fmla="*/ 0 w 57"/>
              <a:gd name="T11" fmla="*/ 0 h 57"/>
              <a:gd name="T12" fmla="*/ 0 w 57"/>
              <a:gd name="T13" fmla="*/ 1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57">
                <a:moveTo>
                  <a:pt x="0" y="18"/>
                </a:moveTo>
                <a:cubicBezTo>
                  <a:pt x="9" y="20"/>
                  <a:pt x="18" y="25"/>
                  <a:pt x="25" y="32"/>
                </a:cubicBezTo>
                <a:cubicBezTo>
                  <a:pt x="33" y="39"/>
                  <a:pt x="37" y="48"/>
                  <a:pt x="40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43"/>
                  <a:pt x="49" y="29"/>
                  <a:pt x="39" y="19"/>
                </a:cubicBezTo>
                <a:cubicBezTo>
                  <a:pt x="28" y="8"/>
                  <a:pt x="15" y="2"/>
                  <a:pt x="0" y="0"/>
                </a:cubicBezTo>
                <a:lnTo>
                  <a:pt x="0" y="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0" name="Freeform 307"/>
          <p:cNvSpPr/>
          <p:nvPr/>
        </p:nvSpPr>
        <p:spPr bwMode="auto">
          <a:xfrm>
            <a:off x="2481200" y="3930157"/>
            <a:ext cx="118321" cy="116315"/>
          </a:xfrm>
          <a:custGeom>
            <a:avLst/>
            <a:gdLst>
              <a:gd name="T0" fmla="*/ 133 w 153"/>
              <a:gd name="T1" fmla="*/ 152 h 152"/>
              <a:gd name="T2" fmla="*/ 153 w 153"/>
              <a:gd name="T3" fmla="*/ 152 h 152"/>
              <a:gd name="T4" fmla="*/ 0 w 153"/>
              <a:gd name="T5" fmla="*/ 0 h 152"/>
              <a:gd name="T6" fmla="*/ 0 w 153"/>
              <a:gd name="T7" fmla="*/ 20 h 152"/>
              <a:gd name="T8" fmla="*/ 133 w 153"/>
              <a:gd name="T9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152">
                <a:moveTo>
                  <a:pt x="133" y="152"/>
                </a:moveTo>
                <a:cubicBezTo>
                  <a:pt x="153" y="152"/>
                  <a:pt x="153" y="152"/>
                  <a:pt x="153" y="152"/>
                </a:cubicBezTo>
                <a:cubicBezTo>
                  <a:pt x="152" y="73"/>
                  <a:pt x="79" y="1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71" y="24"/>
                  <a:pt x="128" y="81"/>
                  <a:pt x="133" y="1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1" name="Freeform 308"/>
          <p:cNvSpPr/>
          <p:nvPr/>
        </p:nvSpPr>
        <p:spPr bwMode="auto">
          <a:xfrm>
            <a:off x="2481200" y="3966255"/>
            <a:ext cx="82224" cy="80217"/>
          </a:xfrm>
          <a:custGeom>
            <a:avLst/>
            <a:gdLst>
              <a:gd name="T0" fmla="*/ 85 w 105"/>
              <a:gd name="T1" fmla="*/ 105 h 105"/>
              <a:gd name="T2" fmla="*/ 105 w 105"/>
              <a:gd name="T3" fmla="*/ 105 h 105"/>
              <a:gd name="T4" fmla="*/ 0 w 105"/>
              <a:gd name="T5" fmla="*/ 0 h 105"/>
              <a:gd name="T6" fmla="*/ 0 w 105"/>
              <a:gd name="T7" fmla="*/ 21 h 105"/>
              <a:gd name="T8" fmla="*/ 85 w 105"/>
              <a:gd name="T9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05">
                <a:moveTo>
                  <a:pt x="85" y="105"/>
                </a:moveTo>
                <a:cubicBezTo>
                  <a:pt x="105" y="105"/>
                  <a:pt x="105" y="105"/>
                  <a:pt x="105" y="105"/>
                </a:cubicBezTo>
                <a:cubicBezTo>
                  <a:pt x="101" y="49"/>
                  <a:pt x="56" y="4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45" y="25"/>
                  <a:pt x="81" y="60"/>
                  <a:pt x="85" y="1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2" name="Freeform 309"/>
          <p:cNvSpPr/>
          <p:nvPr/>
        </p:nvSpPr>
        <p:spPr bwMode="auto">
          <a:xfrm>
            <a:off x="1556695" y="4076553"/>
            <a:ext cx="84228" cy="28076"/>
          </a:xfrm>
          <a:custGeom>
            <a:avLst/>
            <a:gdLst>
              <a:gd name="T0" fmla="*/ 91 w 107"/>
              <a:gd name="T1" fmla="*/ 35 h 35"/>
              <a:gd name="T2" fmla="*/ 107 w 107"/>
              <a:gd name="T3" fmla="*/ 18 h 35"/>
              <a:gd name="T4" fmla="*/ 54 w 107"/>
              <a:gd name="T5" fmla="*/ 0 h 35"/>
              <a:gd name="T6" fmla="*/ 0 w 107"/>
              <a:gd name="T7" fmla="*/ 19 h 35"/>
              <a:gd name="T8" fmla="*/ 16 w 107"/>
              <a:gd name="T9" fmla="*/ 35 h 35"/>
              <a:gd name="T10" fmla="*/ 53 w 107"/>
              <a:gd name="T11" fmla="*/ 25 h 35"/>
              <a:gd name="T12" fmla="*/ 91 w 107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35">
                <a:moveTo>
                  <a:pt x="91" y="35"/>
                </a:moveTo>
                <a:cubicBezTo>
                  <a:pt x="107" y="18"/>
                  <a:pt x="107" y="18"/>
                  <a:pt x="107" y="18"/>
                </a:cubicBezTo>
                <a:cubicBezTo>
                  <a:pt x="92" y="7"/>
                  <a:pt x="73" y="0"/>
                  <a:pt x="54" y="0"/>
                </a:cubicBezTo>
                <a:cubicBezTo>
                  <a:pt x="34" y="0"/>
                  <a:pt x="15" y="7"/>
                  <a:pt x="0" y="19"/>
                </a:cubicBezTo>
                <a:cubicBezTo>
                  <a:pt x="16" y="35"/>
                  <a:pt x="16" y="35"/>
                  <a:pt x="16" y="35"/>
                </a:cubicBezTo>
                <a:cubicBezTo>
                  <a:pt x="27" y="28"/>
                  <a:pt x="40" y="25"/>
                  <a:pt x="53" y="25"/>
                </a:cubicBezTo>
                <a:cubicBezTo>
                  <a:pt x="67" y="25"/>
                  <a:pt x="80" y="28"/>
                  <a:pt x="91" y="3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3" name="Freeform 310"/>
          <p:cNvSpPr/>
          <p:nvPr/>
        </p:nvSpPr>
        <p:spPr bwMode="auto">
          <a:xfrm>
            <a:off x="1486504" y="3964249"/>
            <a:ext cx="222604" cy="72196"/>
          </a:xfrm>
          <a:custGeom>
            <a:avLst/>
            <a:gdLst>
              <a:gd name="T0" fmla="*/ 0 w 287"/>
              <a:gd name="T1" fmla="*/ 74 h 93"/>
              <a:gd name="T2" fmla="*/ 19 w 287"/>
              <a:gd name="T3" fmla="*/ 93 h 93"/>
              <a:gd name="T4" fmla="*/ 268 w 287"/>
              <a:gd name="T5" fmla="*/ 93 h 93"/>
              <a:gd name="T6" fmla="*/ 287 w 287"/>
              <a:gd name="T7" fmla="*/ 73 h 93"/>
              <a:gd name="T8" fmla="*/ 0 w 287"/>
              <a:gd name="T9" fmla="*/ 7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93">
                <a:moveTo>
                  <a:pt x="0" y="74"/>
                </a:moveTo>
                <a:cubicBezTo>
                  <a:pt x="19" y="93"/>
                  <a:pt x="19" y="93"/>
                  <a:pt x="19" y="93"/>
                </a:cubicBezTo>
                <a:cubicBezTo>
                  <a:pt x="90" y="30"/>
                  <a:pt x="197" y="30"/>
                  <a:pt x="268" y="93"/>
                </a:cubicBezTo>
                <a:cubicBezTo>
                  <a:pt x="287" y="73"/>
                  <a:pt x="287" y="73"/>
                  <a:pt x="287" y="73"/>
                </a:cubicBezTo>
                <a:cubicBezTo>
                  <a:pt x="212" y="0"/>
                  <a:pt x="76" y="1"/>
                  <a:pt x="0" y="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4" name="Freeform 311"/>
          <p:cNvSpPr/>
          <p:nvPr/>
        </p:nvSpPr>
        <p:spPr bwMode="auto">
          <a:xfrm>
            <a:off x="1522602" y="4018396"/>
            <a:ext cx="152413" cy="54147"/>
          </a:xfrm>
          <a:custGeom>
            <a:avLst/>
            <a:gdLst>
              <a:gd name="T0" fmla="*/ 0 w 197"/>
              <a:gd name="T1" fmla="*/ 49 h 69"/>
              <a:gd name="T2" fmla="*/ 19 w 197"/>
              <a:gd name="T3" fmla="*/ 69 h 69"/>
              <a:gd name="T4" fmla="*/ 178 w 197"/>
              <a:gd name="T5" fmla="*/ 69 h 69"/>
              <a:gd name="T6" fmla="*/ 197 w 197"/>
              <a:gd name="T7" fmla="*/ 49 h 69"/>
              <a:gd name="T8" fmla="*/ 0 w 197"/>
              <a:gd name="T9" fmla="*/ 4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69">
                <a:moveTo>
                  <a:pt x="0" y="49"/>
                </a:moveTo>
                <a:cubicBezTo>
                  <a:pt x="19" y="69"/>
                  <a:pt x="19" y="69"/>
                  <a:pt x="19" y="69"/>
                </a:cubicBezTo>
                <a:cubicBezTo>
                  <a:pt x="65" y="31"/>
                  <a:pt x="132" y="31"/>
                  <a:pt x="178" y="69"/>
                </a:cubicBezTo>
                <a:cubicBezTo>
                  <a:pt x="197" y="49"/>
                  <a:pt x="197" y="49"/>
                  <a:pt x="197" y="49"/>
                </a:cubicBezTo>
                <a:cubicBezTo>
                  <a:pt x="141" y="0"/>
                  <a:pt x="56" y="0"/>
                  <a:pt x="0" y="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" name="Freeform 312"/>
          <p:cNvSpPr>
            <a:spLocks noEditPoints="1"/>
          </p:cNvSpPr>
          <p:nvPr/>
        </p:nvSpPr>
        <p:spPr bwMode="auto">
          <a:xfrm>
            <a:off x="4165766" y="5267782"/>
            <a:ext cx="222604" cy="222604"/>
          </a:xfrm>
          <a:custGeom>
            <a:avLst/>
            <a:gdLst>
              <a:gd name="T0" fmla="*/ 240 w 288"/>
              <a:gd name="T1" fmla="*/ 0 h 288"/>
              <a:gd name="T2" fmla="*/ 48 w 288"/>
              <a:gd name="T3" fmla="*/ 0 h 288"/>
              <a:gd name="T4" fmla="*/ 0 w 288"/>
              <a:gd name="T5" fmla="*/ 48 h 288"/>
              <a:gd name="T6" fmla="*/ 0 w 288"/>
              <a:gd name="T7" fmla="*/ 240 h 288"/>
              <a:gd name="T8" fmla="*/ 48 w 288"/>
              <a:gd name="T9" fmla="*/ 288 h 288"/>
              <a:gd name="T10" fmla="*/ 240 w 288"/>
              <a:gd name="T11" fmla="*/ 288 h 288"/>
              <a:gd name="T12" fmla="*/ 288 w 288"/>
              <a:gd name="T13" fmla="*/ 240 h 288"/>
              <a:gd name="T14" fmla="*/ 288 w 288"/>
              <a:gd name="T15" fmla="*/ 48 h 288"/>
              <a:gd name="T16" fmla="*/ 240 w 288"/>
              <a:gd name="T17" fmla="*/ 0 h 288"/>
              <a:gd name="T18" fmla="*/ 252 w 288"/>
              <a:gd name="T19" fmla="*/ 72 h 288"/>
              <a:gd name="T20" fmla="*/ 252 w 288"/>
              <a:gd name="T21" fmla="*/ 112 h 288"/>
              <a:gd name="T22" fmla="*/ 76 w 288"/>
              <a:gd name="T23" fmla="*/ 112 h 288"/>
              <a:gd name="T24" fmla="*/ 76 w 288"/>
              <a:gd name="T25" fmla="*/ 72 h 288"/>
              <a:gd name="T26" fmla="*/ 252 w 288"/>
              <a:gd name="T27" fmla="*/ 72 h 288"/>
              <a:gd name="T28" fmla="*/ 69 w 288"/>
              <a:gd name="T29" fmla="*/ 166 h 288"/>
              <a:gd name="T30" fmla="*/ 69 w 288"/>
              <a:gd name="T31" fmla="*/ 205 h 288"/>
              <a:gd name="T32" fmla="*/ 36 w 288"/>
              <a:gd name="T33" fmla="*/ 205 h 288"/>
              <a:gd name="T34" fmla="*/ 36 w 288"/>
              <a:gd name="T35" fmla="*/ 166 h 288"/>
              <a:gd name="T36" fmla="*/ 69 w 288"/>
              <a:gd name="T37" fmla="*/ 166 h 288"/>
              <a:gd name="T38" fmla="*/ 36 w 288"/>
              <a:gd name="T39" fmla="*/ 158 h 288"/>
              <a:gd name="T40" fmla="*/ 36 w 288"/>
              <a:gd name="T41" fmla="*/ 119 h 288"/>
              <a:gd name="T42" fmla="*/ 69 w 288"/>
              <a:gd name="T43" fmla="*/ 119 h 288"/>
              <a:gd name="T44" fmla="*/ 69 w 288"/>
              <a:gd name="T45" fmla="*/ 158 h 288"/>
              <a:gd name="T46" fmla="*/ 36 w 288"/>
              <a:gd name="T47" fmla="*/ 158 h 288"/>
              <a:gd name="T48" fmla="*/ 76 w 288"/>
              <a:gd name="T49" fmla="*/ 166 h 288"/>
              <a:gd name="T50" fmla="*/ 252 w 288"/>
              <a:gd name="T51" fmla="*/ 166 h 288"/>
              <a:gd name="T52" fmla="*/ 252 w 288"/>
              <a:gd name="T53" fmla="*/ 205 h 288"/>
              <a:gd name="T54" fmla="*/ 76 w 288"/>
              <a:gd name="T55" fmla="*/ 205 h 288"/>
              <a:gd name="T56" fmla="*/ 76 w 288"/>
              <a:gd name="T57" fmla="*/ 166 h 288"/>
              <a:gd name="T58" fmla="*/ 76 w 288"/>
              <a:gd name="T59" fmla="*/ 158 h 288"/>
              <a:gd name="T60" fmla="*/ 76 w 288"/>
              <a:gd name="T61" fmla="*/ 119 h 288"/>
              <a:gd name="T62" fmla="*/ 252 w 288"/>
              <a:gd name="T63" fmla="*/ 119 h 288"/>
              <a:gd name="T64" fmla="*/ 252 w 288"/>
              <a:gd name="T65" fmla="*/ 158 h 288"/>
              <a:gd name="T66" fmla="*/ 76 w 288"/>
              <a:gd name="T67" fmla="*/ 158 h 288"/>
              <a:gd name="T68" fmla="*/ 69 w 288"/>
              <a:gd name="T69" fmla="*/ 72 h 288"/>
              <a:gd name="T70" fmla="*/ 69 w 288"/>
              <a:gd name="T71" fmla="*/ 112 h 288"/>
              <a:gd name="T72" fmla="*/ 36 w 288"/>
              <a:gd name="T73" fmla="*/ 112 h 288"/>
              <a:gd name="T74" fmla="*/ 36 w 288"/>
              <a:gd name="T75" fmla="*/ 72 h 288"/>
              <a:gd name="T76" fmla="*/ 69 w 288"/>
              <a:gd name="T77" fmla="*/ 72 h 288"/>
              <a:gd name="T78" fmla="*/ 36 w 288"/>
              <a:gd name="T79" fmla="*/ 240 h 288"/>
              <a:gd name="T80" fmla="*/ 36 w 288"/>
              <a:gd name="T81" fmla="*/ 212 h 288"/>
              <a:gd name="T82" fmla="*/ 69 w 288"/>
              <a:gd name="T83" fmla="*/ 212 h 288"/>
              <a:gd name="T84" fmla="*/ 69 w 288"/>
              <a:gd name="T85" fmla="*/ 252 h 288"/>
              <a:gd name="T86" fmla="*/ 48 w 288"/>
              <a:gd name="T87" fmla="*/ 252 h 288"/>
              <a:gd name="T88" fmla="*/ 36 w 288"/>
              <a:gd name="T89" fmla="*/ 240 h 288"/>
              <a:gd name="T90" fmla="*/ 240 w 288"/>
              <a:gd name="T91" fmla="*/ 252 h 288"/>
              <a:gd name="T92" fmla="*/ 76 w 288"/>
              <a:gd name="T93" fmla="*/ 252 h 288"/>
              <a:gd name="T94" fmla="*/ 76 w 288"/>
              <a:gd name="T95" fmla="*/ 212 h 288"/>
              <a:gd name="T96" fmla="*/ 252 w 288"/>
              <a:gd name="T97" fmla="*/ 212 h 288"/>
              <a:gd name="T98" fmla="*/ 252 w 288"/>
              <a:gd name="T99" fmla="*/ 240 h 288"/>
              <a:gd name="T100" fmla="*/ 240 w 288"/>
              <a:gd name="T101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" h="288">
                <a:moveTo>
                  <a:pt x="240" y="0"/>
                </a:move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2"/>
                  <a:pt x="0" y="48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7"/>
                  <a:pt x="21" y="288"/>
                  <a:pt x="48" y="288"/>
                </a:cubicBezTo>
                <a:cubicBezTo>
                  <a:pt x="240" y="288"/>
                  <a:pt x="240" y="288"/>
                  <a:pt x="240" y="288"/>
                </a:cubicBezTo>
                <a:cubicBezTo>
                  <a:pt x="266" y="288"/>
                  <a:pt x="288" y="267"/>
                  <a:pt x="288" y="240"/>
                </a:cubicBezTo>
                <a:cubicBezTo>
                  <a:pt x="288" y="48"/>
                  <a:pt x="288" y="48"/>
                  <a:pt x="288" y="48"/>
                </a:cubicBezTo>
                <a:cubicBezTo>
                  <a:pt x="288" y="22"/>
                  <a:pt x="266" y="0"/>
                  <a:pt x="240" y="0"/>
                </a:cubicBezTo>
                <a:close/>
                <a:moveTo>
                  <a:pt x="252" y="72"/>
                </a:moveTo>
                <a:cubicBezTo>
                  <a:pt x="252" y="112"/>
                  <a:pt x="252" y="112"/>
                  <a:pt x="252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6" y="72"/>
                  <a:pt x="76" y="72"/>
                  <a:pt x="76" y="72"/>
                </a:cubicBezTo>
                <a:lnTo>
                  <a:pt x="252" y="72"/>
                </a:lnTo>
                <a:close/>
                <a:moveTo>
                  <a:pt x="69" y="166"/>
                </a:moveTo>
                <a:cubicBezTo>
                  <a:pt x="69" y="205"/>
                  <a:pt x="69" y="205"/>
                  <a:pt x="69" y="205"/>
                </a:cubicBezTo>
                <a:cubicBezTo>
                  <a:pt x="36" y="205"/>
                  <a:pt x="36" y="205"/>
                  <a:pt x="36" y="205"/>
                </a:cubicBezTo>
                <a:cubicBezTo>
                  <a:pt x="36" y="166"/>
                  <a:pt x="36" y="166"/>
                  <a:pt x="36" y="166"/>
                </a:cubicBezTo>
                <a:lnTo>
                  <a:pt x="69" y="166"/>
                </a:lnTo>
                <a:close/>
                <a:moveTo>
                  <a:pt x="36" y="158"/>
                </a:moveTo>
                <a:cubicBezTo>
                  <a:pt x="36" y="119"/>
                  <a:pt x="36" y="119"/>
                  <a:pt x="36" y="119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58"/>
                  <a:pt x="69" y="158"/>
                  <a:pt x="69" y="158"/>
                </a:cubicBezTo>
                <a:lnTo>
                  <a:pt x="36" y="158"/>
                </a:lnTo>
                <a:close/>
                <a:moveTo>
                  <a:pt x="76" y="166"/>
                </a:moveTo>
                <a:cubicBezTo>
                  <a:pt x="252" y="166"/>
                  <a:pt x="252" y="166"/>
                  <a:pt x="252" y="166"/>
                </a:cubicBezTo>
                <a:cubicBezTo>
                  <a:pt x="252" y="205"/>
                  <a:pt x="252" y="205"/>
                  <a:pt x="252" y="205"/>
                </a:cubicBezTo>
                <a:cubicBezTo>
                  <a:pt x="76" y="205"/>
                  <a:pt x="76" y="205"/>
                  <a:pt x="76" y="205"/>
                </a:cubicBezTo>
                <a:lnTo>
                  <a:pt x="76" y="166"/>
                </a:lnTo>
                <a:close/>
                <a:moveTo>
                  <a:pt x="76" y="158"/>
                </a:moveTo>
                <a:cubicBezTo>
                  <a:pt x="76" y="119"/>
                  <a:pt x="76" y="119"/>
                  <a:pt x="76" y="119"/>
                </a:cubicBezTo>
                <a:cubicBezTo>
                  <a:pt x="252" y="119"/>
                  <a:pt x="252" y="119"/>
                  <a:pt x="252" y="119"/>
                </a:cubicBezTo>
                <a:cubicBezTo>
                  <a:pt x="252" y="158"/>
                  <a:pt x="252" y="158"/>
                  <a:pt x="252" y="158"/>
                </a:cubicBezTo>
                <a:lnTo>
                  <a:pt x="76" y="158"/>
                </a:lnTo>
                <a:close/>
                <a:moveTo>
                  <a:pt x="69" y="72"/>
                </a:moveTo>
                <a:cubicBezTo>
                  <a:pt x="69" y="112"/>
                  <a:pt x="69" y="112"/>
                  <a:pt x="69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72"/>
                  <a:pt x="36" y="72"/>
                  <a:pt x="36" y="72"/>
                </a:cubicBezTo>
                <a:lnTo>
                  <a:pt x="69" y="72"/>
                </a:lnTo>
                <a:close/>
                <a:moveTo>
                  <a:pt x="36" y="240"/>
                </a:moveTo>
                <a:cubicBezTo>
                  <a:pt x="36" y="212"/>
                  <a:pt x="36" y="212"/>
                  <a:pt x="36" y="212"/>
                </a:cubicBezTo>
                <a:cubicBezTo>
                  <a:pt x="69" y="212"/>
                  <a:pt x="69" y="212"/>
                  <a:pt x="69" y="212"/>
                </a:cubicBezTo>
                <a:cubicBezTo>
                  <a:pt x="69" y="252"/>
                  <a:pt x="69" y="252"/>
                  <a:pt x="69" y="252"/>
                </a:cubicBezTo>
                <a:cubicBezTo>
                  <a:pt x="48" y="252"/>
                  <a:pt x="48" y="252"/>
                  <a:pt x="48" y="252"/>
                </a:cubicBezTo>
                <a:cubicBezTo>
                  <a:pt x="41" y="252"/>
                  <a:pt x="36" y="247"/>
                  <a:pt x="36" y="240"/>
                </a:cubicBezTo>
                <a:close/>
                <a:moveTo>
                  <a:pt x="240" y="252"/>
                </a:moveTo>
                <a:cubicBezTo>
                  <a:pt x="76" y="252"/>
                  <a:pt x="76" y="252"/>
                  <a:pt x="76" y="252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252" y="212"/>
                  <a:pt x="252" y="212"/>
                  <a:pt x="252" y="212"/>
                </a:cubicBezTo>
                <a:cubicBezTo>
                  <a:pt x="252" y="240"/>
                  <a:pt x="252" y="240"/>
                  <a:pt x="252" y="240"/>
                </a:cubicBezTo>
                <a:cubicBezTo>
                  <a:pt x="252" y="247"/>
                  <a:pt x="247" y="252"/>
                  <a:pt x="240" y="2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6" name="Freeform 313"/>
          <p:cNvSpPr>
            <a:spLocks noEditPoints="1"/>
          </p:cNvSpPr>
          <p:nvPr/>
        </p:nvSpPr>
        <p:spPr bwMode="auto">
          <a:xfrm>
            <a:off x="1532629" y="4884744"/>
            <a:ext cx="132359" cy="140381"/>
          </a:xfrm>
          <a:custGeom>
            <a:avLst/>
            <a:gdLst>
              <a:gd name="T0" fmla="*/ 11 w 66"/>
              <a:gd name="T1" fmla="*/ 70 h 70"/>
              <a:gd name="T2" fmla="*/ 54 w 66"/>
              <a:gd name="T3" fmla="*/ 70 h 70"/>
              <a:gd name="T4" fmla="*/ 66 w 66"/>
              <a:gd name="T5" fmla="*/ 0 h 70"/>
              <a:gd name="T6" fmla="*/ 0 w 66"/>
              <a:gd name="T7" fmla="*/ 0 h 70"/>
              <a:gd name="T8" fmla="*/ 11 w 66"/>
              <a:gd name="T9" fmla="*/ 70 h 70"/>
              <a:gd name="T10" fmla="*/ 45 w 66"/>
              <a:gd name="T11" fmla="*/ 8 h 70"/>
              <a:gd name="T12" fmla="*/ 54 w 66"/>
              <a:gd name="T13" fmla="*/ 8 h 70"/>
              <a:gd name="T14" fmla="*/ 45 w 66"/>
              <a:gd name="T15" fmla="*/ 62 h 70"/>
              <a:gd name="T16" fmla="*/ 36 w 66"/>
              <a:gd name="T17" fmla="*/ 62 h 70"/>
              <a:gd name="T18" fmla="*/ 45 w 66"/>
              <a:gd name="T19" fmla="*/ 8 h 70"/>
              <a:gd name="T20" fmla="*/ 21 w 66"/>
              <a:gd name="T21" fmla="*/ 8 h 70"/>
              <a:gd name="T22" fmla="*/ 30 w 66"/>
              <a:gd name="T23" fmla="*/ 62 h 70"/>
              <a:gd name="T24" fmla="*/ 21 w 66"/>
              <a:gd name="T25" fmla="*/ 62 h 70"/>
              <a:gd name="T26" fmla="*/ 11 w 66"/>
              <a:gd name="T27" fmla="*/ 8 h 70"/>
              <a:gd name="T28" fmla="*/ 21 w 66"/>
              <a:gd name="T29" fmla="*/ 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" h="70">
                <a:moveTo>
                  <a:pt x="11" y="70"/>
                </a:moveTo>
                <a:lnTo>
                  <a:pt x="54" y="70"/>
                </a:lnTo>
                <a:lnTo>
                  <a:pt x="66" y="0"/>
                </a:lnTo>
                <a:lnTo>
                  <a:pt x="0" y="0"/>
                </a:lnTo>
                <a:lnTo>
                  <a:pt x="11" y="70"/>
                </a:lnTo>
                <a:close/>
                <a:moveTo>
                  <a:pt x="45" y="8"/>
                </a:moveTo>
                <a:lnTo>
                  <a:pt x="54" y="8"/>
                </a:lnTo>
                <a:lnTo>
                  <a:pt x="45" y="62"/>
                </a:lnTo>
                <a:lnTo>
                  <a:pt x="36" y="62"/>
                </a:lnTo>
                <a:lnTo>
                  <a:pt x="45" y="8"/>
                </a:lnTo>
                <a:close/>
                <a:moveTo>
                  <a:pt x="21" y="8"/>
                </a:moveTo>
                <a:lnTo>
                  <a:pt x="30" y="62"/>
                </a:lnTo>
                <a:lnTo>
                  <a:pt x="21" y="62"/>
                </a:lnTo>
                <a:lnTo>
                  <a:pt x="11" y="8"/>
                </a:lnTo>
                <a:lnTo>
                  <a:pt x="21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7" name="Freeform 314"/>
          <p:cNvSpPr>
            <a:spLocks noEditPoints="1"/>
          </p:cNvSpPr>
          <p:nvPr/>
        </p:nvSpPr>
        <p:spPr bwMode="auto">
          <a:xfrm>
            <a:off x="1508564" y="4864690"/>
            <a:ext cx="180489" cy="180489"/>
          </a:xfrm>
          <a:custGeom>
            <a:avLst/>
            <a:gdLst>
              <a:gd name="T0" fmla="*/ 15 w 90"/>
              <a:gd name="T1" fmla="*/ 90 h 90"/>
              <a:gd name="T2" fmla="*/ 75 w 90"/>
              <a:gd name="T3" fmla="*/ 90 h 90"/>
              <a:gd name="T4" fmla="*/ 90 w 90"/>
              <a:gd name="T5" fmla="*/ 0 h 90"/>
              <a:gd name="T6" fmla="*/ 0 w 90"/>
              <a:gd name="T7" fmla="*/ 0 h 90"/>
              <a:gd name="T8" fmla="*/ 15 w 90"/>
              <a:gd name="T9" fmla="*/ 90 h 90"/>
              <a:gd name="T10" fmla="*/ 66 w 90"/>
              <a:gd name="T11" fmla="*/ 80 h 90"/>
              <a:gd name="T12" fmla="*/ 23 w 90"/>
              <a:gd name="T13" fmla="*/ 80 h 90"/>
              <a:gd name="T14" fmla="*/ 12 w 90"/>
              <a:gd name="T15" fmla="*/ 10 h 90"/>
              <a:gd name="T16" fmla="*/ 78 w 90"/>
              <a:gd name="T17" fmla="*/ 10 h 90"/>
              <a:gd name="T18" fmla="*/ 66 w 90"/>
              <a:gd name="T19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90">
                <a:moveTo>
                  <a:pt x="15" y="90"/>
                </a:moveTo>
                <a:lnTo>
                  <a:pt x="75" y="90"/>
                </a:lnTo>
                <a:lnTo>
                  <a:pt x="90" y="0"/>
                </a:lnTo>
                <a:lnTo>
                  <a:pt x="0" y="0"/>
                </a:lnTo>
                <a:lnTo>
                  <a:pt x="15" y="90"/>
                </a:lnTo>
                <a:close/>
                <a:moveTo>
                  <a:pt x="66" y="80"/>
                </a:moveTo>
                <a:lnTo>
                  <a:pt x="23" y="80"/>
                </a:lnTo>
                <a:lnTo>
                  <a:pt x="12" y="10"/>
                </a:lnTo>
                <a:lnTo>
                  <a:pt x="78" y="10"/>
                </a:lnTo>
                <a:lnTo>
                  <a:pt x="66" y="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8" name="Freeform 315"/>
          <p:cNvSpPr/>
          <p:nvPr/>
        </p:nvSpPr>
        <p:spPr bwMode="auto">
          <a:xfrm>
            <a:off x="1508564" y="4822575"/>
            <a:ext cx="180489" cy="26071"/>
          </a:xfrm>
          <a:custGeom>
            <a:avLst/>
            <a:gdLst>
              <a:gd name="T0" fmla="*/ 60 w 90"/>
              <a:gd name="T1" fmla="*/ 6 h 13"/>
              <a:gd name="T2" fmla="*/ 60 w 90"/>
              <a:gd name="T3" fmla="*/ 0 h 13"/>
              <a:gd name="T4" fmla="*/ 30 w 90"/>
              <a:gd name="T5" fmla="*/ 0 h 13"/>
              <a:gd name="T6" fmla="*/ 30 w 90"/>
              <a:gd name="T7" fmla="*/ 6 h 13"/>
              <a:gd name="T8" fmla="*/ 0 w 90"/>
              <a:gd name="T9" fmla="*/ 6 h 13"/>
              <a:gd name="T10" fmla="*/ 0 w 90"/>
              <a:gd name="T11" fmla="*/ 13 h 13"/>
              <a:gd name="T12" fmla="*/ 90 w 90"/>
              <a:gd name="T13" fmla="*/ 13 h 13"/>
              <a:gd name="T14" fmla="*/ 90 w 90"/>
              <a:gd name="T15" fmla="*/ 6 h 13"/>
              <a:gd name="T16" fmla="*/ 60 w 90"/>
              <a:gd name="T17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3">
                <a:moveTo>
                  <a:pt x="60" y="6"/>
                </a:moveTo>
                <a:lnTo>
                  <a:pt x="60" y="0"/>
                </a:lnTo>
                <a:lnTo>
                  <a:pt x="30" y="0"/>
                </a:lnTo>
                <a:lnTo>
                  <a:pt x="30" y="6"/>
                </a:lnTo>
                <a:lnTo>
                  <a:pt x="0" y="6"/>
                </a:lnTo>
                <a:lnTo>
                  <a:pt x="0" y="13"/>
                </a:lnTo>
                <a:lnTo>
                  <a:pt x="90" y="13"/>
                </a:lnTo>
                <a:lnTo>
                  <a:pt x="90" y="6"/>
                </a:lnTo>
                <a:lnTo>
                  <a:pt x="60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9" name="Freeform 316"/>
          <p:cNvSpPr/>
          <p:nvPr/>
        </p:nvSpPr>
        <p:spPr bwMode="auto">
          <a:xfrm>
            <a:off x="1554689" y="4900788"/>
            <a:ext cx="38104" cy="108294"/>
          </a:xfrm>
          <a:custGeom>
            <a:avLst/>
            <a:gdLst>
              <a:gd name="T0" fmla="*/ 19 w 19"/>
              <a:gd name="T1" fmla="*/ 54 h 54"/>
              <a:gd name="T2" fmla="*/ 10 w 19"/>
              <a:gd name="T3" fmla="*/ 0 h 54"/>
              <a:gd name="T4" fmla="*/ 0 w 19"/>
              <a:gd name="T5" fmla="*/ 0 h 54"/>
              <a:gd name="T6" fmla="*/ 10 w 19"/>
              <a:gd name="T7" fmla="*/ 54 h 54"/>
              <a:gd name="T8" fmla="*/ 19 w 19"/>
              <a:gd name="T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4">
                <a:moveTo>
                  <a:pt x="19" y="54"/>
                </a:moveTo>
                <a:lnTo>
                  <a:pt x="10" y="0"/>
                </a:lnTo>
                <a:lnTo>
                  <a:pt x="0" y="0"/>
                </a:lnTo>
                <a:lnTo>
                  <a:pt x="10" y="54"/>
                </a:lnTo>
                <a:lnTo>
                  <a:pt x="19" y="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0" name="Freeform 317"/>
          <p:cNvSpPr/>
          <p:nvPr/>
        </p:nvSpPr>
        <p:spPr bwMode="auto">
          <a:xfrm>
            <a:off x="1604825" y="4900788"/>
            <a:ext cx="36098" cy="108294"/>
          </a:xfrm>
          <a:custGeom>
            <a:avLst/>
            <a:gdLst>
              <a:gd name="T0" fmla="*/ 18 w 18"/>
              <a:gd name="T1" fmla="*/ 0 h 54"/>
              <a:gd name="T2" fmla="*/ 9 w 18"/>
              <a:gd name="T3" fmla="*/ 0 h 54"/>
              <a:gd name="T4" fmla="*/ 0 w 18"/>
              <a:gd name="T5" fmla="*/ 54 h 54"/>
              <a:gd name="T6" fmla="*/ 9 w 18"/>
              <a:gd name="T7" fmla="*/ 54 h 54"/>
              <a:gd name="T8" fmla="*/ 18 w 18"/>
              <a:gd name="T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4">
                <a:moveTo>
                  <a:pt x="18" y="0"/>
                </a:moveTo>
                <a:lnTo>
                  <a:pt x="9" y="0"/>
                </a:lnTo>
                <a:lnTo>
                  <a:pt x="0" y="54"/>
                </a:lnTo>
                <a:lnTo>
                  <a:pt x="9" y="54"/>
                </a:lnTo>
                <a:lnTo>
                  <a:pt x="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1" name="Freeform 318"/>
          <p:cNvSpPr>
            <a:spLocks noEditPoints="1"/>
          </p:cNvSpPr>
          <p:nvPr/>
        </p:nvSpPr>
        <p:spPr bwMode="auto">
          <a:xfrm>
            <a:off x="1953771" y="4864690"/>
            <a:ext cx="180489" cy="180489"/>
          </a:xfrm>
          <a:custGeom>
            <a:avLst/>
            <a:gdLst>
              <a:gd name="T0" fmla="*/ 15 w 90"/>
              <a:gd name="T1" fmla="*/ 90 h 90"/>
              <a:gd name="T2" fmla="*/ 75 w 90"/>
              <a:gd name="T3" fmla="*/ 90 h 90"/>
              <a:gd name="T4" fmla="*/ 90 w 90"/>
              <a:gd name="T5" fmla="*/ 0 h 90"/>
              <a:gd name="T6" fmla="*/ 0 w 90"/>
              <a:gd name="T7" fmla="*/ 0 h 90"/>
              <a:gd name="T8" fmla="*/ 15 w 90"/>
              <a:gd name="T9" fmla="*/ 90 h 90"/>
              <a:gd name="T10" fmla="*/ 28 w 90"/>
              <a:gd name="T11" fmla="*/ 75 h 90"/>
              <a:gd name="T12" fmla="*/ 17 w 90"/>
              <a:gd name="T13" fmla="*/ 15 h 90"/>
              <a:gd name="T14" fmla="*/ 26 w 90"/>
              <a:gd name="T15" fmla="*/ 15 h 90"/>
              <a:gd name="T16" fmla="*/ 38 w 90"/>
              <a:gd name="T17" fmla="*/ 75 h 90"/>
              <a:gd name="T18" fmla="*/ 28 w 90"/>
              <a:gd name="T19" fmla="*/ 75 h 90"/>
              <a:gd name="T20" fmla="*/ 53 w 90"/>
              <a:gd name="T21" fmla="*/ 75 h 90"/>
              <a:gd name="T22" fmla="*/ 65 w 90"/>
              <a:gd name="T23" fmla="*/ 15 h 90"/>
              <a:gd name="T24" fmla="*/ 73 w 90"/>
              <a:gd name="T25" fmla="*/ 15 h 90"/>
              <a:gd name="T26" fmla="*/ 63 w 90"/>
              <a:gd name="T27" fmla="*/ 75 h 90"/>
              <a:gd name="T28" fmla="*/ 53 w 90"/>
              <a:gd name="T29" fmla="*/ 7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90">
                <a:moveTo>
                  <a:pt x="15" y="90"/>
                </a:moveTo>
                <a:lnTo>
                  <a:pt x="75" y="90"/>
                </a:lnTo>
                <a:lnTo>
                  <a:pt x="90" y="0"/>
                </a:lnTo>
                <a:lnTo>
                  <a:pt x="0" y="0"/>
                </a:lnTo>
                <a:lnTo>
                  <a:pt x="15" y="90"/>
                </a:lnTo>
                <a:close/>
                <a:moveTo>
                  <a:pt x="28" y="75"/>
                </a:moveTo>
                <a:lnTo>
                  <a:pt x="17" y="15"/>
                </a:lnTo>
                <a:lnTo>
                  <a:pt x="26" y="15"/>
                </a:lnTo>
                <a:lnTo>
                  <a:pt x="38" y="75"/>
                </a:lnTo>
                <a:lnTo>
                  <a:pt x="28" y="75"/>
                </a:lnTo>
                <a:close/>
                <a:moveTo>
                  <a:pt x="53" y="75"/>
                </a:moveTo>
                <a:lnTo>
                  <a:pt x="65" y="15"/>
                </a:lnTo>
                <a:lnTo>
                  <a:pt x="73" y="15"/>
                </a:lnTo>
                <a:lnTo>
                  <a:pt x="63" y="75"/>
                </a:lnTo>
                <a:lnTo>
                  <a:pt x="53" y="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2" name="Freeform 319"/>
          <p:cNvSpPr/>
          <p:nvPr/>
        </p:nvSpPr>
        <p:spPr bwMode="auto">
          <a:xfrm>
            <a:off x="1953771" y="4822575"/>
            <a:ext cx="180489" cy="26071"/>
          </a:xfrm>
          <a:custGeom>
            <a:avLst/>
            <a:gdLst>
              <a:gd name="T0" fmla="*/ 61 w 90"/>
              <a:gd name="T1" fmla="*/ 6 h 13"/>
              <a:gd name="T2" fmla="*/ 61 w 90"/>
              <a:gd name="T3" fmla="*/ 0 h 13"/>
              <a:gd name="T4" fmla="*/ 31 w 90"/>
              <a:gd name="T5" fmla="*/ 0 h 13"/>
              <a:gd name="T6" fmla="*/ 31 w 90"/>
              <a:gd name="T7" fmla="*/ 6 h 13"/>
              <a:gd name="T8" fmla="*/ 0 w 90"/>
              <a:gd name="T9" fmla="*/ 6 h 13"/>
              <a:gd name="T10" fmla="*/ 0 w 90"/>
              <a:gd name="T11" fmla="*/ 13 h 13"/>
              <a:gd name="T12" fmla="*/ 90 w 90"/>
              <a:gd name="T13" fmla="*/ 13 h 13"/>
              <a:gd name="T14" fmla="*/ 90 w 90"/>
              <a:gd name="T15" fmla="*/ 6 h 13"/>
              <a:gd name="T16" fmla="*/ 61 w 90"/>
              <a:gd name="T17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3">
                <a:moveTo>
                  <a:pt x="61" y="6"/>
                </a:moveTo>
                <a:lnTo>
                  <a:pt x="61" y="0"/>
                </a:lnTo>
                <a:lnTo>
                  <a:pt x="31" y="0"/>
                </a:lnTo>
                <a:lnTo>
                  <a:pt x="31" y="6"/>
                </a:lnTo>
                <a:lnTo>
                  <a:pt x="0" y="6"/>
                </a:lnTo>
                <a:lnTo>
                  <a:pt x="0" y="13"/>
                </a:lnTo>
                <a:lnTo>
                  <a:pt x="90" y="13"/>
                </a:lnTo>
                <a:lnTo>
                  <a:pt x="90" y="6"/>
                </a:lnTo>
                <a:lnTo>
                  <a:pt x="61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3" name="Freeform 320"/>
          <p:cNvSpPr>
            <a:spLocks noEditPoints="1"/>
          </p:cNvSpPr>
          <p:nvPr/>
        </p:nvSpPr>
        <p:spPr bwMode="auto">
          <a:xfrm>
            <a:off x="4165766" y="4375364"/>
            <a:ext cx="222604" cy="222604"/>
          </a:xfrm>
          <a:custGeom>
            <a:avLst/>
            <a:gdLst>
              <a:gd name="T0" fmla="*/ 52 w 288"/>
              <a:gd name="T1" fmla="*/ 0 h 288"/>
              <a:gd name="T2" fmla="*/ 0 w 288"/>
              <a:gd name="T3" fmla="*/ 236 h 288"/>
              <a:gd name="T4" fmla="*/ 236 w 288"/>
              <a:gd name="T5" fmla="*/ 288 h 288"/>
              <a:gd name="T6" fmla="*/ 288 w 288"/>
              <a:gd name="T7" fmla="*/ 52 h 288"/>
              <a:gd name="T8" fmla="*/ 188 w 288"/>
              <a:gd name="T9" fmla="*/ 197 h 288"/>
              <a:gd name="T10" fmla="*/ 144 w 288"/>
              <a:gd name="T11" fmla="*/ 240 h 288"/>
              <a:gd name="T12" fmla="*/ 99 w 288"/>
              <a:gd name="T13" fmla="*/ 198 h 288"/>
              <a:gd name="T14" fmla="*/ 99 w 288"/>
              <a:gd name="T15" fmla="*/ 197 h 288"/>
              <a:gd name="T16" fmla="*/ 99 w 288"/>
              <a:gd name="T17" fmla="*/ 80 h 288"/>
              <a:gd name="T18" fmla="*/ 163 w 288"/>
              <a:gd name="T19" fmla="*/ 78 h 288"/>
              <a:gd name="T20" fmla="*/ 163 w 288"/>
              <a:gd name="T21" fmla="*/ 80 h 288"/>
              <a:gd name="T22" fmla="*/ 163 w 288"/>
              <a:gd name="T23" fmla="*/ 92 h 288"/>
              <a:gd name="T24" fmla="*/ 163 w 288"/>
              <a:gd name="T25" fmla="*/ 196 h 288"/>
              <a:gd name="T26" fmla="*/ 163 w 288"/>
              <a:gd name="T27" fmla="*/ 196 h 288"/>
              <a:gd name="T28" fmla="*/ 163 w 288"/>
              <a:gd name="T29" fmla="*/ 198 h 288"/>
              <a:gd name="T30" fmla="*/ 124 w 288"/>
              <a:gd name="T31" fmla="*/ 196 h 288"/>
              <a:gd name="T32" fmla="*/ 124 w 288"/>
              <a:gd name="T33" fmla="*/ 196 h 288"/>
              <a:gd name="T34" fmla="*/ 124 w 288"/>
              <a:gd name="T35" fmla="*/ 96 h 288"/>
              <a:gd name="T36" fmla="*/ 138 w 288"/>
              <a:gd name="T37" fmla="*/ 185 h 288"/>
              <a:gd name="T38" fmla="*/ 138 w 288"/>
              <a:gd name="T39" fmla="*/ 196 h 288"/>
              <a:gd name="T40" fmla="*/ 148 w 288"/>
              <a:gd name="T41" fmla="*/ 196 h 288"/>
              <a:gd name="T42" fmla="*/ 148 w 288"/>
              <a:gd name="T43" fmla="*/ 195 h 288"/>
              <a:gd name="T44" fmla="*/ 148 w 288"/>
              <a:gd name="T45" fmla="*/ 183 h 288"/>
              <a:gd name="T46" fmla="*/ 148 w 288"/>
              <a:gd name="T47" fmla="*/ 101 h 288"/>
              <a:gd name="T48" fmla="*/ 148 w 288"/>
              <a:gd name="T49" fmla="*/ 81 h 288"/>
              <a:gd name="T50" fmla="*/ 131 w 288"/>
              <a:gd name="T51" fmla="*/ 63 h 288"/>
              <a:gd name="T52" fmla="*/ 114 w 288"/>
              <a:gd name="T53" fmla="*/ 81 h 288"/>
              <a:gd name="T54" fmla="*/ 113 w 288"/>
              <a:gd name="T55" fmla="*/ 81 h 288"/>
              <a:gd name="T56" fmla="*/ 114 w 288"/>
              <a:gd name="T57" fmla="*/ 195 h 288"/>
              <a:gd name="T58" fmla="*/ 114 w 288"/>
              <a:gd name="T59" fmla="*/ 196 h 288"/>
              <a:gd name="T60" fmla="*/ 144 w 288"/>
              <a:gd name="T61" fmla="*/ 225 h 288"/>
              <a:gd name="T62" fmla="*/ 173 w 288"/>
              <a:gd name="T63" fmla="*/ 195 h 288"/>
              <a:gd name="T64" fmla="*/ 173 w 288"/>
              <a:gd name="T65" fmla="*/ 195 h 288"/>
              <a:gd name="T66" fmla="*/ 188 w 288"/>
              <a:gd name="T67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188" y="197"/>
                </a:moveTo>
                <a:cubicBezTo>
                  <a:pt x="188" y="197"/>
                  <a:pt x="188" y="197"/>
                  <a:pt x="188" y="197"/>
                </a:cubicBezTo>
                <a:cubicBezTo>
                  <a:pt x="187" y="221"/>
                  <a:pt x="167" y="240"/>
                  <a:pt x="144" y="240"/>
                </a:cubicBezTo>
                <a:cubicBezTo>
                  <a:pt x="120" y="240"/>
                  <a:pt x="101" y="222"/>
                  <a:pt x="99" y="198"/>
                </a:cubicBezTo>
                <a:cubicBezTo>
                  <a:pt x="99" y="198"/>
                  <a:pt x="99" y="198"/>
                  <a:pt x="99" y="198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62"/>
                  <a:pt x="113" y="48"/>
                  <a:pt x="131" y="48"/>
                </a:cubicBezTo>
                <a:cubicBezTo>
                  <a:pt x="148" y="48"/>
                  <a:pt x="162" y="61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3" y="92"/>
                  <a:pt x="163" y="92"/>
                  <a:pt x="163" y="92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8"/>
                  <a:pt x="163" y="198"/>
                  <a:pt x="163" y="198"/>
                </a:cubicBezTo>
                <a:cubicBezTo>
                  <a:pt x="163" y="198"/>
                  <a:pt x="163" y="198"/>
                  <a:pt x="163" y="198"/>
                </a:cubicBezTo>
                <a:cubicBezTo>
                  <a:pt x="162" y="208"/>
                  <a:pt x="154" y="216"/>
                  <a:pt x="143" y="216"/>
                </a:cubicBezTo>
                <a:cubicBezTo>
                  <a:pt x="132" y="216"/>
                  <a:pt x="124" y="207"/>
                  <a:pt x="124" y="196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185"/>
                  <a:pt x="138" y="185"/>
                  <a:pt x="138" y="185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39" y="199"/>
                  <a:pt x="141" y="201"/>
                  <a:pt x="143" y="201"/>
                </a:cubicBezTo>
                <a:cubicBezTo>
                  <a:pt x="146" y="201"/>
                  <a:pt x="148" y="199"/>
                  <a:pt x="148" y="196"/>
                </a:cubicBezTo>
                <a:cubicBezTo>
                  <a:pt x="148" y="196"/>
                  <a:pt x="148" y="196"/>
                  <a:pt x="148" y="196"/>
                </a:cubicBezTo>
                <a:cubicBezTo>
                  <a:pt x="148" y="195"/>
                  <a:pt x="148" y="195"/>
                  <a:pt x="148" y="195"/>
                </a:cubicBezTo>
                <a:cubicBezTo>
                  <a:pt x="148" y="195"/>
                  <a:pt x="148" y="195"/>
                  <a:pt x="148" y="195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70"/>
                  <a:pt x="141" y="63"/>
                  <a:pt x="131" y="63"/>
                </a:cubicBezTo>
                <a:cubicBezTo>
                  <a:pt x="122" y="63"/>
                  <a:pt x="114" y="70"/>
                  <a:pt x="114" y="80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4" y="195"/>
                  <a:pt x="114" y="195"/>
                  <a:pt x="114" y="196"/>
                </a:cubicBezTo>
                <a:cubicBezTo>
                  <a:pt x="114" y="196"/>
                  <a:pt x="114" y="196"/>
                  <a:pt x="114" y="196"/>
                </a:cubicBezTo>
                <a:cubicBezTo>
                  <a:pt x="114" y="196"/>
                  <a:pt x="114" y="196"/>
                  <a:pt x="114" y="196"/>
                </a:cubicBezTo>
                <a:cubicBezTo>
                  <a:pt x="114" y="212"/>
                  <a:pt x="127" y="225"/>
                  <a:pt x="144" y="225"/>
                </a:cubicBezTo>
                <a:cubicBezTo>
                  <a:pt x="160" y="225"/>
                  <a:pt x="173" y="212"/>
                  <a:pt x="173" y="196"/>
                </a:cubicBezTo>
                <a:cubicBezTo>
                  <a:pt x="173" y="196"/>
                  <a:pt x="173" y="196"/>
                  <a:pt x="173" y="195"/>
                </a:cubicBezTo>
                <a:cubicBezTo>
                  <a:pt x="175" y="195"/>
                  <a:pt x="175" y="195"/>
                  <a:pt x="175" y="195"/>
                </a:cubicBezTo>
                <a:cubicBezTo>
                  <a:pt x="173" y="195"/>
                  <a:pt x="173" y="195"/>
                  <a:pt x="173" y="195"/>
                </a:cubicBezTo>
                <a:cubicBezTo>
                  <a:pt x="173" y="72"/>
                  <a:pt x="173" y="72"/>
                  <a:pt x="173" y="72"/>
                </a:cubicBezTo>
                <a:cubicBezTo>
                  <a:pt x="188" y="72"/>
                  <a:pt x="188" y="72"/>
                  <a:pt x="188" y="72"/>
                </a:cubicBezTo>
                <a:lnTo>
                  <a:pt x="188" y="1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4" name="Line 321"/>
          <p:cNvSpPr>
            <a:spLocks noChangeShapeType="1"/>
          </p:cNvSpPr>
          <p:nvPr/>
        </p:nvSpPr>
        <p:spPr bwMode="auto">
          <a:xfrm>
            <a:off x="4292109" y="452777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" name="Line 322"/>
          <p:cNvSpPr>
            <a:spLocks noChangeShapeType="1"/>
          </p:cNvSpPr>
          <p:nvPr/>
        </p:nvSpPr>
        <p:spPr bwMode="auto">
          <a:xfrm>
            <a:off x="4292109" y="452777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" name="Freeform 323"/>
          <p:cNvSpPr>
            <a:spLocks noEditPoints="1"/>
          </p:cNvSpPr>
          <p:nvPr/>
        </p:nvSpPr>
        <p:spPr bwMode="auto">
          <a:xfrm>
            <a:off x="1933717" y="5267782"/>
            <a:ext cx="224609" cy="222604"/>
          </a:xfrm>
          <a:custGeom>
            <a:avLst/>
            <a:gdLst>
              <a:gd name="T0" fmla="*/ 236 w 288"/>
              <a:gd name="T1" fmla="*/ 0 h 288"/>
              <a:gd name="T2" fmla="*/ 51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1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132 w 288"/>
              <a:gd name="T19" fmla="*/ 107 h 288"/>
              <a:gd name="T20" fmla="*/ 108 w 288"/>
              <a:gd name="T21" fmla="*/ 144 h 288"/>
              <a:gd name="T22" fmla="*/ 107 w 288"/>
              <a:gd name="T23" fmla="*/ 145 h 288"/>
              <a:gd name="T24" fmla="*/ 123 w 288"/>
              <a:gd name="T25" fmla="*/ 145 h 288"/>
              <a:gd name="T26" fmla="*/ 132 w 288"/>
              <a:gd name="T27" fmla="*/ 153 h 288"/>
              <a:gd name="T28" fmla="*/ 132 w 288"/>
              <a:gd name="T29" fmla="*/ 202 h 288"/>
              <a:gd name="T30" fmla="*/ 123 w 288"/>
              <a:gd name="T31" fmla="*/ 211 h 288"/>
              <a:gd name="T32" fmla="*/ 80 w 288"/>
              <a:gd name="T33" fmla="*/ 211 h 288"/>
              <a:gd name="T34" fmla="*/ 72 w 288"/>
              <a:gd name="T35" fmla="*/ 202 h 288"/>
              <a:gd name="T36" fmla="*/ 72 w 288"/>
              <a:gd name="T37" fmla="*/ 153 h 288"/>
              <a:gd name="T38" fmla="*/ 72 w 288"/>
              <a:gd name="T39" fmla="*/ 152 h 288"/>
              <a:gd name="T40" fmla="*/ 132 w 288"/>
              <a:gd name="T41" fmla="*/ 78 h 288"/>
              <a:gd name="T42" fmla="*/ 132 w 288"/>
              <a:gd name="T43" fmla="*/ 107 h 288"/>
              <a:gd name="T44" fmla="*/ 215 w 288"/>
              <a:gd name="T45" fmla="*/ 107 h 288"/>
              <a:gd name="T46" fmla="*/ 192 w 288"/>
              <a:gd name="T47" fmla="*/ 144 h 288"/>
              <a:gd name="T48" fmla="*/ 191 w 288"/>
              <a:gd name="T49" fmla="*/ 145 h 288"/>
              <a:gd name="T50" fmla="*/ 207 w 288"/>
              <a:gd name="T51" fmla="*/ 145 h 288"/>
              <a:gd name="T52" fmla="*/ 215 w 288"/>
              <a:gd name="T53" fmla="*/ 153 h 288"/>
              <a:gd name="T54" fmla="*/ 215 w 288"/>
              <a:gd name="T55" fmla="*/ 202 h 288"/>
              <a:gd name="T56" fmla="*/ 207 w 288"/>
              <a:gd name="T57" fmla="*/ 211 h 288"/>
              <a:gd name="T58" fmla="*/ 164 w 288"/>
              <a:gd name="T59" fmla="*/ 211 h 288"/>
              <a:gd name="T60" fmla="*/ 156 w 288"/>
              <a:gd name="T61" fmla="*/ 202 h 288"/>
              <a:gd name="T62" fmla="*/ 156 w 288"/>
              <a:gd name="T63" fmla="*/ 153 h 288"/>
              <a:gd name="T64" fmla="*/ 156 w 288"/>
              <a:gd name="T65" fmla="*/ 152 h 288"/>
              <a:gd name="T66" fmla="*/ 215 w 288"/>
              <a:gd name="T67" fmla="*/ 78 h 288"/>
              <a:gd name="T68" fmla="*/ 215 w 288"/>
              <a:gd name="T69" fmla="*/ 1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1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4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4" y="0"/>
                  <a:pt x="236" y="0"/>
                </a:cubicBezTo>
                <a:close/>
                <a:moveTo>
                  <a:pt x="132" y="107"/>
                </a:moveTo>
                <a:cubicBezTo>
                  <a:pt x="114" y="107"/>
                  <a:pt x="108" y="119"/>
                  <a:pt x="108" y="144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8" y="145"/>
                  <a:pt x="132" y="148"/>
                  <a:pt x="132" y="153"/>
                </a:cubicBezTo>
                <a:cubicBezTo>
                  <a:pt x="132" y="202"/>
                  <a:pt x="132" y="202"/>
                  <a:pt x="132" y="202"/>
                </a:cubicBezTo>
                <a:cubicBezTo>
                  <a:pt x="132" y="207"/>
                  <a:pt x="128" y="211"/>
                  <a:pt x="123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76" y="211"/>
                  <a:pt x="72" y="207"/>
                  <a:pt x="72" y="202"/>
                </a:cubicBezTo>
                <a:cubicBezTo>
                  <a:pt x="72" y="153"/>
                  <a:pt x="72" y="153"/>
                  <a:pt x="72" y="153"/>
                </a:cubicBezTo>
                <a:cubicBezTo>
                  <a:pt x="72" y="153"/>
                  <a:pt x="72" y="152"/>
                  <a:pt x="72" y="152"/>
                </a:cubicBezTo>
                <a:cubicBezTo>
                  <a:pt x="72" y="115"/>
                  <a:pt x="81" y="81"/>
                  <a:pt x="132" y="78"/>
                </a:cubicBezTo>
                <a:lnTo>
                  <a:pt x="132" y="107"/>
                </a:lnTo>
                <a:close/>
                <a:moveTo>
                  <a:pt x="215" y="107"/>
                </a:moveTo>
                <a:cubicBezTo>
                  <a:pt x="198" y="107"/>
                  <a:pt x="192" y="119"/>
                  <a:pt x="192" y="144"/>
                </a:cubicBezTo>
                <a:cubicBezTo>
                  <a:pt x="191" y="145"/>
                  <a:pt x="191" y="145"/>
                  <a:pt x="191" y="145"/>
                </a:cubicBezTo>
                <a:cubicBezTo>
                  <a:pt x="207" y="145"/>
                  <a:pt x="207" y="145"/>
                  <a:pt x="207" y="145"/>
                </a:cubicBezTo>
                <a:cubicBezTo>
                  <a:pt x="211" y="145"/>
                  <a:pt x="215" y="148"/>
                  <a:pt x="215" y="153"/>
                </a:cubicBezTo>
                <a:cubicBezTo>
                  <a:pt x="215" y="202"/>
                  <a:pt x="215" y="202"/>
                  <a:pt x="215" y="202"/>
                </a:cubicBezTo>
                <a:cubicBezTo>
                  <a:pt x="215" y="207"/>
                  <a:pt x="211" y="211"/>
                  <a:pt x="207" y="211"/>
                </a:cubicBezTo>
                <a:cubicBezTo>
                  <a:pt x="164" y="211"/>
                  <a:pt x="164" y="211"/>
                  <a:pt x="164" y="211"/>
                </a:cubicBezTo>
                <a:cubicBezTo>
                  <a:pt x="159" y="211"/>
                  <a:pt x="156" y="207"/>
                  <a:pt x="156" y="202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3"/>
                  <a:pt x="156" y="152"/>
                  <a:pt x="156" y="152"/>
                </a:cubicBezTo>
                <a:cubicBezTo>
                  <a:pt x="156" y="115"/>
                  <a:pt x="164" y="81"/>
                  <a:pt x="215" y="78"/>
                </a:cubicBezTo>
                <a:lnTo>
                  <a:pt x="215" y="10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7" name="Freeform 324"/>
          <p:cNvSpPr/>
          <p:nvPr/>
        </p:nvSpPr>
        <p:spPr bwMode="auto">
          <a:xfrm>
            <a:off x="2382934" y="5275804"/>
            <a:ext cx="90245" cy="204554"/>
          </a:xfrm>
          <a:custGeom>
            <a:avLst/>
            <a:gdLst>
              <a:gd name="T0" fmla="*/ 0 w 118"/>
              <a:gd name="T1" fmla="*/ 147 h 265"/>
              <a:gd name="T2" fmla="*/ 0 w 118"/>
              <a:gd name="T3" fmla="*/ 150 h 265"/>
              <a:gd name="T4" fmla="*/ 0 w 118"/>
              <a:gd name="T5" fmla="*/ 248 h 265"/>
              <a:gd name="T6" fmla="*/ 17 w 118"/>
              <a:gd name="T7" fmla="*/ 265 h 265"/>
              <a:gd name="T8" fmla="*/ 101 w 118"/>
              <a:gd name="T9" fmla="*/ 265 h 265"/>
              <a:gd name="T10" fmla="*/ 118 w 118"/>
              <a:gd name="T11" fmla="*/ 248 h 265"/>
              <a:gd name="T12" fmla="*/ 118 w 118"/>
              <a:gd name="T13" fmla="*/ 150 h 265"/>
              <a:gd name="T14" fmla="*/ 101 w 118"/>
              <a:gd name="T15" fmla="*/ 133 h 265"/>
              <a:gd name="T16" fmla="*/ 70 w 118"/>
              <a:gd name="T17" fmla="*/ 133 h 265"/>
              <a:gd name="T18" fmla="*/ 71 w 118"/>
              <a:gd name="T19" fmla="*/ 133 h 265"/>
              <a:gd name="T20" fmla="*/ 118 w 118"/>
              <a:gd name="T21" fmla="*/ 59 h 265"/>
              <a:gd name="T22" fmla="*/ 118 w 118"/>
              <a:gd name="T23" fmla="*/ 0 h 265"/>
              <a:gd name="T24" fmla="*/ 0 w 118"/>
              <a:gd name="T25" fmla="*/ 14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265">
                <a:moveTo>
                  <a:pt x="0" y="147"/>
                </a:moveTo>
                <a:cubicBezTo>
                  <a:pt x="0" y="148"/>
                  <a:pt x="0" y="149"/>
                  <a:pt x="0" y="150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57"/>
                  <a:pt x="7" y="265"/>
                  <a:pt x="17" y="265"/>
                </a:cubicBezTo>
                <a:cubicBezTo>
                  <a:pt x="101" y="265"/>
                  <a:pt x="101" y="265"/>
                  <a:pt x="101" y="265"/>
                </a:cubicBezTo>
                <a:cubicBezTo>
                  <a:pt x="111" y="265"/>
                  <a:pt x="118" y="257"/>
                  <a:pt x="118" y="248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8" y="141"/>
                  <a:pt x="111" y="133"/>
                  <a:pt x="101" y="133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71" y="83"/>
                  <a:pt x="84" y="59"/>
                  <a:pt x="118" y="59"/>
                </a:cubicBezTo>
                <a:cubicBezTo>
                  <a:pt x="118" y="0"/>
                  <a:pt x="118" y="0"/>
                  <a:pt x="118" y="0"/>
                </a:cubicBezTo>
                <a:cubicBezTo>
                  <a:pt x="17" y="6"/>
                  <a:pt x="1" y="73"/>
                  <a:pt x="0" y="1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8" name="Freeform 325"/>
          <p:cNvSpPr/>
          <p:nvPr/>
        </p:nvSpPr>
        <p:spPr bwMode="auto">
          <a:xfrm>
            <a:off x="2511282" y="5275804"/>
            <a:ext cx="92250" cy="204554"/>
          </a:xfrm>
          <a:custGeom>
            <a:avLst/>
            <a:gdLst>
              <a:gd name="T0" fmla="*/ 1 w 119"/>
              <a:gd name="T1" fmla="*/ 147 h 265"/>
              <a:gd name="T2" fmla="*/ 0 w 119"/>
              <a:gd name="T3" fmla="*/ 150 h 265"/>
              <a:gd name="T4" fmla="*/ 0 w 119"/>
              <a:gd name="T5" fmla="*/ 248 h 265"/>
              <a:gd name="T6" fmla="*/ 17 w 119"/>
              <a:gd name="T7" fmla="*/ 265 h 265"/>
              <a:gd name="T8" fmla="*/ 102 w 119"/>
              <a:gd name="T9" fmla="*/ 265 h 265"/>
              <a:gd name="T10" fmla="*/ 119 w 119"/>
              <a:gd name="T11" fmla="*/ 248 h 265"/>
              <a:gd name="T12" fmla="*/ 119 w 119"/>
              <a:gd name="T13" fmla="*/ 150 h 265"/>
              <a:gd name="T14" fmla="*/ 102 w 119"/>
              <a:gd name="T15" fmla="*/ 133 h 265"/>
              <a:gd name="T16" fmla="*/ 71 w 119"/>
              <a:gd name="T17" fmla="*/ 133 h 265"/>
              <a:gd name="T18" fmla="*/ 72 w 119"/>
              <a:gd name="T19" fmla="*/ 133 h 265"/>
              <a:gd name="T20" fmla="*/ 119 w 119"/>
              <a:gd name="T21" fmla="*/ 59 h 265"/>
              <a:gd name="T22" fmla="*/ 119 w 119"/>
              <a:gd name="T23" fmla="*/ 0 h 265"/>
              <a:gd name="T24" fmla="*/ 1 w 119"/>
              <a:gd name="T25" fmla="*/ 14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9" h="265">
                <a:moveTo>
                  <a:pt x="1" y="147"/>
                </a:moveTo>
                <a:cubicBezTo>
                  <a:pt x="1" y="148"/>
                  <a:pt x="0" y="149"/>
                  <a:pt x="0" y="150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57"/>
                  <a:pt x="8" y="265"/>
                  <a:pt x="17" y="265"/>
                </a:cubicBezTo>
                <a:cubicBezTo>
                  <a:pt x="102" y="265"/>
                  <a:pt x="102" y="265"/>
                  <a:pt x="102" y="265"/>
                </a:cubicBezTo>
                <a:cubicBezTo>
                  <a:pt x="111" y="265"/>
                  <a:pt x="119" y="257"/>
                  <a:pt x="119" y="248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19" y="141"/>
                  <a:pt x="111" y="133"/>
                  <a:pt x="102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2" y="83"/>
                  <a:pt x="85" y="59"/>
                  <a:pt x="119" y="59"/>
                </a:cubicBezTo>
                <a:cubicBezTo>
                  <a:pt x="119" y="0"/>
                  <a:pt x="119" y="0"/>
                  <a:pt x="119" y="0"/>
                </a:cubicBezTo>
                <a:cubicBezTo>
                  <a:pt x="18" y="6"/>
                  <a:pt x="1" y="73"/>
                  <a:pt x="1" y="1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9" name="Freeform 326"/>
          <p:cNvSpPr>
            <a:spLocks noEditPoints="1"/>
          </p:cNvSpPr>
          <p:nvPr/>
        </p:nvSpPr>
        <p:spPr bwMode="auto">
          <a:xfrm>
            <a:off x="3273348" y="5293853"/>
            <a:ext cx="220598" cy="168457"/>
          </a:xfrm>
          <a:custGeom>
            <a:avLst/>
            <a:gdLst>
              <a:gd name="T0" fmla="*/ 17 w 287"/>
              <a:gd name="T1" fmla="*/ 176 h 218"/>
              <a:gd name="T2" fmla="*/ 69 w 287"/>
              <a:gd name="T3" fmla="*/ 107 h 218"/>
              <a:gd name="T4" fmla="*/ 26 w 287"/>
              <a:gd name="T5" fmla="*/ 57 h 218"/>
              <a:gd name="T6" fmla="*/ 26 w 287"/>
              <a:gd name="T7" fmla="*/ 50 h 218"/>
              <a:gd name="T8" fmla="*/ 77 w 287"/>
              <a:gd name="T9" fmla="*/ 0 h 218"/>
              <a:gd name="T10" fmla="*/ 132 w 287"/>
              <a:gd name="T11" fmla="*/ 66 h 218"/>
              <a:gd name="T12" fmla="*/ 132 w 287"/>
              <a:gd name="T13" fmla="*/ 74 h 218"/>
              <a:gd name="T14" fmla="*/ 95 w 287"/>
              <a:gd name="T15" fmla="*/ 185 h 218"/>
              <a:gd name="T16" fmla="*/ 23 w 287"/>
              <a:gd name="T17" fmla="*/ 218 h 218"/>
              <a:gd name="T18" fmla="*/ 0 w 287"/>
              <a:gd name="T19" fmla="*/ 196 h 218"/>
              <a:gd name="T20" fmla="*/ 17 w 287"/>
              <a:gd name="T21" fmla="*/ 176 h 218"/>
              <a:gd name="T22" fmla="*/ 172 w 287"/>
              <a:gd name="T23" fmla="*/ 176 h 218"/>
              <a:gd name="T24" fmla="*/ 224 w 287"/>
              <a:gd name="T25" fmla="*/ 107 h 218"/>
              <a:gd name="T26" fmla="*/ 181 w 287"/>
              <a:gd name="T27" fmla="*/ 57 h 218"/>
              <a:gd name="T28" fmla="*/ 181 w 287"/>
              <a:gd name="T29" fmla="*/ 50 h 218"/>
              <a:gd name="T30" fmla="*/ 232 w 287"/>
              <a:gd name="T31" fmla="*/ 0 h 218"/>
              <a:gd name="T32" fmla="*/ 287 w 287"/>
              <a:gd name="T33" fmla="*/ 66 h 218"/>
              <a:gd name="T34" fmla="*/ 287 w 287"/>
              <a:gd name="T35" fmla="*/ 74 h 218"/>
              <a:gd name="T36" fmla="*/ 249 w 287"/>
              <a:gd name="T37" fmla="*/ 185 h 218"/>
              <a:gd name="T38" fmla="*/ 178 w 287"/>
              <a:gd name="T39" fmla="*/ 218 h 218"/>
              <a:gd name="T40" fmla="*/ 154 w 287"/>
              <a:gd name="T41" fmla="*/ 196 h 218"/>
              <a:gd name="T42" fmla="*/ 172 w 287"/>
              <a:gd name="T43" fmla="*/ 176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7" h="218">
                <a:moveTo>
                  <a:pt x="17" y="176"/>
                </a:moveTo>
                <a:cubicBezTo>
                  <a:pt x="52" y="165"/>
                  <a:pt x="70" y="142"/>
                  <a:pt x="69" y="107"/>
                </a:cubicBezTo>
                <a:cubicBezTo>
                  <a:pt x="47" y="102"/>
                  <a:pt x="26" y="84"/>
                  <a:pt x="26" y="57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22"/>
                  <a:pt x="46" y="0"/>
                  <a:pt x="77" y="0"/>
                </a:cubicBezTo>
                <a:cubicBezTo>
                  <a:pt x="111" y="0"/>
                  <a:pt x="132" y="25"/>
                  <a:pt x="132" y="66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32" y="126"/>
                  <a:pt x="118" y="161"/>
                  <a:pt x="95" y="185"/>
                </a:cubicBezTo>
                <a:cubicBezTo>
                  <a:pt x="74" y="206"/>
                  <a:pt x="45" y="218"/>
                  <a:pt x="23" y="218"/>
                </a:cubicBezTo>
                <a:cubicBezTo>
                  <a:pt x="7" y="218"/>
                  <a:pt x="0" y="209"/>
                  <a:pt x="0" y="196"/>
                </a:cubicBezTo>
                <a:cubicBezTo>
                  <a:pt x="0" y="186"/>
                  <a:pt x="7" y="179"/>
                  <a:pt x="17" y="176"/>
                </a:cubicBezTo>
                <a:close/>
                <a:moveTo>
                  <a:pt x="172" y="176"/>
                </a:moveTo>
                <a:cubicBezTo>
                  <a:pt x="207" y="165"/>
                  <a:pt x="226" y="142"/>
                  <a:pt x="224" y="107"/>
                </a:cubicBezTo>
                <a:cubicBezTo>
                  <a:pt x="202" y="102"/>
                  <a:pt x="181" y="84"/>
                  <a:pt x="181" y="57"/>
                </a:cubicBezTo>
                <a:cubicBezTo>
                  <a:pt x="181" y="50"/>
                  <a:pt x="181" y="50"/>
                  <a:pt x="181" y="50"/>
                </a:cubicBezTo>
                <a:cubicBezTo>
                  <a:pt x="181" y="22"/>
                  <a:pt x="201" y="0"/>
                  <a:pt x="232" y="0"/>
                </a:cubicBezTo>
                <a:cubicBezTo>
                  <a:pt x="266" y="0"/>
                  <a:pt x="287" y="25"/>
                  <a:pt x="287" y="66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87" y="126"/>
                  <a:pt x="273" y="161"/>
                  <a:pt x="249" y="185"/>
                </a:cubicBezTo>
                <a:cubicBezTo>
                  <a:pt x="229" y="206"/>
                  <a:pt x="200" y="218"/>
                  <a:pt x="178" y="218"/>
                </a:cubicBezTo>
                <a:cubicBezTo>
                  <a:pt x="162" y="218"/>
                  <a:pt x="154" y="209"/>
                  <a:pt x="154" y="196"/>
                </a:cubicBezTo>
                <a:cubicBezTo>
                  <a:pt x="154" y="186"/>
                  <a:pt x="162" y="179"/>
                  <a:pt x="172" y="1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0" name="Freeform 327"/>
          <p:cNvSpPr>
            <a:spLocks noEditPoints="1"/>
          </p:cNvSpPr>
          <p:nvPr/>
        </p:nvSpPr>
        <p:spPr bwMode="auto">
          <a:xfrm>
            <a:off x="3718555" y="5267782"/>
            <a:ext cx="224609" cy="222604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7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7 h 288"/>
              <a:gd name="T14" fmla="*/ 288 w 288"/>
              <a:gd name="T15" fmla="*/ 52 h 288"/>
              <a:gd name="T16" fmla="*/ 236 w 288"/>
              <a:gd name="T17" fmla="*/ 0 h 288"/>
              <a:gd name="T18" fmla="*/ 137 w 288"/>
              <a:gd name="T19" fmla="*/ 122 h 288"/>
              <a:gd name="T20" fmla="*/ 112 w 288"/>
              <a:gd name="T21" fmla="*/ 196 h 288"/>
              <a:gd name="T22" fmla="*/ 65 w 288"/>
              <a:gd name="T23" fmla="*/ 217 h 288"/>
              <a:gd name="T24" fmla="*/ 49 w 288"/>
              <a:gd name="T25" fmla="*/ 203 h 288"/>
              <a:gd name="T26" fmla="*/ 61 w 288"/>
              <a:gd name="T27" fmla="*/ 190 h 288"/>
              <a:gd name="T28" fmla="*/ 95 w 288"/>
              <a:gd name="T29" fmla="*/ 144 h 288"/>
              <a:gd name="T30" fmla="*/ 66 w 288"/>
              <a:gd name="T31" fmla="*/ 111 h 288"/>
              <a:gd name="T32" fmla="*/ 66 w 288"/>
              <a:gd name="T33" fmla="*/ 107 h 288"/>
              <a:gd name="T34" fmla="*/ 101 w 288"/>
              <a:gd name="T35" fmla="*/ 73 h 288"/>
              <a:gd name="T36" fmla="*/ 137 w 288"/>
              <a:gd name="T37" fmla="*/ 117 h 288"/>
              <a:gd name="T38" fmla="*/ 137 w 288"/>
              <a:gd name="T39" fmla="*/ 122 h 288"/>
              <a:gd name="T40" fmla="*/ 240 w 288"/>
              <a:gd name="T41" fmla="*/ 122 h 288"/>
              <a:gd name="T42" fmla="*/ 215 w 288"/>
              <a:gd name="T43" fmla="*/ 196 h 288"/>
              <a:gd name="T44" fmla="*/ 167 w 288"/>
              <a:gd name="T45" fmla="*/ 217 h 288"/>
              <a:gd name="T46" fmla="*/ 152 w 288"/>
              <a:gd name="T47" fmla="*/ 203 h 288"/>
              <a:gd name="T48" fmla="*/ 164 w 288"/>
              <a:gd name="T49" fmla="*/ 190 h 288"/>
              <a:gd name="T50" fmla="*/ 198 w 288"/>
              <a:gd name="T51" fmla="*/ 144 h 288"/>
              <a:gd name="T52" fmla="*/ 169 w 288"/>
              <a:gd name="T53" fmla="*/ 111 h 288"/>
              <a:gd name="T54" fmla="*/ 169 w 288"/>
              <a:gd name="T55" fmla="*/ 107 h 288"/>
              <a:gd name="T56" fmla="*/ 203 w 288"/>
              <a:gd name="T57" fmla="*/ 73 h 288"/>
              <a:gd name="T58" fmla="*/ 240 w 288"/>
              <a:gd name="T59" fmla="*/ 117 h 288"/>
              <a:gd name="T60" fmla="*/ 240 w 288"/>
              <a:gd name="T61" fmla="*/ 12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4"/>
                  <a:pt x="0" y="52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7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4"/>
                  <a:pt x="265" y="0"/>
                  <a:pt x="236" y="0"/>
                </a:cubicBezTo>
                <a:close/>
                <a:moveTo>
                  <a:pt x="137" y="122"/>
                </a:moveTo>
                <a:cubicBezTo>
                  <a:pt x="137" y="156"/>
                  <a:pt x="128" y="180"/>
                  <a:pt x="112" y="196"/>
                </a:cubicBezTo>
                <a:cubicBezTo>
                  <a:pt x="99" y="209"/>
                  <a:pt x="79" y="217"/>
                  <a:pt x="65" y="217"/>
                </a:cubicBezTo>
                <a:cubicBezTo>
                  <a:pt x="54" y="217"/>
                  <a:pt x="49" y="211"/>
                  <a:pt x="49" y="203"/>
                </a:cubicBezTo>
                <a:cubicBezTo>
                  <a:pt x="49" y="196"/>
                  <a:pt x="54" y="192"/>
                  <a:pt x="61" y="190"/>
                </a:cubicBezTo>
                <a:cubicBezTo>
                  <a:pt x="84" y="183"/>
                  <a:pt x="96" y="167"/>
                  <a:pt x="95" y="144"/>
                </a:cubicBezTo>
                <a:cubicBezTo>
                  <a:pt x="81" y="141"/>
                  <a:pt x="66" y="129"/>
                  <a:pt x="66" y="111"/>
                </a:cubicBezTo>
                <a:cubicBezTo>
                  <a:pt x="66" y="107"/>
                  <a:pt x="66" y="107"/>
                  <a:pt x="66" y="107"/>
                </a:cubicBezTo>
                <a:cubicBezTo>
                  <a:pt x="66" y="87"/>
                  <a:pt x="80" y="73"/>
                  <a:pt x="101" y="73"/>
                </a:cubicBezTo>
                <a:cubicBezTo>
                  <a:pt x="123" y="73"/>
                  <a:pt x="137" y="90"/>
                  <a:pt x="137" y="117"/>
                </a:cubicBezTo>
                <a:lnTo>
                  <a:pt x="137" y="122"/>
                </a:lnTo>
                <a:close/>
                <a:moveTo>
                  <a:pt x="240" y="122"/>
                </a:moveTo>
                <a:cubicBezTo>
                  <a:pt x="240" y="156"/>
                  <a:pt x="231" y="180"/>
                  <a:pt x="215" y="196"/>
                </a:cubicBezTo>
                <a:cubicBezTo>
                  <a:pt x="201" y="209"/>
                  <a:pt x="182" y="217"/>
                  <a:pt x="167" y="217"/>
                </a:cubicBezTo>
                <a:cubicBezTo>
                  <a:pt x="157" y="217"/>
                  <a:pt x="152" y="211"/>
                  <a:pt x="152" y="203"/>
                </a:cubicBezTo>
                <a:cubicBezTo>
                  <a:pt x="152" y="196"/>
                  <a:pt x="157" y="192"/>
                  <a:pt x="164" y="190"/>
                </a:cubicBezTo>
                <a:cubicBezTo>
                  <a:pt x="187" y="183"/>
                  <a:pt x="199" y="167"/>
                  <a:pt x="198" y="144"/>
                </a:cubicBezTo>
                <a:cubicBezTo>
                  <a:pt x="183" y="141"/>
                  <a:pt x="169" y="129"/>
                  <a:pt x="169" y="111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87"/>
                  <a:pt x="183" y="73"/>
                  <a:pt x="203" y="73"/>
                </a:cubicBezTo>
                <a:cubicBezTo>
                  <a:pt x="226" y="73"/>
                  <a:pt x="240" y="90"/>
                  <a:pt x="240" y="117"/>
                </a:cubicBezTo>
                <a:lnTo>
                  <a:pt x="240" y="1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1" name="Freeform 328"/>
          <p:cNvSpPr>
            <a:spLocks noEditPoints="1"/>
          </p:cNvSpPr>
          <p:nvPr/>
        </p:nvSpPr>
        <p:spPr bwMode="auto">
          <a:xfrm>
            <a:off x="8180649" y="3500994"/>
            <a:ext cx="222604" cy="188511"/>
          </a:xfrm>
          <a:custGeom>
            <a:avLst/>
            <a:gdLst>
              <a:gd name="T0" fmla="*/ 144 w 288"/>
              <a:gd name="T1" fmla="*/ 0 h 244"/>
              <a:gd name="T2" fmla="*/ 144 w 288"/>
              <a:gd name="T3" fmla="*/ 0 h 244"/>
              <a:gd name="T4" fmla="*/ 0 w 288"/>
              <a:gd name="T5" fmla="*/ 0 h 244"/>
              <a:gd name="T6" fmla="*/ 0 w 288"/>
              <a:gd name="T7" fmla="*/ 244 h 244"/>
              <a:gd name="T8" fmla="*/ 72 w 288"/>
              <a:gd name="T9" fmla="*/ 244 h 244"/>
              <a:gd name="T10" fmla="*/ 72 w 288"/>
              <a:gd name="T11" fmla="*/ 218 h 244"/>
              <a:gd name="T12" fmla="*/ 108 w 288"/>
              <a:gd name="T13" fmla="*/ 205 h 244"/>
              <a:gd name="T14" fmla="*/ 144 w 288"/>
              <a:gd name="T15" fmla="*/ 205 h 244"/>
              <a:gd name="T16" fmla="*/ 144 w 288"/>
              <a:gd name="T17" fmla="*/ 205 h 244"/>
              <a:gd name="T18" fmla="*/ 180 w 288"/>
              <a:gd name="T19" fmla="*/ 205 h 244"/>
              <a:gd name="T20" fmla="*/ 216 w 288"/>
              <a:gd name="T21" fmla="*/ 218 h 244"/>
              <a:gd name="T22" fmla="*/ 216 w 288"/>
              <a:gd name="T23" fmla="*/ 244 h 244"/>
              <a:gd name="T24" fmla="*/ 288 w 288"/>
              <a:gd name="T25" fmla="*/ 244 h 244"/>
              <a:gd name="T26" fmla="*/ 288 w 288"/>
              <a:gd name="T27" fmla="*/ 0 h 244"/>
              <a:gd name="T28" fmla="*/ 144 w 288"/>
              <a:gd name="T29" fmla="*/ 0 h 244"/>
              <a:gd name="T30" fmla="*/ 269 w 288"/>
              <a:gd name="T31" fmla="*/ 180 h 244"/>
              <a:gd name="T32" fmla="*/ 17 w 288"/>
              <a:gd name="T33" fmla="*/ 180 h 244"/>
              <a:gd name="T34" fmla="*/ 17 w 288"/>
              <a:gd name="T35" fmla="*/ 18 h 244"/>
              <a:gd name="T36" fmla="*/ 269 w 288"/>
              <a:gd name="T37" fmla="*/ 18 h 244"/>
              <a:gd name="T38" fmla="*/ 269 w 288"/>
              <a:gd name="T39" fmla="*/ 18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44"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4"/>
                  <a:pt x="0" y="244"/>
                  <a:pt x="0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44"/>
                  <a:pt x="72" y="229"/>
                  <a:pt x="72" y="218"/>
                </a:cubicBezTo>
                <a:cubicBezTo>
                  <a:pt x="72" y="205"/>
                  <a:pt x="88" y="205"/>
                  <a:pt x="108" y="205"/>
                </a:cubicBezTo>
                <a:cubicBezTo>
                  <a:pt x="122" y="205"/>
                  <a:pt x="133" y="205"/>
                  <a:pt x="144" y="205"/>
                </a:cubicBezTo>
                <a:cubicBezTo>
                  <a:pt x="144" y="205"/>
                  <a:pt x="144" y="205"/>
                  <a:pt x="144" y="205"/>
                </a:cubicBezTo>
                <a:cubicBezTo>
                  <a:pt x="155" y="205"/>
                  <a:pt x="166" y="205"/>
                  <a:pt x="180" y="205"/>
                </a:cubicBezTo>
                <a:cubicBezTo>
                  <a:pt x="200" y="205"/>
                  <a:pt x="216" y="205"/>
                  <a:pt x="216" y="218"/>
                </a:cubicBezTo>
                <a:cubicBezTo>
                  <a:pt x="216" y="229"/>
                  <a:pt x="216" y="244"/>
                  <a:pt x="216" y="244"/>
                </a:cubicBezTo>
                <a:cubicBezTo>
                  <a:pt x="288" y="244"/>
                  <a:pt x="288" y="244"/>
                  <a:pt x="288" y="244"/>
                </a:cubicBezTo>
                <a:cubicBezTo>
                  <a:pt x="288" y="0"/>
                  <a:pt x="288" y="0"/>
                  <a:pt x="288" y="0"/>
                </a:cubicBezTo>
                <a:lnTo>
                  <a:pt x="144" y="0"/>
                </a:lnTo>
                <a:close/>
                <a:moveTo>
                  <a:pt x="269" y="180"/>
                </a:moveTo>
                <a:cubicBezTo>
                  <a:pt x="17" y="180"/>
                  <a:pt x="17" y="180"/>
                  <a:pt x="17" y="180"/>
                </a:cubicBezTo>
                <a:cubicBezTo>
                  <a:pt x="17" y="18"/>
                  <a:pt x="17" y="18"/>
                  <a:pt x="17" y="18"/>
                </a:cubicBezTo>
                <a:cubicBezTo>
                  <a:pt x="269" y="18"/>
                  <a:pt x="269" y="18"/>
                  <a:pt x="269" y="18"/>
                </a:cubicBezTo>
                <a:lnTo>
                  <a:pt x="269" y="1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4" name="组合 593"/>
          <p:cNvGrpSpPr/>
          <p:nvPr/>
        </p:nvGrpSpPr>
        <p:grpSpPr>
          <a:xfrm>
            <a:off x="1041297" y="3948205"/>
            <a:ext cx="222604" cy="188511"/>
            <a:chOff x="983636" y="3528976"/>
            <a:chExt cx="222604" cy="188511"/>
          </a:xfrm>
        </p:grpSpPr>
        <p:sp>
          <p:nvSpPr>
            <p:cNvPr id="252" name="Freeform 329"/>
            <p:cNvSpPr/>
            <p:nvPr/>
          </p:nvSpPr>
          <p:spPr bwMode="auto">
            <a:xfrm>
              <a:off x="1065860" y="3629248"/>
              <a:ext cx="58158" cy="20054"/>
            </a:xfrm>
            <a:custGeom>
              <a:avLst/>
              <a:gdLst>
                <a:gd name="T0" fmla="*/ 0 w 73"/>
                <a:gd name="T1" fmla="*/ 13 h 25"/>
                <a:gd name="T2" fmla="*/ 11 w 73"/>
                <a:gd name="T3" fmla="*/ 24 h 25"/>
                <a:gd name="T4" fmla="*/ 36 w 73"/>
                <a:gd name="T5" fmla="*/ 17 h 25"/>
                <a:gd name="T6" fmla="*/ 62 w 73"/>
                <a:gd name="T7" fmla="*/ 25 h 25"/>
                <a:gd name="T8" fmla="*/ 73 w 73"/>
                <a:gd name="T9" fmla="*/ 13 h 25"/>
                <a:gd name="T10" fmla="*/ 37 w 73"/>
                <a:gd name="T11" fmla="*/ 1 h 25"/>
                <a:gd name="T12" fmla="*/ 0 w 73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5">
                  <a:moveTo>
                    <a:pt x="0" y="13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8" y="20"/>
                    <a:pt x="27" y="17"/>
                    <a:pt x="36" y="17"/>
                  </a:cubicBezTo>
                  <a:cubicBezTo>
                    <a:pt x="46" y="17"/>
                    <a:pt x="54" y="20"/>
                    <a:pt x="62" y="25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63" y="5"/>
                    <a:pt x="50" y="1"/>
                    <a:pt x="37" y="1"/>
                  </a:cubicBezTo>
                  <a:cubicBezTo>
                    <a:pt x="23" y="0"/>
                    <a:pt x="10" y="5"/>
                    <a:pt x="0" y="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3" name="Freeform 330"/>
            <p:cNvSpPr/>
            <p:nvPr/>
          </p:nvSpPr>
          <p:spPr bwMode="auto">
            <a:xfrm>
              <a:off x="1017729" y="3553041"/>
              <a:ext cx="152413" cy="50137"/>
            </a:xfrm>
            <a:custGeom>
              <a:avLst/>
              <a:gdLst>
                <a:gd name="T0" fmla="*/ 184 w 197"/>
                <a:gd name="T1" fmla="*/ 64 h 64"/>
                <a:gd name="T2" fmla="*/ 197 w 197"/>
                <a:gd name="T3" fmla="*/ 50 h 64"/>
                <a:gd name="T4" fmla="*/ 0 w 197"/>
                <a:gd name="T5" fmla="*/ 51 h 64"/>
                <a:gd name="T6" fmla="*/ 13 w 197"/>
                <a:gd name="T7" fmla="*/ 64 h 64"/>
                <a:gd name="T8" fmla="*/ 184 w 197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64">
                  <a:moveTo>
                    <a:pt x="184" y="64"/>
                  </a:moveTo>
                  <a:cubicBezTo>
                    <a:pt x="197" y="50"/>
                    <a:pt x="197" y="50"/>
                    <a:pt x="197" y="50"/>
                  </a:cubicBezTo>
                  <a:cubicBezTo>
                    <a:pt x="145" y="0"/>
                    <a:pt x="52" y="0"/>
                    <a:pt x="0" y="51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1" y="20"/>
                    <a:pt x="135" y="21"/>
                    <a:pt x="184" y="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4" name="Freeform 331"/>
            <p:cNvSpPr/>
            <p:nvPr/>
          </p:nvSpPr>
          <p:spPr bwMode="auto">
            <a:xfrm>
              <a:off x="1041794" y="3589139"/>
              <a:ext cx="104283" cy="38104"/>
            </a:xfrm>
            <a:custGeom>
              <a:avLst/>
              <a:gdLst>
                <a:gd name="T0" fmla="*/ 0 w 135"/>
                <a:gd name="T1" fmla="*/ 33 h 47"/>
                <a:gd name="T2" fmla="*/ 13 w 135"/>
                <a:gd name="T3" fmla="*/ 47 h 47"/>
                <a:gd name="T4" fmla="*/ 122 w 135"/>
                <a:gd name="T5" fmla="*/ 47 h 47"/>
                <a:gd name="T6" fmla="*/ 135 w 135"/>
                <a:gd name="T7" fmla="*/ 33 h 47"/>
                <a:gd name="T8" fmla="*/ 0 w 135"/>
                <a:gd name="T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7">
                  <a:moveTo>
                    <a:pt x="0" y="33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44" y="20"/>
                    <a:pt x="90" y="20"/>
                    <a:pt x="122" y="47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96" y="0"/>
                    <a:pt x="38" y="0"/>
                    <a:pt x="0" y="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5" name="Freeform 332"/>
            <p:cNvSpPr>
              <a:spLocks noEditPoints="1"/>
            </p:cNvSpPr>
            <p:nvPr/>
          </p:nvSpPr>
          <p:spPr bwMode="auto">
            <a:xfrm>
              <a:off x="983636" y="3528976"/>
              <a:ext cx="222604" cy="188511"/>
            </a:xfrm>
            <a:custGeom>
              <a:avLst/>
              <a:gdLst>
                <a:gd name="T0" fmla="*/ 144 w 288"/>
                <a:gd name="T1" fmla="*/ 0 h 244"/>
                <a:gd name="T2" fmla="*/ 144 w 288"/>
                <a:gd name="T3" fmla="*/ 0 h 244"/>
                <a:gd name="T4" fmla="*/ 0 w 288"/>
                <a:gd name="T5" fmla="*/ 0 h 244"/>
                <a:gd name="T6" fmla="*/ 0 w 288"/>
                <a:gd name="T7" fmla="*/ 244 h 244"/>
                <a:gd name="T8" fmla="*/ 72 w 288"/>
                <a:gd name="T9" fmla="*/ 244 h 244"/>
                <a:gd name="T10" fmla="*/ 72 w 288"/>
                <a:gd name="T11" fmla="*/ 219 h 244"/>
                <a:gd name="T12" fmla="*/ 108 w 288"/>
                <a:gd name="T13" fmla="*/ 205 h 244"/>
                <a:gd name="T14" fmla="*/ 144 w 288"/>
                <a:gd name="T15" fmla="*/ 205 h 244"/>
                <a:gd name="T16" fmla="*/ 144 w 288"/>
                <a:gd name="T17" fmla="*/ 205 h 244"/>
                <a:gd name="T18" fmla="*/ 180 w 288"/>
                <a:gd name="T19" fmla="*/ 205 h 244"/>
                <a:gd name="T20" fmla="*/ 216 w 288"/>
                <a:gd name="T21" fmla="*/ 219 h 244"/>
                <a:gd name="T22" fmla="*/ 216 w 288"/>
                <a:gd name="T23" fmla="*/ 244 h 244"/>
                <a:gd name="T24" fmla="*/ 288 w 288"/>
                <a:gd name="T25" fmla="*/ 244 h 244"/>
                <a:gd name="T26" fmla="*/ 288 w 288"/>
                <a:gd name="T27" fmla="*/ 0 h 244"/>
                <a:gd name="T28" fmla="*/ 144 w 288"/>
                <a:gd name="T29" fmla="*/ 0 h 244"/>
                <a:gd name="T30" fmla="*/ 269 w 288"/>
                <a:gd name="T31" fmla="*/ 180 h 244"/>
                <a:gd name="T32" fmla="*/ 17 w 288"/>
                <a:gd name="T33" fmla="*/ 180 h 244"/>
                <a:gd name="T34" fmla="*/ 17 w 288"/>
                <a:gd name="T35" fmla="*/ 19 h 244"/>
                <a:gd name="T36" fmla="*/ 269 w 288"/>
                <a:gd name="T37" fmla="*/ 19 h 244"/>
                <a:gd name="T38" fmla="*/ 269 w 288"/>
                <a:gd name="T39" fmla="*/ 18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244"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44"/>
                    <a:pt x="72" y="229"/>
                    <a:pt x="72" y="219"/>
                  </a:cubicBezTo>
                  <a:cubicBezTo>
                    <a:pt x="72" y="205"/>
                    <a:pt x="88" y="205"/>
                    <a:pt x="108" y="205"/>
                  </a:cubicBezTo>
                  <a:cubicBezTo>
                    <a:pt x="122" y="205"/>
                    <a:pt x="133" y="205"/>
                    <a:pt x="144" y="205"/>
                  </a:cubicBezTo>
                  <a:cubicBezTo>
                    <a:pt x="144" y="205"/>
                    <a:pt x="144" y="205"/>
                    <a:pt x="144" y="205"/>
                  </a:cubicBezTo>
                  <a:cubicBezTo>
                    <a:pt x="155" y="205"/>
                    <a:pt x="166" y="205"/>
                    <a:pt x="180" y="205"/>
                  </a:cubicBezTo>
                  <a:cubicBezTo>
                    <a:pt x="200" y="205"/>
                    <a:pt x="216" y="205"/>
                    <a:pt x="216" y="219"/>
                  </a:cubicBezTo>
                  <a:cubicBezTo>
                    <a:pt x="216" y="229"/>
                    <a:pt x="216" y="244"/>
                    <a:pt x="216" y="244"/>
                  </a:cubicBezTo>
                  <a:cubicBezTo>
                    <a:pt x="288" y="244"/>
                    <a:pt x="288" y="244"/>
                    <a:pt x="288" y="244"/>
                  </a:cubicBezTo>
                  <a:cubicBezTo>
                    <a:pt x="288" y="0"/>
                    <a:pt x="288" y="0"/>
                    <a:pt x="288" y="0"/>
                  </a:cubicBezTo>
                  <a:lnTo>
                    <a:pt x="144" y="0"/>
                  </a:lnTo>
                  <a:close/>
                  <a:moveTo>
                    <a:pt x="269" y="180"/>
                  </a:moveTo>
                  <a:cubicBezTo>
                    <a:pt x="17" y="180"/>
                    <a:pt x="17" y="180"/>
                    <a:pt x="17" y="18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69" y="19"/>
                    <a:pt x="269" y="19"/>
                    <a:pt x="269" y="19"/>
                  </a:cubicBezTo>
                  <a:lnTo>
                    <a:pt x="269" y="18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6" name="Freeform 333"/>
          <p:cNvSpPr>
            <a:spLocks noEditPoints="1"/>
          </p:cNvSpPr>
          <p:nvPr/>
        </p:nvSpPr>
        <p:spPr bwMode="auto">
          <a:xfrm>
            <a:off x="8627862" y="3498988"/>
            <a:ext cx="222604" cy="190517"/>
          </a:xfrm>
          <a:custGeom>
            <a:avLst/>
            <a:gdLst>
              <a:gd name="T0" fmla="*/ 144 w 288"/>
              <a:gd name="T1" fmla="*/ 0 h 244"/>
              <a:gd name="T2" fmla="*/ 144 w 288"/>
              <a:gd name="T3" fmla="*/ 0 h 244"/>
              <a:gd name="T4" fmla="*/ 0 w 288"/>
              <a:gd name="T5" fmla="*/ 0 h 244"/>
              <a:gd name="T6" fmla="*/ 0 w 288"/>
              <a:gd name="T7" fmla="*/ 244 h 244"/>
              <a:gd name="T8" fmla="*/ 72 w 288"/>
              <a:gd name="T9" fmla="*/ 244 h 244"/>
              <a:gd name="T10" fmla="*/ 72 w 288"/>
              <a:gd name="T11" fmla="*/ 219 h 244"/>
              <a:gd name="T12" fmla="*/ 108 w 288"/>
              <a:gd name="T13" fmla="*/ 205 h 244"/>
              <a:gd name="T14" fmla="*/ 144 w 288"/>
              <a:gd name="T15" fmla="*/ 205 h 244"/>
              <a:gd name="T16" fmla="*/ 144 w 288"/>
              <a:gd name="T17" fmla="*/ 205 h 244"/>
              <a:gd name="T18" fmla="*/ 180 w 288"/>
              <a:gd name="T19" fmla="*/ 205 h 244"/>
              <a:gd name="T20" fmla="*/ 216 w 288"/>
              <a:gd name="T21" fmla="*/ 219 h 244"/>
              <a:gd name="T22" fmla="*/ 216 w 288"/>
              <a:gd name="T23" fmla="*/ 244 h 244"/>
              <a:gd name="T24" fmla="*/ 288 w 288"/>
              <a:gd name="T25" fmla="*/ 244 h 244"/>
              <a:gd name="T26" fmla="*/ 288 w 288"/>
              <a:gd name="T27" fmla="*/ 0 h 244"/>
              <a:gd name="T28" fmla="*/ 144 w 288"/>
              <a:gd name="T29" fmla="*/ 0 h 244"/>
              <a:gd name="T30" fmla="*/ 272 w 288"/>
              <a:gd name="T31" fmla="*/ 228 h 244"/>
              <a:gd name="T32" fmla="*/ 232 w 288"/>
              <a:gd name="T33" fmla="*/ 228 h 244"/>
              <a:gd name="T34" fmla="*/ 232 w 288"/>
              <a:gd name="T35" fmla="*/ 219 h 244"/>
              <a:gd name="T36" fmla="*/ 210 w 288"/>
              <a:gd name="T37" fmla="*/ 191 h 244"/>
              <a:gd name="T38" fmla="*/ 180 w 288"/>
              <a:gd name="T39" fmla="*/ 189 h 244"/>
              <a:gd name="T40" fmla="*/ 144 w 288"/>
              <a:gd name="T41" fmla="*/ 189 h 244"/>
              <a:gd name="T42" fmla="*/ 108 w 288"/>
              <a:gd name="T43" fmla="*/ 189 h 244"/>
              <a:gd name="T44" fmla="*/ 78 w 288"/>
              <a:gd name="T45" fmla="*/ 191 h 244"/>
              <a:gd name="T46" fmla="*/ 56 w 288"/>
              <a:gd name="T47" fmla="*/ 219 h 244"/>
              <a:gd name="T48" fmla="*/ 56 w 288"/>
              <a:gd name="T49" fmla="*/ 228 h 244"/>
              <a:gd name="T50" fmla="*/ 16 w 288"/>
              <a:gd name="T51" fmla="*/ 228 h 244"/>
              <a:gd name="T52" fmla="*/ 16 w 288"/>
              <a:gd name="T53" fmla="*/ 16 h 244"/>
              <a:gd name="T54" fmla="*/ 144 w 288"/>
              <a:gd name="T55" fmla="*/ 16 h 244"/>
              <a:gd name="T56" fmla="*/ 272 w 288"/>
              <a:gd name="T57" fmla="*/ 16 h 244"/>
              <a:gd name="T58" fmla="*/ 272 w 288"/>
              <a:gd name="T59" fmla="*/ 22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44"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4"/>
                  <a:pt x="0" y="244"/>
                  <a:pt x="0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44"/>
                  <a:pt x="72" y="229"/>
                  <a:pt x="72" y="219"/>
                </a:cubicBezTo>
                <a:cubicBezTo>
                  <a:pt x="72" y="205"/>
                  <a:pt x="88" y="205"/>
                  <a:pt x="108" y="205"/>
                </a:cubicBezTo>
                <a:cubicBezTo>
                  <a:pt x="122" y="205"/>
                  <a:pt x="133" y="205"/>
                  <a:pt x="144" y="205"/>
                </a:cubicBezTo>
                <a:cubicBezTo>
                  <a:pt x="144" y="205"/>
                  <a:pt x="144" y="205"/>
                  <a:pt x="144" y="205"/>
                </a:cubicBezTo>
                <a:cubicBezTo>
                  <a:pt x="155" y="205"/>
                  <a:pt x="166" y="205"/>
                  <a:pt x="180" y="205"/>
                </a:cubicBezTo>
                <a:cubicBezTo>
                  <a:pt x="200" y="205"/>
                  <a:pt x="216" y="205"/>
                  <a:pt x="216" y="219"/>
                </a:cubicBezTo>
                <a:cubicBezTo>
                  <a:pt x="216" y="229"/>
                  <a:pt x="216" y="244"/>
                  <a:pt x="216" y="244"/>
                </a:cubicBezTo>
                <a:cubicBezTo>
                  <a:pt x="288" y="244"/>
                  <a:pt x="288" y="244"/>
                  <a:pt x="288" y="244"/>
                </a:cubicBezTo>
                <a:cubicBezTo>
                  <a:pt x="288" y="0"/>
                  <a:pt x="288" y="0"/>
                  <a:pt x="288" y="0"/>
                </a:cubicBezTo>
                <a:lnTo>
                  <a:pt x="144" y="0"/>
                </a:lnTo>
                <a:close/>
                <a:moveTo>
                  <a:pt x="272" y="228"/>
                </a:moveTo>
                <a:cubicBezTo>
                  <a:pt x="232" y="228"/>
                  <a:pt x="232" y="228"/>
                  <a:pt x="232" y="228"/>
                </a:cubicBezTo>
                <a:cubicBezTo>
                  <a:pt x="232" y="219"/>
                  <a:pt x="232" y="219"/>
                  <a:pt x="232" y="219"/>
                </a:cubicBezTo>
                <a:cubicBezTo>
                  <a:pt x="232" y="205"/>
                  <a:pt x="224" y="195"/>
                  <a:pt x="210" y="191"/>
                </a:cubicBezTo>
                <a:cubicBezTo>
                  <a:pt x="201" y="189"/>
                  <a:pt x="191" y="189"/>
                  <a:pt x="180" y="189"/>
                </a:cubicBezTo>
                <a:cubicBezTo>
                  <a:pt x="144" y="189"/>
                  <a:pt x="144" y="189"/>
                  <a:pt x="144" y="189"/>
                </a:cubicBezTo>
                <a:cubicBezTo>
                  <a:pt x="108" y="189"/>
                  <a:pt x="108" y="189"/>
                  <a:pt x="108" y="189"/>
                </a:cubicBezTo>
                <a:cubicBezTo>
                  <a:pt x="97" y="189"/>
                  <a:pt x="87" y="189"/>
                  <a:pt x="78" y="191"/>
                </a:cubicBezTo>
                <a:cubicBezTo>
                  <a:pt x="64" y="195"/>
                  <a:pt x="56" y="205"/>
                  <a:pt x="56" y="219"/>
                </a:cubicBezTo>
                <a:cubicBezTo>
                  <a:pt x="56" y="228"/>
                  <a:pt x="56" y="228"/>
                  <a:pt x="5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16"/>
                  <a:pt x="16" y="16"/>
                  <a:pt x="16" y="16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272" y="16"/>
                  <a:pt x="272" y="16"/>
                  <a:pt x="272" y="16"/>
                </a:cubicBezTo>
                <a:lnTo>
                  <a:pt x="272" y="2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7" name="Rectangle 334"/>
          <p:cNvSpPr>
            <a:spLocks noChangeArrowheads="1"/>
          </p:cNvSpPr>
          <p:nvPr/>
        </p:nvSpPr>
        <p:spPr bwMode="auto">
          <a:xfrm>
            <a:off x="8655938" y="3527064"/>
            <a:ext cx="166452" cy="1042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8" name="Freeform 335"/>
          <p:cNvSpPr/>
          <p:nvPr/>
        </p:nvSpPr>
        <p:spPr bwMode="auto">
          <a:xfrm>
            <a:off x="6022800" y="3119961"/>
            <a:ext cx="60163" cy="60163"/>
          </a:xfrm>
          <a:custGeom>
            <a:avLst/>
            <a:gdLst>
              <a:gd name="T0" fmla="*/ 2 w 30"/>
              <a:gd name="T1" fmla="*/ 30 h 30"/>
              <a:gd name="T2" fmla="*/ 30 w 30"/>
              <a:gd name="T3" fmla="*/ 2 h 30"/>
              <a:gd name="T4" fmla="*/ 28 w 30"/>
              <a:gd name="T5" fmla="*/ 0 h 30"/>
              <a:gd name="T6" fmla="*/ 0 w 30"/>
              <a:gd name="T7" fmla="*/ 29 h 30"/>
              <a:gd name="T8" fmla="*/ 2 w 30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2" y="30"/>
                </a:moveTo>
                <a:lnTo>
                  <a:pt x="30" y="2"/>
                </a:lnTo>
                <a:lnTo>
                  <a:pt x="28" y="0"/>
                </a:lnTo>
                <a:lnTo>
                  <a:pt x="0" y="29"/>
                </a:lnTo>
                <a:lnTo>
                  <a:pt x="2" y="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9" name="Freeform 336"/>
          <p:cNvSpPr>
            <a:spLocks noEditPoints="1"/>
          </p:cNvSpPr>
          <p:nvPr/>
        </p:nvSpPr>
        <p:spPr bwMode="auto">
          <a:xfrm>
            <a:off x="5950604" y="3035732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08 w 288"/>
              <a:gd name="T11" fmla="*/ 211 h 288"/>
              <a:gd name="T12" fmla="*/ 108 w 288"/>
              <a:gd name="T13" fmla="*/ 211 h 288"/>
              <a:gd name="T14" fmla="*/ 108 w 288"/>
              <a:gd name="T15" fmla="*/ 211 h 288"/>
              <a:gd name="T16" fmla="*/ 108 w 288"/>
              <a:gd name="T17" fmla="*/ 211 h 288"/>
              <a:gd name="T18" fmla="*/ 64 w 288"/>
              <a:gd name="T19" fmla="*/ 225 h 288"/>
              <a:gd name="T20" fmla="*/ 78 w 288"/>
              <a:gd name="T21" fmla="*/ 182 h 288"/>
              <a:gd name="T22" fmla="*/ 78 w 288"/>
              <a:gd name="T23" fmla="*/ 182 h 288"/>
              <a:gd name="T24" fmla="*/ 78 w 288"/>
              <a:gd name="T25" fmla="*/ 182 h 288"/>
              <a:gd name="T26" fmla="*/ 78 w 288"/>
              <a:gd name="T27" fmla="*/ 182 h 288"/>
              <a:gd name="T28" fmla="*/ 78 w 288"/>
              <a:gd name="T29" fmla="*/ 182 h 288"/>
              <a:gd name="T30" fmla="*/ 166 w 288"/>
              <a:gd name="T31" fmla="*/ 94 h 288"/>
              <a:gd name="T32" fmla="*/ 196 w 288"/>
              <a:gd name="T33" fmla="*/ 123 h 288"/>
              <a:gd name="T34" fmla="*/ 108 w 288"/>
              <a:gd name="T35" fmla="*/ 211 h 288"/>
              <a:gd name="T36" fmla="*/ 206 w 288"/>
              <a:gd name="T37" fmla="*/ 113 h 288"/>
              <a:gd name="T38" fmla="*/ 176 w 288"/>
              <a:gd name="T39" fmla="*/ 84 h 288"/>
              <a:gd name="T40" fmla="*/ 196 w 288"/>
              <a:gd name="T41" fmla="*/ 64 h 288"/>
              <a:gd name="T42" fmla="*/ 225 w 288"/>
              <a:gd name="T43" fmla="*/ 94 h 288"/>
              <a:gd name="T44" fmla="*/ 206 w 288"/>
              <a:gd name="T45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08" y="211"/>
                </a:move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64" y="225"/>
                  <a:pt x="64" y="225"/>
                  <a:pt x="64" y="225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166" y="94"/>
                  <a:pt x="166" y="94"/>
                  <a:pt x="166" y="94"/>
                </a:cubicBezTo>
                <a:cubicBezTo>
                  <a:pt x="196" y="123"/>
                  <a:pt x="196" y="123"/>
                  <a:pt x="196" y="123"/>
                </a:cubicBezTo>
                <a:lnTo>
                  <a:pt x="108" y="211"/>
                </a:lnTo>
                <a:close/>
                <a:moveTo>
                  <a:pt x="206" y="113"/>
                </a:moveTo>
                <a:cubicBezTo>
                  <a:pt x="176" y="84"/>
                  <a:pt x="176" y="84"/>
                  <a:pt x="176" y="8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25" y="94"/>
                  <a:pt x="225" y="94"/>
                  <a:pt x="225" y="94"/>
                </a:cubicBezTo>
                <a:lnTo>
                  <a:pt x="206" y="1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0" name="Freeform 337"/>
          <p:cNvSpPr>
            <a:spLocks noEditPoints="1"/>
          </p:cNvSpPr>
          <p:nvPr/>
        </p:nvSpPr>
        <p:spPr bwMode="auto">
          <a:xfrm>
            <a:off x="8627862" y="5267782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3 w 288"/>
              <a:gd name="T11" fmla="*/ 209 h 288"/>
              <a:gd name="T12" fmla="*/ 127 w 288"/>
              <a:gd name="T13" fmla="*/ 209 h 288"/>
              <a:gd name="T14" fmla="*/ 72 w 288"/>
              <a:gd name="T15" fmla="*/ 229 h 288"/>
              <a:gd name="T16" fmla="*/ 90 w 288"/>
              <a:gd name="T17" fmla="*/ 197 h 288"/>
              <a:gd name="T18" fmla="*/ 54 w 288"/>
              <a:gd name="T19" fmla="*/ 147 h 288"/>
              <a:gd name="T20" fmla="*/ 136 w 288"/>
              <a:gd name="T21" fmla="*/ 65 h 288"/>
              <a:gd name="T22" fmla="*/ 235 w 288"/>
              <a:gd name="T23" fmla="*/ 127 h 288"/>
              <a:gd name="T24" fmla="*/ 153 w 288"/>
              <a:gd name="T25" fmla="*/ 2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6" name="组合 625"/>
          <p:cNvGrpSpPr/>
          <p:nvPr/>
        </p:nvGrpSpPr>
        <p:grpSpPr>
          <a:xfrm>
            <a:off x="3732592" y="5714995"/>
            <a:ext cx="194528" cy="222604"/>
            <a:chOff x="3674931" y="5295766"/>
            <a:chExt cx="194528" cy="222604"/>
          </a:xfrm>
        </p:grpSpPr>
        <p:sp>
          <p:nvSpPr>
            <p:cNvPr id="261" name="Rectangle 338"/>
            <p:cNvSpPr>
              <a:spLocks noChangeArrowheads="1"/>
            </p:cNvSpPr>
            <p:nvPr/>
          </p:nvSpPr>
          <p:spPr bwMode="auto">
            <a:xfrm>
              <a:off x="3674931" y="5295766"/>
              <a:ext cx="22060" cy="2226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2" name="Freeform 339"/>
            <p:cNvSpPr>
              <a:spLocks noEditPoints="1"/>
            </p:cNvSpPr>
            <p:nvPr/>
          </p:nvSpPr>
          <p:spPr bwMode="auto">
            <a:xfrm>
              <a:off x="3709024" y="5295766"/>
              <a:ext cx="160435" cy="222604"/>
            </a:xfrm>
            <a:custGeom>
              <a:avLst/>
              <a:gdLst>
                <a:gd name="T0" fmla="*/ 80 w 80"/>
                <a:gd name="T1" fmla="*/ 0 h 111"/>
                <a:gd name="T2" fmla="*/ 66 w 80"/>
                <a:gd name="T3" fmla="*/ 0 h 111"/>
                <a:gd name="T4" fmla="*/ 66 w 80"/>
                <a:gd name="T5" fmla="*/ 61 h 111"/>
                <a:gd name="T6" fmla="*/ 54 w 80"/>
                <a:gd name="T7" fmla="*/ 48 h 111"/>
                <a:gd name="T8" fmla="*/ 42 w 80"/>
                <a:gd name="T9" fmla="*/ 61 h 111"/>
                <a:gd name="T10" fmla="*/ 42 w 80"/>
                <a:gd name="T11" fmla="*/ 0 h 111"/>
                <a:gd name="T12" fmla="*/ 0 w 80"/>
                <a:gd name="T13" fmla="*/ 0 h 111"/>
                <a:gd name="T14" fmla="*/ 0 w 80"/>
                <a:gd name="T15" fmla="*/ 111 h 111"/>
                <a:gd name="T16" fmla="*/ 80 w 80"/>
                <a:gd name="T17" fmla="*/ 111 h 111"/>
                <a:gd name="T18" fmla="*/ 80 w 80"/>
                <a:gd name="T19" fmla="*/ 0 h 111"/>
                <a:gd name="T20" fmla="*/ 42 w 80"/>
                <a:gd name="T21" fmla="*/ 61 h 111"/>
                <a:gd name="T22" fmla="*/ 42 w 80"/>
                <a:gd name="T23" fmla="*/ 61 h 111"/>
                <a:gd name="T24" fmla="*/ 42 w 80"/>
                <a:gd name="T25" fmla="*/ 61 h 111"/>
                <a:gd name="T26" fmla="*/ 42 w 80"/>
                <a:gd name="T27" fmla="*/ 61 h 111"/>
                <a:gd name="T28" fmla="*/ 66 w 80"/>
                <a:gd name="T29" fmla="*/ 61 h 111"/>
                <a:gd name="T30" fmla="*/ 66 w 80"/>
                <a:gd name="T31" fmla="*/ 61 h 111"/>
                <a:gd name="T32" fmla="*/ 66 w 80"/>
                <a:gd name="T33" fmla="*/ 61 h 111"/>
                <a:gd name="T34" fmla="*/ 66 w 80"/>
                <a:gd name="T35" fmla="*/ 6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1">
                  <a:moveTo>
                    <a:pt x="80" y="0"/>
                  </a:moveTo>
                  <a:lnTo>
                    <a:pt x="66" y="0"/>
                  </a:lnTo>
                  <a:lnTo>
                    <a:pt x="66" y="61"/>
                  </a:lnTo>
                  <a:lnTo>
                    <a:pt x="54" y="48"/>
                  </a:lnTo>
                  <a:lnTo>
                    <a:pt x="42" y="61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111"/>
                  </a:lnTo>
                  <a:lnTo>
                    <a:pt x="80" y="111"/>
                  </a:lnTo>
                  <a:lnTo>
                    <a:pt x="80" y="0"/>
                  </a:lnTo>
                  <a:close/>
                  <a:moveTo>
                    <a:pt x="42" y="61"/>
                  </a:move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close/>
                  <a:moveTo>
                    <a:pt x="66" y="61"/>
                  </a:moveTo>
                  <a:lnTo>
                    <a:pt x="66" y="61"/>
                  </a:lnTo>
                  <a:lnTo>
                    <a:pt x="66" y="61"/>
                  </a:lnTo>
                  <a:lnTo>
                    <a:pt x="66" y="6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3" name="Rectangle 340"/>
            <p:cNvSpPr>
              <a:spLocks noChangeArrowheads="1"/>
            </p:cNvSpPr>
            <p:nvPr/>
          </p:nvSpPr>
          <p:spPr bwMode="auto">
            <a:xfrm>
              <a:off x="3841383" y="5418097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4" name="Rectangle 341"/>
            <p:cNvSpPr>
              <a:spLocks noChangeArrowheads="1"/>
            </p:cNvSpPr>
            <p:nvPr/>
          </p:nvSpPr>
          <p:spPr bwMode="auto">
            <a:xfrm>
              <a:off x="3793253" y="5418097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5" name="组合 624"/>
          <p:cNvGrpSpPr/>
          <p:nvPr/>
        </p:nvGrpSpPr>
        <p:grpSpPr>
          <a:xfrm>
            <a:off x="4165766" y="5714995"/>
            <a:ext cx="222604" cy="222604"/>
            <a:chOff x="4108105" y="5295766"/>
            <a:chExt cx="222604" cy="222604"/>
          </a:xfrm>
        </p:grpSpPr>
        <p:sp>
          <p:nvSpPr>
            <p:cNvPr id="265" name="Rectangle 342"/>
            <p:cNvSpPr>
              <a:spLocks noChangeArrowheads="1"/>
            </p:cNvSpPr>
            <p:nvPr/>
          </p:nvSpPr>
          <p:spPr bwMode="auto">
            <a:xfrm>
              <a:off x="4108105" y="5295766"/>
              <a:ext cx="22060" cy="2226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" name="Rectangle 343"/>
            <p:cNvSpPr>
              <a:spLocks noChangeArrowheads="1"/>
            </p:cNvSpPr>
            <p:nvPr/>
          </p:nvSpPr>
          <p:spPr bwMode="auto">
            <a:xfrm>
              <a:off x="4142198" y="5295766"/>
              <a:ext cx="160435" cy="2226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7" name="Rectangle 344"/>
            <p:cNvSpPr>
              <a:spLocks noChangeArrowheads="1"/>
            </p:cNvSpPr>
            <p:nvPr/>
          </p:nvSpPr>
          <p:spPr bwMode="auto">
            <a:xfrm>
              <a:off x="4314666" y="5323842"/>
              <a:ext cx="16043" cy="4211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8" name="Rectangle 345"/>
            <p:cNvSpPr>
              <a:spLocks noChangeArrowheads="1"/>
            </p:cNvSpPr>
            <p:nvPr/>
          </p:nvSpPr>
          <p:spPr bwMode="auto">
            <a:xfrm>
              <a:off x="4314666" y="5386010"/>
              <a:ext cx="16043" cy="4211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9" name="Rectangle 346"/>
            <p:cNvSpPr>
              <a:spLocks noChangeArrowheads="1"/>
            </p:cNvSpPr>
            <p:nvPr/>
          </p:nvSpPr>
          <p:spPr bwMode="auto">
            <a:xfrm>
              <a:off x="4314666" y="5446173"/>
              <a:ext cx="16043" cy="441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5" name="组合 594"/>
          <p:cNvGrpSpPr/>
          <p:nvPr/>
        </p:nvGrpSpPr>
        <p:grpSpPr>
          <a:xfrm>
            <a:off x="1059347" y="4820571"/>
            <a:ext cx="184500" cy="224609"/>
            <a:chOff x="1001686" y="4401342"/>
            <a:chExt cx="184500" cy="224609"/>
          </a:xfrm>
        </p:grpSpPr>
        <p:sp>
          <p:nvSpPr>
            <p:cNvPr id="271" name="Freeform 348"/>
            <p:cNvSpPr>
              <a:spLocks noEditPoints="1"/>
            </p:cNvSpPr>
            <p:nvPr/>
          </p:nvSpPr>
          <p:spPr bwMode="auto">
            <a:xfrm>
              <a:off x="1001686" y="4401342"/>
              <a:ext cx="184500" cy="224609"/>
            </a:xfrm>
            <a:custGeom>
              <a:avLst/>
              <a:gdLst>
                <a:gd name="T0" fmla="*/ 236 w 238"/>
                <a:gd name="T1" fmla="*/ 77 h 288"/>
                <a:gd name="T2" fmla="*/ 225 w 238"/>
                <a:gd name="T3" fmla="*/ 61 h 288"/>
                <a:gd name="T4" fmla="*/ 215 w 238"/>
                <a:gd name="T5" fmla="*/ 56 h 288"/>
                <a:gd name="T6" fmla="*/ 190 w 238"/>
                <a:gd name="T7" fmla="*/ 56 h 288"/>
                <a:gd name="T8" fmla="*/ 190 w 238"/>
                <a:gd name="T9" fmla="*/ 34 h 288"/>
                <a:gd name="T10" fmla="*/ 186 w 238"/>
                <a:gd name="T11" fmla="*/ 23 h 288"/>
                <a:gd name="T12" fmla="*/ 167 w 238"/>
                <a:gd name="T13" fmla="*/ 5 h 288"/>
                <a:gd name="T14" fmla="*/ 157 w 238"/>
                <a:gd name="T15" fmla="*/ 0 h 288"/>
                <a:gd name="T16" fmla="*/ 81 w 238"/>
                <a:gd name="T17" fmla="*/ 0 h 288"/>
                <a:gd name="T18" fmla="*/ 70 w 238"/>
                <a:gd name="T19" fmla="*/ 5 h 288"/>
                <a:gd name="T20" fmla="*/ 53 w 238"/>
                <a:gd name="T21" fmla="*/ 22 h 288"/>
                <a:gd name="T22" fmla="*/ 49 w 238"/>
                <a:gd name="T23" fmla="*/ 32 h 288"/>
                <a:gd name="T24" fmla="*/ 49 w 238"/>
                <a:gd name="T25" fmla="*/ 56 h 288"/>
                <a:gd name="T26" fmla="*/ 22 w 238"/>
                <a:gd name="T27" fmla="*/ 56 h 288"/>
                <a:gd name="T28" fmla="*/ 13 w 238"/>
                <a:gd name="T29" fmla="*/ 61 h 288"/>
                <a:gd name="T30" fmla="*/ 2 w 238"/>
                <a:gd name="T31" fmla="*/ 77 h 288"/>
                <a:gd name="T32" fmla="*/ 5 w 238"/>
                <a:gd name="T33" fmla="*/ 82 h 288"/>
                <a:gd name="T34" fmla="*/ 23 w 238"/>
                <a:gd name="T35" fmla="*/ 82 h 288"/>
                <a:gd name="T36" fmla="*/ 23 w 238"/>
                <a:gd name="T37" fmla="*/ 282 h 288"/>
                <a:gd name="T38" fmla="*/ 29 w 238"/>
                <a:gd name="T39" fmla="*/ 288 h 288"/>
                <a:gd name="T40" fmla="*/ 210 w 238"/>
                <a:gd name="T41" fmla="*/ 288 h 288"/>
                <a:gd name="T42" fmla="*/ 216 w 238"/>
                <a:gd name="T43" fmla="*/ 282 h 288"/>
                <a:gd name="T44" fmla="*/ 216 w 238"/>
                <a:gd name="T45" fmla="*/ 82 h 288"/>
                <a:gd name="T46" fmla="*/ 233 w 238"/>
                <a:gd name="T47" fmla="*/ 82 h 288"/>
                <a:gd name="T48" fmla="*/ 236 w 238"/>
                <a:gd name="T49" fmla="*/ 77 h 288"/>
                <a:gd name="T50" fmla="*/ 74 w 238"/>
                <a:gd name="T51" fmla="*/ 54 h 288"/>
                <a:gd name="T52" fmla="*/ 74 w 238"/>
                <a:gd name="T53" fmla="*/ 43 h 288"/>
                <a:gd name="T54" fmla="*/ 79 w 238"/>
                <a:gd name="T55" fmla="*/ 32 h 288"/>
                <a:gd name="T56" fmla="*/ 81 w 238"/>
                <a:gd name="T57" fmla="*/ 31 h 288"/>
                <a:gd name="T58" fmla="*/ 91 w 238"/>
                <a:gd name="T59" fmla="*/ 26 h 288"/>
                <a:gd name="T60" fmla="*/ 146 w 238"/>
                <a:gd name="T61" fmla="*/ 26 h 288"/>
                <a:gd name="T62" fmla="*/ 157 w 238"/>
                <a:gd name="T63" fmla="*/ 31 h 288"/>
                <a:gd name="T64" fmla="*/ 160 w 238"/>
                <a:gd name="T65" fmla="*/ 34 h 288"/>
                <a:gd name="T66" fmla="*/ 164 w 238"/>
                <a:gd name="T67" fmla="*/ 44 h 288"/>
                <a:gd name="T68" fmla="*/ 164 w 238"/>
                <a:gd name="T69" fmla="*/ 54 h 288"/>
                <a:gd name="T70" fmla="*/ 164 w 238"/>
                <a:gd name="T71" fmla="*/ 56 h 288"/>
                <a:gd name="T72" fmla="*/ 75 w 238"/>
                <a:gd name="T73" fmla="*/ 56 h 288"/>
                <a:gd name="T74" fmla="*/ 74 w 238"/>
                <a:gd name="T75" fmla="*/ 54 h 288"/>
                <a:gd name="T76" fmla="*/ 190 w 238"/>
                <a:gd name="T77" fmla="*/ 88 h 288"/>
                <a:gd name="T78" fmla="*/ 190 w 238"/>
                <a:gd name="T79" fmla="*/ 256 h 288"/>
                <a:gd name="T80" fmla="*/ 184 w 238"/>
                <a:gd name="T81" fmla="*/ 262 h 288"/>
                <a:gd name="T82" fmla="*/ 55 w 238"/>
                <a:gd name="T83" fmla="*/ 262 h 288"/>
                <a:gd name="T84" fmla="*/ 49 w 238"/>
                <a:gd name="T85" fmla="*/ 256 h 288"/>
                <a:gd name="T86" fmla="*/ 49 w 238"/>
                <a:gd name="T87" fmla="*/ 88 h 288"/>
                <a:gd name="T88" fmla="*/ 55 w 238"/>
                <a:gd name="T89" fmla="*/ 82 h 288"/>
                <a:gd name="T90" fmla="*/ 86 w 238"/>
                <a:gd name="T91" fmla="*/ 82 h 288"/>
                <a:gd name="T92" fmla="*/ 185 w 238"/>
                <a:gd name="T93" fmla="*/ 82 h 288"/>
                <a:gd name="T94" fmla="*/ 190 w 238"/>
                <a:gd name="T95" fmla="*/ 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88">
                  <a:moveTo>
                    <a:pt x="236" y="77"/>
                  </a:moveTo>
                  <a:cubicBezTo>
                    <a:pt x="225" y="61"/>
                    <a:pt x="225" y="61"/>
                    <a:pt x="225" y="61"/>
                  </a:cubicBezTo>
                  <a:cubicBezTo>
                    <a:pt x="223" y="58"/>
                    <a:pt x="219" y="56"/>
                    <a:pt x="215" y="56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0"/>
                    <a:pt x="188" y="26"/>
                    <a:pt x="186" y="23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5" y="2"/>
                    <a:pt x="160" y="0"/>
                    <a:pt x="15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0"/>
                    <a:pt x="72" y="2"/>
                    <a:pt x="70" y="5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4"/>
                    <a:pt x="49" y="29"/>
                    <a:pt x="49" y="3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6"/>
                    <a:pt x="15" y="58"/>
                    <a:pt x="13" y="6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80"/>
                    <a:pt x="1" y="82"/>
                    <a:pt x="5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282"/>
                    <a:pt x="23" y="282"/>
                    <a:pt x="23" y="282"/>
                  </a:cubicBezTo>
                  <a:cubicBezTo>
                    <a:pt x="23" y="285"/>
                    <a:pt x="26" y="288"/>
                    <a:pt x="29" y="288"/>
                  </a:cubicBezTo>
                  <a:cubicBezTo>
                    <a:pt x="210" y="288"/>
                    <a:pt x="210" y="288"/>
                    <a:pt x="210" y="288"/>
                  </a:cubicBezTo>
                  <a:cubicBezTo>
                    <a:pt x="213" y="288"/>
                    <a:pt x="216" y="285"/>
                    <a:pt x="216" y="282"/>
                  </a:cubicBezTo>
                  <a:cubicBezTo>
                    <a:pt x="216" y="82"/>
                    <a:pt x="216" y="82"/>
                    <a:pt x="216" y="82"/>
                  </a:cubicBezTo>
                  <a:cubicBezTo>
                    <a:pt x="233" y="82"/>
                    <a:pt x="233" y="82"/>
                    <a:pt x="233" y="82"/>
                  </a:cubicBezTo>
                  <a:cubicBezTo>
                    <a:pt x="236" y="82"/>
                    <a:pt x="238" y="80"/>
                    <a:pt x="236" y="77"/>
                  </a:cubicBezTo>
                  <a:close/>
                  <a:moveTo>
                    <a:pt x="74" y="54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0"/>
                    <a:pt x="76" y="35"/>
                    <a:pt x="79" y="32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3" y="28"/>
                    <a:pt x="88" y="26"/>
                    <a:pt x="91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9" y="26"/>
                    <a:pt x="154" y="28"/>
                    <a:pt x="157" y="31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62" y="36"/>
                    <a:pt x="164" y="41"/>
                    <a:pt x="164" y="4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4" y="55"/>
                    <a:pt x="164" y="55"/>
                    <a:pt x="164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4" y="55"/>
                    <a:pt x="74" y="55"/>
                    <a:pt x="74" y="54"/>
                  </a:cubicBezTo>
                  <a:close/>
                  <a:moveTo>
                    <a:pt x="190" y="88"/>
                  </a:moveTo>
                  <a:cubicBezTo>
                    <a:pt x="190" y="256"/>
                    <a:pt x="190" y="256"/>
                    <a:pt x="190" y="256"/>
                  </a:cubicBezTo>
                  <a:cubicBezTo>
                    <a:pt x="190" y="260"/>
                    <a:pt x="187" y="262"/>
                    <a:pt x="184" y="262"/>
                  </a:cubicBezTo>
                  <a:cubicBezTo>
                    <a:pt x="55" y="262"/>
                    <a:pt x="55" y="262"/>
                    <a:pt x="55" y="262"/>
                  </a:cubicBezTo>
                  <a:cubicBezTo>
                    <a:pt x="51" y="262"/>
                    <a:pt x="49" y="260"/>
                    <a:pt x="49" y="25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5"/>
                    <a:pt x="51" y="82"/>
                    <a:pt x="55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88" y="82"/>
                    <a:pt x="190" y="85"/>
                    <a:pt x="190" y="8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2" name="Freeform 349"/>
            <p:cNvSpPr/>
            <p:nvPr/>
          </p:nvSpPr>
          <p:spPr bwMode="auto">
            <a:xfrm>
              <a:off x="1053827" y="4479553"/>
              <a:ext cx="14039" cy="112304"/>
            </a:xfrm>
            <a:custGeom>
              <a:avLst/>
              <a:gdLst>
                <a:gd name="T0" fmla="*/ 14 w 20"/>
                <a:gd name="T1" fmla="*/ 0 h 146"/>
                <a:gd name="T2" fmla="*/ 6 w 20"/>
                <a:gd name="T3" fmla="*/ 0 h 146"/>
                <a:gd name="T4" fmla="*/ 0 w 20"/>
                <a:gd name="T5" fmla="*/ 7 h 146"/>
                <a:gd name="T6" fmla="*/ 0 w 20"/>
                <a:gd name="T7" fmla="*/ 140 h 146"/>
                <a:gd name="T8" fmla="*/ 6 w 20"/>
                <a:gd name="T9" fmla="*/ 146 h 146"/>
                <a:gd name="T10" fmla="*/ 14 w 20"/>
                <a:gd name="T11" fmla="*/ 146 h 146"/>
                <a:gd name="T12" fmla="*/ 20 w 20"/>
                <a:gd name="T13" fmla="*/ 140 h 146"/>
                <a:gd name="T14" fmla="*/ 20 w 20"/>
                <a:gd name="T15" fmla="*/ 7 h 146"/>
                <a:gd name="T16" fmla="*/ 14 w 20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6">
                  <a:moveTo>
                    <a:pt x="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6"/>
                    <a:pt x="6" y="146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7" y="146"/>
                    <a:pt x="20" y="144"/>
                    <a:pt x="20" y="14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7" y="0"/>
                    <a:pt x="1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3" name="Freeform 350"/>
            <p:cNvSpPr/>
            <p:nvPr/>
          </p:nvSpPr>
          <p:spPr bwMode="auto">
            <a:xfrm>
              <a:off x="1085914" y="4479553"/>
              <a:ext cx="16043" cy="112304"/>
            </a:xfrm>
            <a:custGeom>
              <a:avLst/>
              <a:gdLst>
                <a:gd name="T0" fmla="*/ 6 w 20"/>
                <a:gd name="T1" fmla="*/ 146 h 146"/>
                <a:gd name="T2" fmla="*/ 14 w 20"/>
                <a:gd name="T3" fmla="*/ 146 h 146"/>
                <a:gd name="T4" fmla="*/ 20 w 20"/>
                <a:gd name="T5" fmla="*/ 140 h 146"/>
                <a:gd name="T6" fmla="*/ 20 w 20"/>
                <a:gd name="T7" fmla="*/ 7 h 146"/>
                <a:gd name="T8" fmla="*/ 14 w 20"/>
                <a:gd name="T9" fmla="*/ 0 h 146"/>
                <a:gd name="T10" fmla="*/ 6 w 20"/>
                <a:gd name="T11" fmla="*/ 0 h 146"/>
                <a:gd name="T12" fmla="*/ 0 w 20"/>
                <a:gd name="T13" fmla="*/ 7 h 146"/>
                <a:gd name="T14" fmla="*/ 0 w 20"/>
                <a:gd name="T15" fmla="*/ 140 h 146"/>
                <a:gd name="T16" fmla="*/ 6 w 20"/>
                <a:gd name="T1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6">
                  <a:moveTo>
                    <a:pt x="6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7" y="146"/>
                    <a:pt x="20" y="144"/>
                    <a:pt x="20" y="14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7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6"/>
                    <a:pt x="6" y="1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4" name="Freeform 351"/>
            <p:cNvSpPr/>
            <p:nvPr/>
          </p:nvSpPr>
          <p:spPr bwMode="auto">
            <a:xfrm>
              <a:off x="1120006" y="4479553"/>
              <a:ext cx="16043" cy="112304"/>
            </a:xfrm>
            <a:custGeom>
              <a:avLst/>
              <a:gdLst>
                <a:gd name="T0" fmla="*/ 6 w 20"/>
                <a:gd name="T1" fmla="*/ 146 h 146"/>
                <a:gd name="T2" fmla="*/ 14 w 20"/>
                <a:gd name="T3" fmla="*/ 146 h 146"/>
                <a:gd name="T4" fmla="*/ 20 w 20"/>
                <a:gd name="T5" fmla="*/ 140 h 146"/>
                <a:gd name="T6" fmla="*/ 20 w 20"/>
                <a:gd name="T7" fmla="*/ 7 h 146"/>
                <a:gd name="T8" fmla="*/ 14 w 20"/>
                <a:gd name="T9" fmla="*/ 0 h 146"/>
                <a:gd name="T10" fmla="*/ 6 w 20"/>
                <a:gd name="T11" fmla="*/ 0 h 146"/>
                <a:gd name="T12" fmla="*/ 0 w 20"/>
                <a:gd name="T13" fmla="*/ 7 h 146"/>
                <a:gd name="T14" fmla="*/ 0 w 20"/>
                <a:gd name="T15" fmla="*/ 140 h 146"/>
                <a:gd name="T16" fmla="*/ 6 w 20"/>
                <a:gd name="T1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6">
                  <a:moveTo>
                    <a:pt x="6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7" y="146"/>
                    <a:pt x="20" y="144"/>
                    <a:pt x="20" y="14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7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6"/>
                    <a:pt x="6" y="1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9" name="组合 598"/>
          <p:cNvGrpSpPr/>
          <p:nvPr/>
        </p:nvGrpSpPr>
        <p:grpSpPr>
          <a:xfrm>
            <a:off x="2390956" y="1734204"/>
            <a:ext cx="212577" cy="152413"/>
            <a:chOff x="2333295" y="1314975"/>
            <a:chExt cx="212577" cy="152413"/>
          </a:xfrm>
        </p:grpSpPr>
        <p:sp>
          <p:nvSpPr>
            <p:cNvPr id="275" name="Freeform 352"/>
            <p:cNvSpPr/>
            <p:nvPr/>
          </p:nvSpPr>
          <p:spPr bwMode="auto">
            <a:xfrm>
              <a:off x="2471670" y="1325003"/>
              <a:ext cx="74202" cy="132359"/>
            </a:xfrm>
            <a:custGeom>
              <a:avLst/>
              <a:gdLst>
                <a:gd name="T0" fmla="*/ 94 w 95"/>
                <a:gd name="T1" fmla="*/ 171 h 171"/>
                <a:gd name="T2" fmla="*/ 95 w 95"/>
                <a:gd name="T3" fmla="*/ 166 h 171"/>
                <a:gd name="T4" fmla="*/ 95 w 95"/>
                <a:gd name="T5" fmla="*/ 6 h 171"/>
                <a:gd name="T6" fmla="*/ 94 w 95"/>
                <a:gd name="T7" fmla="*/ 0 h 171"/>
                <a:gd name="T8" fmla="*/ 0 w 95"/>
                <a:gd name="T9" fmla="*/ 81 h 171"/>
                <a:gd name="T10" fmla="*/ 94 w 9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94" y="171"/>
                  </a:moveTo>
                  <a:cubicBezTo>
                    <a:pt x="95" y="170"/>
                    <a:pt x="95" y="168"/>
                    <a:pt x="95" y="16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4"/>
                    <a:pt x="95" y="2"/>
                    <a:pt x="94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4" y="17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" name="Freeform 353"/>
            <p:cNvSpPr/>
            <p:nvPr/>
          </p:nvSpPr>
          <p:spPr bwMode="auto">
            <a:xfrm>
              <a:off x="2333295" y="1314975"/>
              <a:ext cx="204554" cy="88239"/>
            </a:xfrm>
            <a:custGeom>
              <a:avLst/>
              <a:gdLst>
                <a:gd name="T0" fmla="*/ 132 w 264"/>
                <a:gd name="T1" fmla="*/ 112 h 112"/>
                <a:gd name="T2" fmla="*/ 156 w 264"/>
                <a:gd name="T3" fmla="*/ 92 h 112"/>
                <a:gd name="T4" fmla="*/ 169 w 264"/>
                <a:gd name="T5" fmla="*/ 82 h 112"/>
                <a:gd name="T6" fmla="*/ 264 w 264"/>
                <a:gd name="T7" fmla="*/ 1 h 112"/>
                <a:gd name="T8" fmla="*/ 259 w 264"/>
                <a:gd name="T9" fmla="*/ 0 h 112"/>
                <a:gd name="T10" fmla="*/ 5 w 264"/>
                <a:gd name="T11" fmla="*/ 0 h 112"/>
                <a:gd name="T12" fmla="*/ 0 w 264"/>
                <a:gd name="T13" fmla="*/ 1 h 112"/>
                <a:gd name="T14" fmla="*/ 94 w 264"/>
                <a:gd name="T15" fmla="*/ 82 h 112"/>
                <a:gd name="T16" fmla="*/ 107 w 264"/>
                <a:gd name="T17" fmla="*/ 92 h 112"/>
                <a:gd name="T18" fmla="*/ 132 w 264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32" y="112"/>
                  </a:moveTo>
                  <a:cubicBezTo>
                    <a:pt x="156" y="92"/>
                    <a:pt x="156" y="92"/>
                    <a:pt x="156" y="92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2" y="1"/>
                    <a:pt x="260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07" y="92"/>
                    <a:pt x="107" y="92"/>
                    <a:pt x="107" y="92"/>
                  </a:cubicBezTo>
                  <a:lnTo>
                    <a:pt x="132" y="1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7" name="Freeform 354"/>
            <p:cNvSpPr/>
            <p:nvPr/>
          </p:nvSpPr>
          <p:spPr bwMode="auto">
            <a:xfrm>
              <a:off x="2333295" y="1395192"/>
              <a:ext cx="202550" cy="72196"/>
            </a:xfrm>
            <a:custGeom>
              <a:avLst/>
              <a:gdLst>
                <a:gd name="T0" fmla="*/ 259 w 263"/>
                <a:gd name="T1" fmla="*/ 92 h 92"/>
                <a:gd name="T2" fmla="*/ 263 w 263"/>
                <a:gd name="T3" fmla="*/ 91 h 92"/>
                <a:gd name="T4" fmla="*/ 168 w 263"/>
                <a:gd name="T5" fmla="*/ 0 h 92"/>
                <a:gd name="T6" fmla="*/ 132 w 263"/>
                <a:gd name="T7" fmla="*/ 30 h 92"/>
                <a:gd name="T8" fmla="*/ 95 w 263"/>
                <a:gd name="T9" fmla="*/ 0 h 92"/>
                <a:gd name="T10" fmla="*/ 0 w 263"/>
                <a:gd name="T11" fmla="*/ 91 h 92"/>
                <a:gd name="T12" fmla="*/ 5 w 263"/>
                <a:gd name="T13" fmla="*/ 92 h 92"/>
                <a:gd name="T14" fmla="*/ 259 w 26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92">
                  <a:moveTo>
                    <a:pt x="259" y="92"/>
                  </a:moveTo>
                  <a:cubicBezTo>
                    <a:pt x="260" y="92"/>
                    <a:pt x="262" y="92"/>
                    <a:pt x="263" y="9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" y="92"/>
                    <a:pt x="3" y="92"/>
                    <a:pt x="5" y="92"/>
                  </a:cubicBezTo>
                  <a:lnTo>
                    <a:pt x="259" y="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8" name="Freeform 355"/>
          <p:cNvSpPr/>
          <p:nvPr/>
        </p:nvSpPr>
        <p:spPr bwMode="auto">
          <a:xfrm>
            <a:off x="2380928" y="1744232"/>
            <a:ext cx="72196" cy="132359"/>
          </a:xfrm>
          <a:custGeom>
            <a:avLst/>
            <a:gdLst>
              <a:gd name="T0" fmla="*/ 1 w 95"/>
              <a:gd name="T1" fmla="*/ 0 h 171"/>
              <a:gd name="T2" fmla="*/ 0 w 95"/>
              <a:gd name="T3" fmla="*/ 6 h 171"/>
              <a:gd name="T4" fmla="*/ 0 w 95"/>
              <a:gd name="T5" fmla="*/ 166 h 171"/>
              <a:gd name="T6" fmla="*/ 1 w 95"/>
              <a:gd name="T7" fmla="*/ 171 h 171"/>
              <a:gd name="T8" fmla="*/ 95 w 95"/>
              <a:gd name="T9" fmla="*/ 81 h 171"/>
              <a:gd name="T10" fmla="*/ 1 w 95"/>
              <a:gd name="T11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171">
                <a:moveTo>
                  <a:pt x="1" y="0"/>
                </a:moveTo>
                <a:cubicBezTo>
                  <a:pt x="1" y="2"/>
                  <a:pt x="0" y="4"/>
                  <a:pt x="0" y="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8"/>
                  <a:pt x="1" y="170"/>
                  <a:pt x="1" y="171"/>
                </a:cubicBezTo>
                <a:cubicBezTo>
                  <a:pt x="95" y="81"/>
                  <a:pt x="95" y="81"/>
                  <a:pt x="95" y="81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0" name="组合 599"/>
          <p:cNvGrpSpPr/>
          <p:nvPr/>
        </p:nvGrpSpPr>
        <p:grpSpPr>
          <a:xfrm>
            <a:off x="2846189" y="1698106"/>
            <a:ext cx="184502" cy="222604"/>
            <a:chOff x="2788528" y="1278877"/>
            <a:chExt cx="184502" cy="222604"/>
          </a:xfrm>
        </p:grpSpPr>
        <p:sp>
          <p:nvSpPr>
            <p:cNvPr id="279" name="Freeform 356"/>
            <p:cNvSpPr/>
            <p:nvPr/>
          </p:nvSpPr>
          <p:spPr bwMode="auto">
            <a:xfrm>
              <a:off x="2910861" y="1385166"/>
              <a:ext cx="62169" cy="108294"/>
            </a:xfrm>
            <a:custGeom>
              <a:avLst/>
              <a:gdLst>
                <a:gd name="T0" fmla="*/ 77 w 78"/>
                <a:gd name="T1" fmla="*/ 0 h 141"/>
                <a:gd name="T2" fmla="*/ 0 w 78"/>
                <a:gd name="T3" fmla="*/ 67 h 141"/>
                <a:gd name="T4" fmla="*/ 77 w 78"/>
                <a:gd name="T5" fmla="*/ 141 h 141"/>
                <a:gd name="T6" fmla="*/ 78 w 78"/>
                <a:gd name="T7" fmla="*/ 137 h 141"/>
                <a:gd name="T8" fmla="*/ 78 w 78"/>
                <a:gd name="T9" fmla="*/ 5 h 141"/>
                <a:gd name="T10" fmla="*/ 77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77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0"/>
                    <a:pt x="78" y="138"/>
                    <a:pt x="78" y="13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2"/>
                    <a:pt x="7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0" name="Freeform 357"/>
            <p:cNvSpPr/>
            <p:nvPr/>
          </p:nvSpPr>
          <p:spPr bwMode="auto">
            <a:xfrm>
              <a:off x="2796550" y="1377144"/>
              <a:ext cx="168457" cy="72196"/>
            </a:xfrm>
            <a:custGeom>
              <a:avLst/>
              <a:gdLst>
                <a:gd name="T0" fmla="*/ 89 w 218"/>
                <a:gd name="T1" fmla="*/ 76 h 93"/>
                <a:gd name="T2" fmla="*/ 109 w 218"/>
                <a:gd name="T3" fmla="*/ 93 h 93"/>
                <a:gd name="T4" fmla="*/ 130 w 218"/>
                <a:gd name="T5" fmla="*/ 76 h 93"/>
                <a:gd name="T6" fmla="*/ 140 w 218"/>
                <a:gd name="T7" fmla="*/ 68 h 93"/>
                <a:gd name="T8" fmla="*/ 218 w 218"/>
                <a:gd name="T9" fmla="*/ 1 h 93"/>
                <a:gd name="T10" fmla="*/ 214 w 218"/>
                <a:gd name="T11" fmla="*/ 0 h 93"/>
                <a:gd name="T12" fmla="*/ 157 w 218"/>
                <a:gd name="T13" fmla="*/ 0 h 93"/>
                <a:gd name="T14" fmla="*/ 127 w 218"/>
                <a:gd name="T15" fmla="*/ 36 h 93"/>
                <a:gd name="T16" fmla="*/ 109 w 218"/>
                <a:gd name="T17" fmla="*/ 45 h 93"/>
                <a:gd name="T18" fmla="*/ 92 w 218"/>
                <a:gd name="T19" fmla="*/ 36 h 93"/>
                <a:gd name="T20" fmla="*/ 61 w 218"/>
                <a:gd name="T21" fmla="*/ 0 h 93"/>
                <a:gd name="T22" fmla="*/ 4 w 218"/>
                <a:gd name="T23" fmla="*/ 0 h 93"/>
                <a:gd name="T24" fmla="*/ 0 w 218"/>
                <a:gd name="T25" fmla="*/ 1 h 93"/>
                <a:gd name="T26" fmla="*/ 78 w 218"/>
                <a:gd name="T27" fmla="*/ 68 h 93"/>
                <a:gd name="T28" fmla="*/ 89 w 218"/>
                <a:gd name="T29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93">
                  <a:moveTo>
                    <a:pt x="89" y="76"/>
                  </a:moveTo>
                  <a:cubicBezTo>
                    <a:pt x="109" y="93"/>
                    <a:pt x="109" y="93"/>
                    <a:pt x="109" y="93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1"/>
                    <a:pt x="215" y="0"/>
                    <a:pt x="214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3" y="42"/>
                    <a:pt x="116" y="45"/>
                    <a:pt x="109" y="45"/>
                  </a:cubicBezTo>
                  <a:cubicBezTo>
                    <a:pt x="103" y="45"/>
                    <a:pt x="96" y="42"/>
                    <a:pt x="92" y="3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78" y="68"/>
                    <a:pt x="78" y="68"/>
                    <a:pt x="78" y="68"/>
                  </a:cubicBezTo>
                  <a:lnTo>
                    <a:pt x="89" y="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1" name="Freeform 358"/>
            <p:cNvSpPr/>
            <p:nvPr/>
          </p:nvSpPr>
          <p:spPr bwMode="auto">
            <a:xfrm>
              <a:off x="2796550" y="1443323"/>
              <a:ext cx="168457" cy="58158"/>
            </a:xfrm>
            <a:custGeom>
              <a:avLst/>
              <a:gdLst>
                <a:gd name="T0" fmla="*/ 109 w 218"/>
                <a:gd name="T1" fmla="*/ 25 h 76"/>
                <a:gd name="T2" fmla="*/ 79 w 218"/>
                <a:gd name="T3" fmla="*/ 0 h 76"/>
                <a:gd name="T4" fmla="*/ 0 w 218"/>
                <a:gd name="T5" fmla="*/ 76 h 76"/>
                <a:gd name="T6" fmla="*/ 4 w 218"/>
                <a:gd name="T7" fmla="*/ 76 h 76"/>
                <a:gd name="T8" fmla="*/ 214 w 218"/>
                <a:gd name="T9" fmla="*/ 76 h 76"/>
                <a:gd name="T10" fmla="*/ 218 w 218"/>
                <a:gd name="T11" fmla="*/ 76 h 76"/>
                <a:gd name="T12" fmla="*/ 139 w 218"/>
                <a:gd name="T13" fmla="*/ 0 h 76"/>
                <a:gd name="T14" fmla="*/ 109 w 218"/>
                <a:gd name="T15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76">
                  <a:moveTo>
                    <a:pt x="109" y="25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6"/>
                    <a:pt x="4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5" y="76"/>
                    <a:pt x="217" y="76"/>
                    <a:pt x="218" y="76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09" y="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2" name="Freeform 359"/>
            <p:cNvSpPr/>
            <p:nvPr/>
          </p:nvSpPr>
          <p:spPr bwMode="auto">
            <a:xfrm>
              <a:off x="2788528" y="1385166"/>
              <a:ext cx="60163" cy="108294"/>
            </a:xfrm>
            <a:custGeom>
              <a:avLst/>
              <a:gdLst>
                <a:gd name="T0" fmla="*/ 1 w 78"/>
                <a:gd name="T1" fmla="*/ 0 h 141"/>
                <a:gd name="T2" fmla="*/ 0 w 78"/>
                <a:gd name="T3" fmla="*/ 5 h 141"/>
                <a:gd name="T4" fmla="*/ 0 w 78"/>
                <a:gd name="T5" fmla="*/ 137 h 141"/>
                <a:gd name="T6" fmla="*/ 1 w 78"/>
                <a:gd name="T7" fmla="*/ 141 h 141"/>
                <a:gd name="T8" fmla="*/ 78 w 78"/>
                <a:gd name="T9" fmla="*/ 67 h 141"/>
                <a:gd name="T10" fmla="*/ 1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1"/>
                  </a:cubicBezTo>
                  <a:cubicBezTo>
                    <a:pt x="78" y="67"/>
                    <a:pt x="78" y="67"/>
                    <a:pt x="78" y="6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3" name="Freeform 360"/>
            <p:cNvSpPr/>
            <p:nvPr/>
          </p:nvSpPr>
          <p:spPr bwMode="auto">
            <a:xfrm>
              <a:off x="2826632" y="1278877"/>
              <a:ext cx="108294" cy="122332"/>
            </a:xfrm>
            <a:custGeom>
              <a:avLst/>
              <a:gdLst>
                <a:gd name="T0" fmla="*/ 62 w 139"/>
                <a:gd name="T1" fmla="*/ 155 h 159"/>
                <a:gd name="T2" fmla="*/ 69 w 139"/>
                <a:gd name="T3" fmla="*/ 159 h 159"/>
                <a:gd name="T4" fmla="*/ 77 w 139"/>
                <a:gd name="T5" fmla="*/ 155 h 159"/>
                <a:gd name="T6" fmla="*/ 135 w 139"/>
                <a:gd name="T7" fmla="*/ 86 h 159"/>
                <a:gd name="T8" fmla="*/ 130 w 139"/>
                <a:gd name="T9" fmla="*/ 77 h 159"/>
                <a:gd name="T10" fmla="*/ 100 w 139"/>
                <a:gd name="T11" fmla="*/ 77 h 159"/>
                <a:gd name="T12" fmla="*/ 88 w 139"/>
                <a:gd name="T13" fmla="*/ 77 h 159"/>
                <a:gd name="T14" fmla="*/ 88 w 139"/>
                <a:gd name="T15" fmla="*/ 12 h 159"/>
                <a:gd name="T16" fmla="*/ 76 w 139"/>
                <a:gd name="T17" fmla="*/ 0 h 159"/>
                <a:gd name="T18" fmla="*/ 62 w 139"/>
                <a:gd name="T19" fmla="*/ 0 h 159"/>
                <a:gd name="T20" fmla="*/ 51 w 139"/>
                <a:gd name="T21" fmla="*/ 12 h 159"/>
                <a:gd name="T22" fmla="*/ 51 w 139"/>
                <a:gd name="T23" fmla="*/ 77 h 159"/>
                <a:gd name="T24" fmla="*/ 39 w 139"/>
                <a:gd name="T25" fmla="*/ 77 h 159"/>
                <a:gd name="T26" fmla="*/ 8 w 139"/>
                <a:gd name="T27" fmla="*/ 77 h 159"/>
                <a:gd name="T28" fmla="*/ 4 w 139"/>
                <a:gd name="T29" fmla="*/ 86 h 159"/>
                <a:gd name="T30" fmla="*/ 62 w 139"/>
                <a:gd name="T31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59">
                  <a:moveTo>
                    <a:pt x="62" y="155"/>
                  </a:moveTo>
                  <a:cubicBezTo>
                    <a:pt x="64" y="157"/>
                    <a:pt x="67" y="159"/>
                    <a:pt x="69" y="159"/>
                  </a:cubicBezTo>
                  <a:cubicBezTo>
                    <a:pt x="72" y="159"/>
                    <a:pt x="75" y="157"/>
                    <a:pt x="77" y="15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9" y="81"/>
                    <a:pt x="137" y="77"/>
                    <a:pt x="13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7" y="77"/>
                    <a:pt x="93" y="77"/>
                    <a:pt x="88" y="7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1" y="5"/>
                    <a:pt x="51" y="12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46" y="77"/>
                    <a:pt x="42" y="77"/>
                    <a:pt x="39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2" y="77"/>
                    <a:pt x="0" y="81"/>
                    <a:pt x="4" y="86"/>
                  </a:cubicBezTo>
                  <a:lnTo>
                    <a:pt x="62" y="15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4" name="Freeform 362"/>
          <p:cNvSpPr>
            <a:spLocks noEditPoints="1"/>
          </p:cNvSpPr>
          <p:nvPr/>
        </p:nvSpPr>
        <p:spPr bwMode="auto">
          <a:xfrm>
            <a:off x="6843024" y="4854662"/>
            <a:ext cx="222604" cy="156424"/>
          </a:xfrm>
          <a:custGeom>
            <a:avLst/>
            <a:gdLst>
              <a:gd name="T0" fmla="*/ 279 w 288"/>
              <a:gd name="T1" fmla="*/ 24 h 204"/>
              <a:gd name="T2" fmla="*/ 219 w 288"/>
              <a:gd name="T3" fmla="*/ 24 h 204"/>
              <a:gd name="T4" fmla="*/ 219 w 288"/>
              <a:gd name="T5" fmla="*/ 24 h 204"/>
              <a:gd name="T6" fmla="*/ 211 w 288"/>
              <a:gd name="T7" fmla="*/ 8 h 204"/>
              <a:gd name="T8" fmla="*/ 199 w 288"/>
              <a:gd name="T9" fmla="*/ 0 h 204"/>
              <a:gd name="T10" fmla="*/ 89 w 288"/>
              <a:gd name="T11" fmla="*/ 0 h 204"/>
              <a:gd name="T12" fmla="*/ 77 w 288"/>
              <a:gd name="T13" fmla="*/ 8 h 204"/>
              <a:gd name="T14" fmla="*/ 68 w 288"/>
              <a:gd name="T15" fmla="*/ 24 h 204"/>
              <a:gd name="T16" fmla="*/ 68 w 288"/>
              <a:gd name="T17" fmla="*/ 24 h 204"/>
              <a:gd name="T18" fmla="*/ 9 w 288"/>
              <a:gd name="T19" fmla="*/ 24 h 204"/>
              <a:gd name="T20" fmla="*/ 0 w 288"/>
              <a:gd name="T21" fmla="*/ 33 h 204"/>
              <a:gd name="T22" fmla="*/ 0 w 288"/>
              <a:gd name="T23" fmla="*/ 195 h 204"/>
              <a:gd name="T24" fmla="*/ 9 w 288"/>
              <a:gd name="T25" fmla="*/ 204 h 204"/>
              <a:gd name="T26" fmla="*/ 279 w 288"/>
              <a:gd name="T27" fmla="*/ 204 h 204"/>
              <a:gd name="T28" fmla="*/ 288 w 288"/>
              <a:gd name="T29" fmla="*/ 195 h 204"/>
              <a:gd name="T30" fmla="*/ 288 w 288"/>
              <a:gd name="T31" fmla="*/ 33 h 204"/>
              <a:gd name="T32" fmla="*/ 279 w 288"/>
              <a:gd name="T33" fmla="*/ 24 h 204"/>
              <a:gd name="T34" fmla="*/ 144 w 288"/>
              <a:gd name="T35" fmla="*/ 175 h 204"/>
              <a:gd name="T36" fmla="*/ 82 w 288"/>
              <a:gd name="T37" fmla="*/ 113 h 204"/>
              <a:gd name="T38" fmla="*/ 144 w 288"/>
              <a:gd name="T39" fmla="*/ 51 h 204"/>
              <a:gd name="T40" fmla="*/ 206 w 288"/>
              <a:gd name="T41" fmla="*/ 113 h 204"/>
              <a:gd name="T42" fmla="*/ 144 w 288"/>
              <a:gd name="T43" fmla="*/ 175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04">
                <a:moveTo>
                  <a:pt x="279" y="24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1" y="8"/>
                  <a:pt x="211" y="8"/>
                  <a:pt x="211" y="8"/>
                </a:cubicBezTo>
                <a:cubicBezTo>
                  <a:pt x="209" y="3"/>
                  <a:pt x="204" y="0"/>
                  <a:pt x="19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4" y="0"/>
                  <a:pt x="79" y="3"/>
                  <a:pt x="77" y="8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0"/>
                  <a:pt x="4" y="204"/>
                  <a:pt x="9" y="204"/>
                </a:cubicBezTo>
                <a:cubicBezTo>
                  <a:pt x="279" y="204"/>
                  <a:pt x="279" y="204"/>
                  <a:pt x="279" y="204"/>
                </a:cubicBezTo>
                <a:cubicBezTo>
                  <a:pt x="284" y="204"/>
                  <a:pt x="288" y="200"/>
                  <a:pt x="288" y="195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75"/>
                </a:moveTo>
                <a:cubicBezTo>
                  <a:pt x="109" y="175"/>
                  <a:pt x="82" y="147"/>
                  <a:pt x="82" y="113"/>
                </a:cubicBezTo>
                <a:cubicBezTo>
                  <a:pt x="82" y="78"/>
                  <a:pt x="109" y="51"/>
                  <a:pt x="144" y="51"/>
                </a:cubicBezTo>
                <a:cubicBezTo>
                  <a:pt x="178" y="51"/>
                  <a:pt x="206" y="78"/>
                  <a:pt x="206" y="113"/>
                </a:cubicBezTo>
                <a:cubicBezTo>
                  <a:pt x="206" y="147"/>
                  <a:pt x="178" y="175"/>
                  <a:pt x="144" y="1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5" name="Freeform 363"/>
          <p:cNvSpPr>
            <a:spLocks noEditPoints="1"/>
          </p:cNvSpPr>
          <p:nvPr/>
        </p:nvSpPr>
        <p:spPr bwMode="auto">
          <a:xfrm>
            <a:off x="7288231" y="4852657"/>
            <a:ext cx="222604" cy="158430"/>
          </a:xfrm>
          <a:custGeom>
            <a:avLst/>
            <a:gdLst>
              <a:gd name="T0" fmla="*/ 279 w 288"/>
              <a:gd name="T1" fmla="*/ 24 h 206"/>
              <a:gd name="T2" fmla="*/ 222 w 288"/>
              <a:gd name="T3" fmla="*/ 24 h 206"/>
              <a:gd name="T4" fmla="*/ 221 w 288"/>
              <a:gd name="T5" fmla="*/ 24 h 206"/>
              <a:gd name="T6" fmla="*/ 213 w 288"/>
              <a:gd name="T7" fmla="*/ 8 h 206"/>
              <a:gd name="T8" fmla="*/ 201 w 288"/>
              <a:gd name="T9" fmla="*/ 0 h 206"/>
              <a:gd name="T10" fmla="*/ 90 w 288"/>
              <a:gd name="T11" fmla="*/ 0 h 206"/>
              <a:gd name="T12" fmla="*/ 77 w 288"/>
              <a:gd name="T13" fmla="*/ 8 h 206"/>
              <a:gd name="T14" fmla="*/ 69 w 288"/>
              <a:gd name="T15" fmla="*/ 24 h 206"/>
              <a:gd name="T16" fmla="*/ 69 w 288"/>
              <a:gd name="T17" fmla="*/ 24 h 206"/>
              <a:gd name="T18" fmla="*/ 9 w 288"/>
              <a:gd name="T19" fmla="*/ 24 h 206"/>
              <a:gd name="T20" fmla="*/ 0 w 288"/>
              <a:gd name="T21" fmla="*/ 33 h 206"/>
              <a:gd name="T22" fmla="*/ 0 w 288"/>
              <a:gd name="T23" fmla="*/ 197 h 206"/>
              <a:gd name="T24" fmla="*/ 9 w 288"/>
              <a:gd name="T25" fmla="*/ 206 h 206"/>
              <a:gd name="T26" fmla="*/ 279 w 288"/>
              <a:gd name="T27" fmla="*/ 206 h 206"/>
              <a:gd name="T28" fmla="*/ 288 w 288"/>
              <a:gd name="T29" fmla="*/ 197 h 206"/>
              <a:gd name="T30" fmla="*/ 288 w 288"/>
              <a:gd name="T31" fmla="*/ 33 h 206"/>
              <a:gd name="T32" fmla="*/ 279 w 288"/>
              <a:gd name="T33" fmla="*/ 24 h 206"/>
              <a:gd name="T34" fmla="*/ 144 w 288"/>
              <a:gd name="T35" fmla="*/ 181 h 206"/>
              <a:gd name="T36" fmla="*/ 76 w 288"/>
              <a:gd name="T37" fmla="*/ 113 h 206"/>
              <a:gd name="T38" fmla="*/ 144 w 288"/>
              <a:gd name="T39" fmla="*/ 45 h 206"/>
              <a:gd name="T40" fmla="*/ 212 w 288"/>
              <a:gd name="T41" fmla="*/ 113 h 206"/>
              <a:gd name="T42" fmla="*/ 144 w 288"/>
              <a:gd name="T43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06">
                <a:moveTo>
                  <a:pt x="279" y="24"/>
                </a:moveTo>
                <a:cubicBezTo>
                  <a:pt x="222" y="24"/>
                  <a:pt x="222" y="24"/>
                  <a:pt x="222" y="24"/>
                </a:cubicBezTo>
                <a:cubicBezTo>
                  <a:pt x="222" y="24"/>
                  <a:pt x="222" y="24"/>
                  <a:pt x="221" y="24"/>
                </a:cubicBezTo>
                <a:cubicBezTo>
                  <a:pt x="213" y="8"/>
                  <a:pt x="213" y="8"/>
                  <a:pt x="213" y="8"/>
                </a:cubicBezTo>
                <a:cubicBezTo>
                  <a:pt x="211" y="3"/>
                  <a:pt x="205" y="0"/>
                  <a:pt x="20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5" y="0"/>
                  <a:pt x="79" y="3"/>
                  <a:pt x="77" y="8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02"/>
                  <a:pt x="4" y="206"/>
                  <a:pt x="9" y="206"/>
                </a:cubicBezTo>
                <a:cubicBezTo>
                  <a:pt x="279" y="206"/>
                  <a:pt x="279" y="206"/>
                  <a:pt x="279" y="206"/>
                </a:cubicBezTo>
                <a:cubicBezTo>
                  <a:pt x="284" y="206"/>
                  <a:pt x="288" y="202"/>
                  <a:pt x="288" y="197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81"/>
                </a:moveTo>
                <a:cubicBezTo>
                  <a:pt x="107" y="181"/>
                  <a:pt x="76" y="150"/>
                  <a:pt x="76" y="113"/>
                </a:cubicBezTo>
                <a:cubicBezTo>
                  <a:pt x="76" y="76"/>
                  <a:pt x="107" y="45"/>
                  <a:pt x="144" y="45"/>
                </a:cubicBezTo>
                <a:cubicBezTo>
                  <a:pt x="182" y="45"/>
                  <a:pt x="212" y="76"/>
                  <a:pt x="212" y="113"/>
                </a:cubicBezTo>
                <a:cubicBezTo>
                  <a:pt x="212" y="150"/>
                  <a:pt x="182" y="181"/>
                  <a:pt x="144" y="1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" name="Oval 364"/>
          <p:cNvSpPr>
            <a:spLocks noChangeArrowheads="1"/>
          </p:cNvSpPr>
          <p:nvPr/>
        </p:nvSpPr>
        <p:spPr bwMode="auto">
          <a:xfrm>
            <a:off x="7366442" y="4904799"/>
            <a:ext cx="68185" cy="6818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" name="Oval 365"/>
          <p:cNvSpPr>
            <a:spLocks noChangeArrowheads="1"/>
          </p:cNvSpPr>
          <p:nvPr/>
        </p:nvSpPr>
        <p:spPr bwMode="auto">
          <a:xfrm>
            <a:off x="7813655" y="4906804"/>
            <a:ext cx="62169" cy="6216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8" name="Freeform 366"/>
          <p:cNvSpPr>
            <a:spLocks noEditPoints="1"/>
          </p:cNvSpPr>
          <p:nvPr/>
        </p:nvSpPr>
        <p:spPr bwMode="auto">
          <a:xfrm>
            <a:off x="7735443" y="4820571"/>
            <a:ext cx="222604" cy="22460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237 w 288"/>
              <a:gd name="T19" fmla="*/ 205 h 288"/>
              <a:gd name="T20" fmla="*/ 231 w 288"/>
              <a:gd name="T21" fmla="*/ 210 h 288"/>
              <a:gd name="T22" fmla="*/ 55 w 288"/>
              <a:gd name="T23" fmla="*/ 210 h 288"/>
              <a:gd name="T24" fmla="*/ 49 w 288"/>
              <a:gd name="T25" fmla="*/ 205 h 288"/>
              <a:gd name="T26" fmla="*/ 49 w 288"/>
              <a:gd name="T27" fmla="*/ 99 h 288"/>
              <a:gd name="T28" fmla="*/ 55 w 288"/>
              <a:gd name="T29" fmla="*/ 93 h 288"/>
              <a:gd name="T30" fmla="*/ 94 w 288"/>
              <a:gd name="T31" fmla="*/ 93 h 288"/>
              <a:gd name="T32" fmla="*/ 94 w 288"/>
              <a:gd name="T33" fmla="*/ 93 h 288"/>
              <a:gd name="T34" fmla="*/ 99 w 288"/>
              <a:gd name="T35" fmla="*/ 83 h 288"/>
              <a:gd name="T36" fmla="*/ 107 w 288"/>
              <a:gd name="T37" fmla="*/ 78 h 288"/>
              <a:gd name="T38" fmla="*/ 179 w 288"/>
              <a:gd name="T39" fmla="*/ 78 h 288"/>
              <a:gd name="T40" fmla="*/ 187 w 288"/>
              <a:gd name="T41" fmla="*/ 83 h 288"/>
              <a:gd name="T42" fmla="*/ 192 w 288"/>
              <a:gd name="T43" fmla="*/ 93 h 288"/>
              <a:gd name="T44" fmla="*/ 192 w 288"/>
              <a:gd name="T45" fmla="*/ 93 h 288"/>
              <a:gd name="T46" fmla="*/ 231 w 288"/>
              <a:gd name="T47" fmla="*/ 93 h 288"/>
              <a:gd name="T48" fmla="*/ 237 w 288"/>
              <a:gd name="T49" fmla="*/ 99 h 288"/>
              <a:gd name="T50" fmla="*/ 237 w 288"/>
              <a:gd name="T51" fmla="*/ 20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4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4" y="0"/>
                  <a:pt x="236" y="0"/>
                </a:cubicBezTo>
                <a:close/>
                <a:moveTo>
                  <a:pt x="237" y="205"/>
                </a:moveTo>
                <a:cubicBezTo>
                  <a:pt x="237" y="208"/>
                  <a:pt x="234" y="210"/>
                  <a:pt x="231" y="210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2" y="210"/>
                  <a:pt x="49" y="208"/>
                  <a:pt x="49" y="205"/>
                </a:cubicBezTo>
                <a:cubicBezTo>
                  <a:pt x="49" y="99"/>
                  <a:pt x="49" y="99"/>
                  <a:pt x="49" y="99"/>
                </a:cubicBezTo>
                <a:cubicBezTo>
                  <a:pt x="49" y="96"/>
                  <a:pt x="52" y="93"/>
                  <a:pt x="55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0"/>
                  <a:pt x="104" y="78"/>
                  <a:pt x="107" y="78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82" y="78"/>
                  <a:pt x="185" y="80"/>
                  <a:pt x="187" y="83"/>
                </a:cubicBezTo>
                <a:cubicBezTo>
                  <a:pt x="192" y="93"/>
                  <a:pt x="192" y="93"/>
                  <a:pt x="192" y="93"/>
                </a:cubicBezTo>
                <a:cubicBezTo>
                  <a:pt x="192" y="93"/>
                  <a:pt x="192" y="93"/>
                  <a:pt x="192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4" y="93"/>
                  <a:pt x="237" y="96"/>
                  <a:pt x="237" y="99"/>
                </a:cubicBezTo>
                <a:lnTo>
                  <a:pt x="237" y="2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1" name="Freeform 369"/>
          <p:cNvSpPr>
            <a:spLocks noEditPoints="1"/>
          </p:cNvSpPr>
          <p:nvPr/>
        </p:nvSpPr>
        <p:spPr bwMode="auto">
          <a:xfrm>
            <a:off x="7735443" y="3035732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3 w 288"/>
              <a:gd name="T11" fmla="*/ 132 h 288"/>
              <a:gd name="T12" fmla="*/ 178 w 288"/>
              <a:gd name="T13" fmla="*/ 128 h 288"/>
              <a:gd name="T14" fmla="*/ 128 w 288"/>
              <a:gd name="T15" fmla="*/ 178 h 288"/>
              <a:gd name="T16" fmla="*/ 133 w 288"/>
              <a:gd name="T17" fmla="*/ 193 h 288"/>
              <a:gd name="T18" fmla="*/ 92 w 288"/>
              <a:gd name="T19" fmla="*/ 233 h 288"/>
              <a:gd name="T20" fmla="*/ 88 w 288"/>
              <a:gd name="T21" fmla="*/ 230 h 288"/>
              <a:gd name="T22" fmla="*/ 106 w 288"/>
              <a:gd name="T23" fmla="*/ 203 h 288"/>
              <a:gd name="T24" fmla="*/ 85 w 288"/>
              <a:gd name="T25" fmla="*/ 182 h 288"/>
              <a:gd name="T26" fmla="*/ 58 w 288"/>
              <a:gd name="T27" fmla="*/ 200 h 288"/>
              <a:gd name="T28" fmla="*/ 55 w 288"/>
              <a:gd name="T29" fmla="*/ 196 h 288"/>
              <a:gd name="T30" fmla="*/ 95 w 288"/>
              <a:gd name="T31" fmla="*/ 155 h 288"/>
              <a:gd name="T32" fmla="*/ 110 w 288"/>
              <a:gd name="T33" fmla="*/ 161 h 288"/>
              <a:gd name="T34" fmla="*/ 160 w 288"/>
              <a:gd name="T35" fmla="*/ 110 h 288"/>
              <a:gd name="T36" fmla="*/ 155 w 288"/>
              <a:gd name="T37" fmla="*/ 95 h 288"/>
              <a:gd name="T38" fmla="*/ 196 w 288"/>
              <a:gd name="T39" fmla="*/ 54 h 288"/>
              <a:gd name="T40" fmla="*/ 200 w 288"/>
              <a:gd name="T41" fmla="*/ 58 h 288"/>
              <a:gd name="T42" fmla="*/ 182 w 288"/>
              <a:gd name="T43" fmla="*/ 85 h 288"/>
              <a:gd name="T44" fmla="*/ 203 w 288"/>
              <a:gd name="T45" fmla="*/ 106 h 288"/>
              <a:gd name="T46" fmla="*/ 230 w 288"/>
              <a:gd name="T47" fmla="*/ 88 h 288"/>
              <a:gd name="T48" fmla="*/ 233 w 288"/>
              <a:gd name="T49" fmla="*/ 92 h 288"/>
              <a:gd name="T50" fmla="*/ 193 w 288"/>
              <a:gd name="T51" fmla="*/ 1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3" y="132"/>
                </a:moveTo>
                <a:cubicBezTo>
                  <a:pt x="188" y="132"/>
                  <a:pt x="183" y="131"/>
                  <a:pt x="178" y="128"/>
                </a:cubicBezTo>
                <a:cubicBezTo>
                  <a:pt x="128" y="178"/>
                  <a:pt x="128" y="178"/>
                  <a:pt x="128" y="178"/>
                </a:cubicBezTo>
                <a:cubicBezTo>
                  <a:pt x="131" y="183"/>
                  <a:pt x="133" y="188"/>
                  <a:pt x="133" y="193"/>
                </a:cubicBezTo>
                <a:cubicBezTo>
                  <a:pt x="133" y="214"/>
                  <a:pt x="113" y="233"/>
                  <a:pt x="92" y="233"/>
                </a:cubicBezTo>
                <a:cubicBezTo>
                  <a:pt x="92" y="233"/>
                  <a:pt x="90" y="231"/>
                  <a:pt x="88" y="230"/>
                </a:cubicBezTo>
                <a:cubicBezTo>
                  <a:pt x="105" y="213"/>
                  <a:pt x="106" y="214"/>
                  <a:pt x="106" y="203"/>
                </a:cubicBezTo>
                <a:cubicBezTo>
                  <a:pt x="106" y="195"/>
                  <a:pt x="93" y="182"/>
                  <a:pt x="85" y="182"/>
                </a:cubicBezTo>
                <a:cubicBezTo>
                  <a:pt x="75" y="182"/>
                  <a:pt x="75" y="183"/>
                  <a:pt x="58" y="200"/>
                </a:cubicBezTo>
                <a:cubicBezTo>
                  <a:pt x="57" y="198"/>
                  <a:pt x="55" y="196"/>
                  <a:pt x="55" y="196"/>
                </a:cubicBezTo>
                <a:cubicBezTo>
                  <a:pt x="54" y="175"/>
                  <a:pt x="74" y="155"/>
                  <a:pt x="95" y="155"/>
                </a:cubicBezTo>
                <a:cubicBezTo>
                  <a:pt x="100" y="155"/>
                  <a:pt x="105" y="157"/>
                  <a:pt x="110" y="161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05"/>
                  <a:pt x="155" y="100"/>
                  <a:pt x="155" y="95"/>
                </a:cubicBezTo>
                <a:cubicBezTo>
                  <a:pt x="155" y="74"/>
                  <a:pt x="175" y="55"/>
                  <a:pt x="196" y="54"/>
                </a:cubicBezTo>
                <a:cubicBezTo>
                  <a:pt x="196" y="54"/>
                  <a:pt x="198" y="57"/>
                  <a:pt x="200" y="58"/>
                </a:cubicBezTo>
                <a:cubicBezTo>
                  <a:pt x="183" y="75"/>
                  <a:pt x="182" y="74"/>
                  <a:pt x="182" y="85"/>
                </a:cubicBezTo>
                <a:cubicBezTo>
                  <a:pt x="182" y="93"/>
                  <a:pt x="195" y="106"/>
                  <a:pt x="203" y="106"/>
                </a:cubicBezTo>
                <a:cubicBezTo>
                  <a:pt x="213" y="106"/>
                  <a:pt x="213" y="105"/>
                  <a:pt x="230" y="88"/>
                </a:cubicBezTo>
                <a:cubicBezTo>
                  <a:pt x="231" y="90"/>
                  <a:pt x="233" y="92"/>
                  <a:pt x="233" y="92"/>
                </a:cubicBezTo>
                <a:cubicBezTo>
                  <a:pt x="234" y="113"/>
                  <a:pt x="214" y="132"/>
                  <a:pt x="193" y="1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1" name="组合 600"/>
          <p:cNvGrpSpPr/>
          <p:nvPr/>
        </p:nvGrpSpPr>
        <p:grpSpPr>
          <a:xfrm>
            <a:off x="3273348" y="1732199"/>
            <a:ext cx="222604" cy="152414"/>
            <a:chOff x="3215687" y="1312970"/>
            <a:chExt cx="222604" cy="152414"/>
          </a:xfrm>
        </p:grpSpPr>
        <p:sp>
          <p:nvSpPr>
            <p:cNvPr id="292" name="Freeform 370"/>
            <p:cNvSpPr/>
            <p:nvPr/>
          </p:nvSpPr>
          <p:spPr bwMode="auto">
            <a:xfrm>
              <a:off x="3215687" y="1322997"/>
              <a:ext cx="222604" cy="142387"/>
            </a:xfrm>
            <a:custGeom>
              <a:avLst/>
              <a:gdLst>
                <a:gd name="T0" fmla="*/ 288 w 289"/>
                <a:gd name="T1" fmla="*/ 0 h 183"/>
                <a:gd name="T2" fmla="*/ 199 w 289"/>
                <a:gd name="T3" fmla="*/ 76 h 183"/>
                <a:gd name="T4" fmla="*/ 144 w 289"/>
                <a:gd name="T5" fmla="*/ 121 h 183"/>
                <a:gd name="T6" fmla="*/ 90 w 289"/>
                <a:gd name="T7" fmla="*/ 76 h 183"/>
                <a:gd name="T8" fmla="*/ 1 w 289"/>
                <a:gd name="T9" fmla="*/ 0 h 183"/>
                <a:gd name="T10" fmla="*/ 0 w 289"/>
                <a:gd name="T11" fmla="*/ 6 h 183"/>
                <a:gd name="T12" fmla="*/ 0 w 289"/>
                <a:gd name="T13" fmla="*/ 166 h 183"/>
                <a:gd name="T14" fmla="*/ 0 w 289"/>
                <a:gd name="T15" fmla="*/ 169 h 183"/>
                <a:gd name="T16" fmla="*/ 17 w 289"/>
                <a:gd name="T17" fmla="*/ 183 h 183"/>
                <a:gd name="T18" fmla="*/ 271 w 289"/>
                <a:gd name="T19" fmla="*/ 183 h 183"/>
                <a:gd name="T20" fmla="*/ 287 w 289"/>
                <a:gd name="T21" fmla="*/ 171 h 183"/>
                <a:gd name="T22" fmla="*/ 288 w 289"/>
                <a:gd name="T23" fmla="*/ 171 h 183"/>
                <a:gd name="T24" fmla="*/ 289 w 289"/>
                <a:gd name="T25" fmla="*/ 166 h 183"/>
                <a:gd name="T26" fmla="*/ 289 w 289"/>
                <a:gd name="T27" fmla="*/ 6 h 183"/>
                <a:gd name="T28" fmla="*/ 288 w 289"/>
                <a:gd name="T2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183">
                  <a:moveTo>
                    <a:pt x="288" y="0"/>
                  </a:moveTo>
                  <a:cubicBezTo>
                    <a:pt x="199" y="76"/>
                    <a:pt x="199" y="76"/>
                    <a:pt x="199" y="76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7"/>
                    <a:pt x="0" y="168"/>
                    <a:pt x="0" y="169"/>
                  </a:cubicBezTo>
                  <a:cubicBezTo>
                    <a:pt x="2" y="177"/>
                    <a:pt x="9" y="183"/>
                    <a:pt x="17" y="183"/>
                  </a:cubicBezTo>
                  <a:cubicBezTo>
                    <a:pt x="271" y="183"/>
                    <a:pt x="271" y="183"/>
                    <a:pt x="271" y="183"/>
                  </a:cubicBezTo>
                  <a:cubicBezTo>
                    <a:pt x="279" y="183"/>
                    <a:pt x="285" y="178"/>
                    <a:pt x="287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69"/>
                    <a:pt x="289" y="168"/>
                    <a:pt x="289" y="166"/>
                  </a:cubicBezTo>
                  <a:cubicBezTo>
                    <a:pt x="289" y="6"/>
                    <a:pt x="289" y="6"/>
                    <a:pt x="289" y="6"/>
                  </a:cubicBezTo>
                  <a:cubicBezTo>
                    <a:pt x="289" y="4"/>
                    <a:pt x="288" y="2"/>
                    <a:pt x="28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3" name="Freeform 371"/>
            <p:cNvSpPr/>
            <p:nvPr/>
          </p:nvSpPr>
          <p:spPr bwMode="auto">
            <a:xfrm>
              <a:off x="3223709" y="1312970"/>
              <a:ext cx="204554" cy="88239"/>
            </a:xfrm>
            <a:custGeom>
              <a:avLst/>
              <a:gdLst>
                <a:gd name="T0" fmla="*/ 108 w 264"/>
                <a:gd name="T1" fmla="*/ 92 h 112"/>
                <a:gd name="T2" fmla="*/ 132 w 264"/>
                <a:gd name="T3" fmla="*/ 112 h 112"/>
                <a:gd name="T4" fmla="*/ 157 w 264"/>
                <a:gd name="T5" fmla="*/ 92 h 112"/>
                <a:gd name="T6" fmla="*/ 170 w 264"/>
                <a:gd name="T7" fmla="*/ 82 h 112"/>
                <a:gd name="T8" fmla="*/ 264 w 264"/>
                <a:gd name="T9" fmla="*/ 1 h 112"/>
                <a:gd name="T10" fmla="*/ 259 w 264"/>
                <a:gd name="T11" fmla="*/ 0 h 112"/>
                <a:gd name="T12" fmla="*/ 5 w 264"/>
                <a:gd name="T13" fmla="*/ 0 h 112"/>
                <a:gd name="T14" fmla="*/ 0 w 264"/>
                <a:gd name="T15" fmla="*/ 1 h 112"/>
                <a:gd name="T16" fmla="*/ 95 w 264"/>
                <a:gd name="T17" fmla="*/ 82 h 112"/>
                <a:gd name="T18" fmla="*/ 108 w 264"/>
                <a:gd name="T1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08" y="92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70" y="82"/>
                    <a:pt x="170" y="82"/>
                    <a:pt x="170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3" y="1"/>
                    <a:pt x="261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95" y="82"/>
                    <a:pt x="95" y="82"/>
                    <a:pt x="95" y="82"/>
                  </a:cubicBezTo>
                  <a:lnTo>
                    <a:pt x="108" y="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4" name="Freeform 372"/>
          <p:cNvSpPr/>
          <p:nvPr/>
        </p:nvSpPr>
        <p:spPr bwMode="auto">
          <a:xfrm>
            <a:off x="7288231" y="3035732"/>
            <a:ext cx="222604" cy="224609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3" name="Freeform 381"/>
          <p:cNvSpPr>
            <a:spLocks noEditPoints="1"/>
          </p:cNvSpPr>
          <p:nvPr/>
        </p:nvSpPr>
        <p:spPr bwMode="auto">
          <a:xfrm>
            <a:off x="8627862" y="2143313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4" name="Freeform 382"/>
          <p:cNvSpPr>
            <a:spLocks noEditPoints="1"/>
          </p:cNvSpPr>
          <p:nvPr/>
        </p:nvSpPr>
        <p:spPr bwMode="auto">
          <a:xfrm>
            <a:off x="6843024" y="5323934"/>
            <a:ext cx="222604" cy="110300"/>
          </a:xfrm>
          <a:custGeom>
            <a:avLst/>
            <a:gdLst>
              <a:gd name="T0" fmla="*/ 144 w 288"/>
              <a:gd name="T1" fmla="*/ 102 h 144"/>
              <a:gd name="T2" fmla="*/ 72 w 288"/>
              <a:gd name="T3" fmla="*/ 144 h 144"/>
              <a:gd name="T4" fmla="*/ 20 w 288"/>
              <a:gd name="T5" fmla="*/ 124 h 144"/>
              <a:gd name="T6" fmla="*/ 0 w 288"/>
              <a:gd name="T7" fmla="*/ 72 h 144"/>
              <a:gd name="T8" fmla="*/ 20 w 288"/>
              <a:gd name="T9" fmla="*/ 20 h 144"/>
              <a:gd name="T10" fmla="*/ 72 w 288"/>
              <a:gd name="T11" fmla="*/ 0 h 144"/>
              <a:gd name="T12" fmla="*/ 144 w 288"/>
              <a:gd name="T13" fmla="*/ 42 h 144"/>
              <a:gd name="T14" fmla="*/ 216 w 288"/>
              <a:gd name="T15" fmla="*/ 0 h 144"/>
              <a:gd name="T16" fmla="*/ 268 w 288"/>
              <a:gd name="T17" fmla="*/ 20 h 144"/>
              <a:gd name="T18" fmla="*/ 288 w 288"/>
              <a:gd name="T19" fmla="*/ 72 h 144"/>
              <a:gd name="T20" fmla="*/ 268 w 288"/>
              <a:gd name="T21" fmla="*/ 124 h 144"/>
              <a:gd name="T22" fmla="*/ 217 w 288"/>
              <a:gd name="T23" fmla="*/ 144 h 144"/>
              <a:gd name="T24" fmla="*/ 144 w 288"/>
              <a:gd name="T25" fmla="*/ 102 h 144"/>
              <a:gd name="T26" fmla="*/ 121 w 288"/>
              <a:gd name="T27" fmla="*/ 72 h 144"/>
              <a:gd name="T28" fmla="*/ 73 w 288"/>
              <a:gd name="T29" fmla="*/ 39 h 144"/>
              <a:gd name="T30" fmla="*/ 50 w 288"/>
              <a:gd name="T31" fmla="*/ 49 h 144"/>
              <a:gd name="T32" fmla="*/ 40 w 288"/>
              <a:gd name="T33" fmla="*/ 72 h 144"/>
              <a:gd name="T34" fmla="*/ 50 w 288"/>
              <a:gd name="T35" fmla="*/ 96 h 144"/>
              <a:gd name="T36" fmla="*/ 73 w 288"/>
              <a:gd name="T37" fmla="*/ 105 h 144"/>
              <a:gd name="T38" fmla="*/ 121 w 288"/>
              <a:gd name="T39" fmla="*/ 72 h 144"/>
              <a:gd name="T40" fmla="*/ 167 w 288"/>
              <a:gd name="T41" fmla="*/ 72 h 144"/>
              <a:gd name="T42" fmla="*/ 215 w 288"/>
              <a:gd name="T43" fmla="*/ 105 h 144"/>
              <a:gd name="T44" fmla="*/ 238 w 288"/>
              <a:gd name="T45" fmla="*/ 96 h 144"/>
              <a:gd name="T46" fmla="*/ 247 w 288"/>
              <a:gd name="T47" fmla="*/ 72 h 144"/>
              <a:gd name="T48" fmla="*/ 238 w 288"/>
              <a:gd name="T49" fmla="*/ 49 h 144"/>
              <a:gd name="T50" fmla="*/ 215 w 288"/>
              <a:gd name="T51" fmla="*/ 39 h 144"/>
              <a:gd name="T52" fmla="*/ 167 w 288"/>
              <a:gd name="T53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144">
                <a:moveTo>
                  <a:pt x="144" y="102"/>
                </a:moveTo>
                <a:cubicBezTo>
                  <a:pt x="122" y="130"/>
                  <a:pt x="99" y="144"/>
                  <a:pt x="72" y="144"/>
                </a:cubicBezTo>
                <a:cubicBezTo>
                  <a:pt x="51" y="144"/>
                  <a:pt x="33" y="137"/>
                  <a:pt x="20" y="124"/>
                </a:cubicBezTo>
                <a:cubicBezTo>
                  <a:pt x="6" y="110"/>
                  <a:pt x="0" y="93"/>
                  <a:pt x="0" y="72"/>
                </a:cubicBezTo>
                <a:cubicBezTo>
                  <a:pt x="0" y="51"/>
                  <a:pt x="7" y="34"/>
                  <a:pt x="20" y="20"/>
                </a:cubicBezTo>
                <a:cubicBezTo>
                  <a:pt x="34" y="7"/>
                  <a:pt x="51" y="0"/>
                  <a:pt x="72" y="0"/>
                </a:cubicBezTo>
                <a:cubicBezTo>
                  <a:pt x="98" y="0"/>
                  <a:pt x="123" y="14"/>
                  <a:pt x="144" y="42"/>
                </a:cubicBezTo>
                <a:cubicBezTo>
                  <a:pt x="164" y="14"/>
                  <a:pt x="188" y="0"/>
                  <a:pt x="216" y="0"/>
                </a:cubicBezTo>
                <a:cubicBezTo>
                  <a:pt x="238" y="0"/>
                  <a:pt x="255" y="7"/>
                  <a:pt x="268" y="20"/>
                </a:cubicBezTo>
                <a:cubicBezTo>
                  <a:pt x="281" y="34"/>
                  <a:pt x="288" y="51"/>
                  <a:pt x="288" y="72"/>
                </a:cubicBezTo>
                <a:cubicBezTo>
                  <a:pt x="288" y="93"/>
                  <a:pt x="281" y="110"/>
                  <a:pt x="268" y="124"/>
                </a:cubicBezTo>
                <a:cubicBezTo>
                  <a:pt x="255" y="137"/>
                  <a:pt x="238" y="144"/>
                  <a:pt x="217" y="144"/>
                </a:cubicBezTo>
                <a:cubicBezTo>
                  <a:pt x="189" y="144"/>
                  <a:pt x="164" y="130"/>
                  <a:pt x="144" y="102"/>
                </a:cubicBezTo>
                <a:close/>
                <a:moveTo>
                  <a:pt x="121" y="72"/>
                </a:moveTo>
                <a:cubicBezTo>
                  <a:pt x="106" y="50"/>
                  <a:pt x="88" y="39"/>
                  <a:pt x="73" y="39"/>
                </a:cubicBezTo>
                <a:cubicBezTo>
                  <a:pt x="63" y="39"/>
                  <a:pt x="56" y="42"/>
                  <a:pt x="50" y="49"/>
                </a:cubicBezTo>
                <a:cubicBezTo>
                  <a:pt x="44" y="55"/>
                  <a:pt x="40" y="63"/>
                  <a:pt x="40" y="72"/>
                </a:cubicBezTo>
                <a:cubicBezTo>
                  <a:pt x="40" y="81"/>
                  <a:pt x="44" y="89"/>
                  <a:pt x="50" y="96"/>
                </a:cubicBezTo>
                <a:cubicBezTo>
                  <a:pt x="56" y="102"/>
                  <a:pt x="64" y="105"/>
                  <a:pt x="73" y="105"/>
                </a:cubicBezTo>
                <a:cubicBezTo>
                  <a:pt x="88" y="105"/>
                  <a:pt x="106" y="94"/>
                  <a:pt x="121" y="72"/>
                </a:cubicBezTo>
                <a:close/>
                <a:moveTo>
                  <a:pt x="167" y="72"/>
                </a:moveTo>
                <a:cubicBezTo>
                  <a:pt x="182" y="94"/>
                  <a:pt x="200" y="105"/>
                  <a:pt x="215" y="105"/>
                </a:cubicBezTo>
                <a:cubicBezTo>
                  <a:pt x="224" y="105"/>
                  <a:pt x="232" y="102"/>
                  <a:pt x="238" y="96"/>
                </a:cubicBezTo>
                <a:cubicBezTo>
                  <a:pt x="244" y="89"/>
                  <a:pt x="247" y="82"/>
                  <a:pt x="247" y="72"/>
                </a:cubicBezTo>
                <a:cubicBezTo>
                  <a:pt x="247" y="63"/>
                  <a:pt x="244" y="55"/>
                  <a:pt x="238" y="49"/>
                </a:cubicBezTo>
                <a:cubicBezTo>
                  <a:pt x="232" y="42"/>
                  <a:pt x="224" y="39"/>
                  <a:pt x="215" y="39"/>
                </a:cubicBezTo>
                <a:cubicBezTo>
                  <a:pt x="200" y="39"/>
                  <a:pt x="182" y="50"/>
                  <a:pt x="167" y="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5" name="Freeform 383"/>
          <p:cNvSpPr>
            <a:spLocks noEditPoints="1"/>
          </p:cNvSpPr>
          <p:nvPr/>
        </p:nvSpPr>
        <p:spPr bwMode="auto">
          <a:xfrm>
            <a:off x="4165766" y="1698106"/>
            <a:ext cx="222604" cy="222604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82 w 288"/>
              <a:gd name="T19" fmla="*/ 228 h 288"/>
              <a:gd name="T20" fmla="*/ 60 w 288"/>
              <a:gd name="T21" fmla="*/ 205 h 288"/>
              <a:gd name="T22" fmla="*/ 82 w 288"/>
              <a:gd name="T23" fmla="*/ 183 h 288"/>
              <a:gd name="T24" fmla="*/ 105 w 288"/>
              <a:gd name="T25" fmla="*/ 205 h 288"/>
              <a:gd name="T26" fmla="*/ 82 w 288"/>
              <a:gd name="T27" fmla="*/ 228 h 288"/>
              <a:gd name="T28" fmla="*/ 139 w 288"/>
              <a:gd name="T29" fmla="*/ 228 h 288"/>
              <a:gd name="T30" fmla="*/ 116 w 288"/>
              <a:gd name="T31" fmla="*/ 173 h 288"/>
              <a:gd name="T32" fmla="*/ 60 w 288"/>
              <a:gd name="T33" fmla="*/ 149 h 288"/>
              <a:gd name="T34" fmla="*/ 60 w 288"/>
              <a:gd name="T35" fmla="*/ 117 h 288"/>
              <a:gd name="T36" fmla="*/ 171 w 288"/>
              <a:gd name="T37" fmla="*/ 228 h 288"/>
              <a:gd name="T38" fmla="*/ 139 w 288"/>
              <a:gd name="T39" fmla="*/ 228 h 288"/>
              <a:gd name="T40" fmla="*/ 196 w 288"/>
              <a:gd name="T41" fmla="*/ 228 h 288"/>
              <a:gd name="T42" fmla="*/ 60 w 288"/>
              <a:gd name="T43" fmla="*/ 92 h 288"/>
              <a:gd name="T44" fmla="*/ 60 w 288"/>
              <a:gd name="T45" fmla="*/ 59 h 288"/>
              <a:gd name="T46" fmla="*/ 229 w 288"/>
              <a:gd name="T47" fmla="*/ 228 h 288"/>
              <a:gd name="T48" fmla="*/ 196 w 288"/>
              <a:gd name="T49" fmla="*/ 22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82" y="228"/>
                </a:moveTo>
                <a:cubicBezTo>
                  <a:pt x="70" y="228"/>
                  <a:pt x="60" y="218"/>
                  <a:pt x="60" y="205"/>
                </a:cubicBezTo>
                <a:cubicBezTo>
                  <a:pt x="60" y="193"/>
                  <a:pt x="70" y="183"/>
                  <a:pt x="82" y="183"/>
                </a:cubicBezTo>
                <a:cubicBezTo>
                  <a:pt x="95" y="183"/>
                  <a:pt x="105" y="193"/>
                  <a:pt x="105" y="205"/>
                </a:cubicBezTo>
                <a:cubicBezTo>
                  <a:pt x="105" y="218"/>
                  <a:pt x="95" y="228"/>
                  <a:pt x="82" y="228"/>
                </a:cubicBezTo>
                <a:close/>
                <a:moveTo>
                  <a:pt x="139" y="228"/>
                </a:moveTo>
                <a:cubicBezTo>
                  <a:pt x="139" y="207"/>
                  <a:pt x="131" y="187"/>
                  <a:pt x="116" y="173"/>
                </a:cubicBezTo>
                <a:cubicBezTo>
                  <a:pt x="101" y="158"/>
                  <a:pt x="81" y="149"/>
                  <a:pt x="60" y="149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121" y="117"/>
                  <a:pt x="171" y="167"/>
                  <a:pt x="171" y="228"/>
                </a:cubicBezTo>
                <a:lnTo>
                  <a:pt x="139" y="228"/>
                </a:lnTo>
                <a:close/>
                <a:moveTo>
                  <a:pt x="196" y="228"/>
                </a:moveTo>
                <a:cubicBezTo>
                  <a:pt x="196" y="153"/>
                  <a:pt x="135" y="92"/>
                  <a:pt x="60" y="92"/>
                </a:cubicBezTo>
                <a:cubicBezTo>
                  <a:pt x="60" y="59"/>
                  <a:pt x="60" y="59"/>
                  <a:pt x="60" y="59"/>
                </a:cubicBezTo>
                <a:cubicBezTo>
                  <a:pt x="153" y="59"/>
                  <a:pt x="229" y="135"/>
                  <a:pt x="229" y="228"/>
                </a:cubicBezTo>
                <a:lnTo>
                  <a:pt x="196" y="2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6" name="Freeform 384"/>
          <p:cNvSpPr/>
          <p:nvPr/>
        </p:nvSpPr>
        <p:spPr bwMode="auto">
          <a:xfrm>
            <a:off x="8180649" y="3150042"/>
            <a:ext cx="108294" cy="108294"/>
          </a:xfrm>
          <a:custGeom>
            <a:avLst/>
            <a:gdLst>
              <a:gd name="T0" fmla="*/ 43 w 54"/>
              <a:gd name="T1" fmla="*/ 9 h 54"/>
              <a:gd name="T2" fmla="*/ 24 w 54"/>
              <a:gd name="T3" fmla="*/ 27 h 54"/>
              <a:gd name="T4" fmla="*/ 21 w 54"/>
              <a:gd name="T5" fmla="*/ 24 h 54"/>
              <a:gd name="T6" fmla="*/ 39 w 54"/>
              <a:gd name="T7" fmla="*/ 5 h 54"/>
              <a:gd name="T8" fmla="*/ 34 w 54"/>
              <a:gd name="T9" fmla="*/ 0 h 54"/>
              <a:gd name="T10" fmla="*/ 10 w 54"/>
              <a:gd name="T11" fmla="*/ 24 h 54"/>
              <a:gd name="T12" fmla="*/ 10 w 54"/>
              <a:gd name="T13" fmla="*/ 24 h 54"/>
              <a:gd name="T14" fmla="*/ 10 w 54"/>
              <a:gd name="T15" fmla="*/ 24 h 54"/>
              <a:gd name="T16" fmla="*/ 10 w 54"/>
              <a:gd name="T17" fmla="*/ 24 h 54"/>
              <a:gd name="T18" fmla="*/ 10 w 54"/>
              <a:gd name="T19" fmla="*/ 24 h 54"/>
              <a:gd name="T20" fmla="*/ 0 w 54"/>
              <a:gd name="T21" fmla="*/ 54 h 54"/>
              <a:gd name="T22" fmla="*/ 30 w 54"/>
              <a:gd name="T23" fmla="*/ 44 h 54"/>
              <a:gd name="T24" fmla="*/ 30 w 54"/>
              <a:gd name="T25" fmla="*/ 44 h 54"/>
              <a:gd name="T26" fmla="*/ 30 w 54"/>
              <a:gd name="T27" fmla="*/ 44 h 54"/>
              <a:gd name="T28" fmla="*/ 30 w 54"/>
              <a:gd name="T29" fmla="*/ 44 h 54"/>
              <a:gd name="T30" fmla="*/ 30 w 54"/>
              <a:gd name="T31" fmla="*/ 44 h 54"/>
              <a:gd name="T32" fmla="*/ 54 w 54"/>
              <a:gd name="T33" fmla="*/ 21 h 54"/>
              <a:gd name="T34" fmla="*/ 43 w 54"/>
              <a:gd name="T35" fmla="*/ 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4" h="54">
                <a:moveTo>
                  <a:pt x="43" y="9"/>
                </a:moveTo>
                <a:lnTo>
                  <a:pt x="24" y="27"/>
                </a:lnTo>
                <a:lnTo>
                  <a:pt x="21" y="24"/>
                </a:lnTo>
                <a:lnTo>
                  <a:pt x="39" y="5"/>
                </a:lnTo>
                <a:lnTo>
                  <a:pt x="34" y="0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0" y="5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54" y="21"/>
                </a:lnTo>
                <a:lnTo>
                  <a:pt x="43" y="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" name="Freeform 385"/>
          <p:cNvSpPr/>
          <p:nvPr/>
        </p:nvSpPr>
        <p:spPr bwMode="auto">
          <a:xfrm>
            <a:off x="8294960" y="3077846"/>
            <a:ext cx="68185" cy="68185"/>
          </a:xfrm>
          <a:custGeom>
            <a:avLst/>
            <a:gdLst>
              <a:gd name="T0" fmla="*/ 5 w 34"/>
              <a:gd name="T1" fmla="*/ 19 h 34"/>
              <a:gd name="T2" fmla="*/ 14 w 34"/>
              <a:gd name="T3" fmla="*/ 10 h 34"/>
              <a:gd name="T4" fmla="*/ 17 w 34"/>
              <a:gd name="T5" fmla="*/ 13 h 34"/>
              <a:gd name="T6" fmla="*/ 8 w 34"/>
              <a:gd name="T7" fmla="*/ 22 h 34"/>
              <a:gd name="T8" fmla="*/ 20 w 34"/>
              <a:gd name="T9" fmla="*/ 34 h 34"/>
              <a:gd name="T10" fmla="*/ 34 w 34"/>
              <a:gd name="T11" fmla="*/ 20 h 34"/>
              <a:gd name="T12" fmla="*/ 14 w 34"/>
              <a:gd name="T13" fmla="*/ 0 h 34"/>
              <a:gd name="T14" fmla="*/ 0 w 34"/>
              <a:gd name="T15" fmla="*/ 14 h 34"/>
              <a:gd name="T16" fmla="*/ 5 w 34"/>
              <a:gd name="T17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4">
                <a:moveTo>
                  <a:pt x="5" y="19"/>
                </a:moveTo>
                <a:lnTo>
                  <a:pt x="14" y="10"/>
                </a:lnTo>
                <a:lnTo>
                  <a:pt x="17" y="13"/>
                </a:lnTo>
                <a:lnTo>
                  <a:pt x="8" y="22"/>
                </a:lnTo>
                <a:lnTo>
                  <a:pt x="20" y="34"/>
                </a:lnTo>
                <a:lnTo>
                  <a:pt x="34" y="20"/>
                </a:lnTo>
                <a:lnTo>
                  <a:pt x="14" y="0"/>
                </a:lnTo>
                <a:lnTo>
                  <a:pt x="0" y="14"/>
                </a:lnTo>
                <a:lnTo>
                  <a:pt x="5" y="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" name="Freeform 386"/>
          <p:cNvSpPr/>
          <p:nvPr/>
        </p:nvSpPr>
        <p:spPr bwMode="auto">
          <a:xfrm>
            <a:off x="8335069" y="3037737"/>
            <a:ext cx="68185" cy="66180"/>
          </a:xfrm>
          <a:custGeom>
            <a:avLst/>
            <a:gdLst>
              <a:gd name="T0" fmla="*/ 14 w 34"/>
              <a:gd name="T1" fmla="*/ 0 h 33"/>
              <a:gd name="T2" fmla="*/ 0 w 34"/>
              <a:gd name="T3" fmla="*/ 13 h 33"/>
              <a:gd name="T4" fmla="*/ 21 w 34"/>
              <a:gd name="T5" fmla="*/ 33 h 33"/>
              <a:gd name="T6" fmla="*/ 34 w 34"/>
              <a:gd name="T7" fmla="*/ 20 h 33"/>
              <a:gd name="T8" fmla="*/ 14 w 3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14" y="0"/>
                </a:moveTo>
                <a:lnTo>
                  <a:pt x="0" y="13"/>
                </a:lnTo>
                <a:lnTo>
                  <a:pt x="21" y="33"/>
                </a:lnTo>
                <a:lnTo>
                  <a:pt x="34" y="20"/>
                </a:lnTo>
                <a:lnTo>
                  <a:pt x="1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9" name="Freeform 387"/>
          <p:cNvSpPr/>
          <p:nvPr/>
        </p:nvSpPr>
        <p:spPr bwMode="auto">
          <a:xfrm>
            <a:off x="8180649" y="3037737"/>
            <a:ext cx="222604" cy="222604"/>
          </a:xfrm>
          <a:custGeom>
            <a:avLst/>
            <a:gdLst>
              <a:gd name="T0" fmla="*/ 223 w 288"/>
              <a:gd name="T1" fmla="*/ 162 h 287"/>
              <a:gd name="T2" fmla="*/ 203 w 288"/>
              <a:gd name="T3" fmla="*/ 167 h 287"/>
              <a:gd name="T4" fmla="*/ 120 w 288"/>
              <a:gd name="T5" fmla="*/ 84 h 287"/>
              <a:gd name="T6" fmla="*/ 125 w 288"/>
              <a:gd name="T7" fmla="*/ 65 h 287"/>
              <a:gd name="T8" fmla="*/ 61 w 288"/>
              <a:gd name="T9" fmla="*/ 0 h 287"/>
              <a:gd name="T10" fmla="*/ 60 w 288"/>
              <a:gd name="T11" fmla="*/ 0 h 287"/>
              <a:gd name="T12" fmla="*/ 54 w 288"/>
              <a:gd name="T13" fmla="*/ 6 h 287"/>
              <a:gd name="T14" fmla="*/ 79 w 288"/>
              <a:gd name="T15" fmla="*/ 44 h 287"/>
              <a:gd name="T16" fmla="*/ 45 w 288"/>
              <a:gd name="T17" fmla="*/ 78 h 287"/>
              <a:gd name="T18" fmla="*/ 38 w 288"/>
              <a:gd name="T19" fmla="*/ 79 h 287"/>
              <a:gd name="T20" fmla="*/ 6 w 288"/>
              <a:gd name="T21" fmla="*/ 54 h 287"/>
              <a:gd name="T22" fmla="*/ 0 w 288"/>
              <a:gd name="T23" fmla="*/ 60 h 287"/>
              <a:gd name="T24" fmla="*/ 65 w 288"/>
              <a:gd name="T25" fmla="*/ 125 h 287"/>
              <a:gd name="T26" fmla="*/ 84 w 288"/>
              <a:gd name="T27" fmla="*/ 120 h 287"/>
              <a:gd name="T28" fmla="*/ 167 w 288"/>
              <a:gd name="T29" fmla="*/ 203 h 287"/>
              <a:gd name="T30" fmla="*/ 162 w 288"/>
              <a:gd name="T31" fmla="*/ 222 h 287"/>
              <a:gd name="T32" fmla="*/ 227 w 288"/>
              <a:gd name="T33" fmla="*/ 287 h 287"/>
              <a:gd name="T34" fmla="*/ 227 w 288"/>
              <a:gd name="T35" fmla="*/ 287 h 287"/>
              <a:gd name="T36" fmla="*/ 233 w 288"/>
              <a:gd name="T37" fmla="*/ 281 h 287"/>
              <a:gd name="T38" fmla="*/ 209 w 288"/>
              <a:gd name="T39" fmla="*/ 243 h 287"/>
              <a:gd name="T40" fmla="*/ 243 w 288"/>
              <a:gd name="T41" fmla="*/ 208 h 287"/>
              <a:gd name="T42" fmla="*/ 250 w 288"/>
              <a:gd name="T43" fmla="*/ 208 h 287"/>
              <a:gd name="T44" fmla="*/ 282 w 288"/>
              <a:gd name="T45" fmla="*/ 233 h 287"/>
              <a:gd name="T46" fmla="*/ 288 w 288"/>
              <a:gd name="T47" fmla="*/ 227 h 287"/>
              <a:gd name="T48" fmla="*/ 223 w 288"/>
              <a:gd name="T49" fmla="*/ 162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87">
                <a:moveTo>
                  <a:pt x="223" y="162"/>
                </a:moveTo>
                <a:cubicBezTo>
                  <a:pt x="216" y="162"/>
                  <a:pt x="210" y="164"/>
                  <a:pt x="203" y="167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3" y="77"/>
                  <a:pt x="125" y="71"/>
                  <a:pt x="125" y="65"/>
                </a:cubicBezTo>
                <a:cubicBezTo>
                  <a:pt x="125" y="32"/>
                  <a:pt x="94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0"/>
                  <a:pt x="56" y="3"/>
                  <a:pt x="54" y="6"/>
                </a:cubicBezTo>
                <a:cubicBezTo>
                  <a:pt x="81" y="32"/>
                  <a:pt x="79" y="28"/>
                  <a:pt x="79" y="44"/>
                </a:cubicBezTo>
                <a:cubicBezTo>
                  <a:pt x="79" y="57"/>
                  <a:pt x="58" y="78"/>
                  <a:pt x="45" y="78"/>
                </a:cubicBezTo>
                <a:cubicBezTo>
                  <a:pt x="42" y="78"/>
                  <a:pt x="40" y="79"/>
                  <a:pt x="38" y="79"/>
                </a:cubicBezTo>
                <a:cubicBezTo>
                  <a:pt x="29" y="79"/>
                  <a:pt x="29" y="77"/>
                  <a:pt x="6" y="54"/>
                </a:cubicBezTo>
                <a:cubicBezTo>
                  <a:pt x="4" y="56"/>
                  <a:pt x="0" y="60"/>
                  <a:pt x="0" y="60"/>
                </a:cubicBezTo>
                <a:cubicBezTo>
                  <a:pt x="0" y="93"/>
                  <a:pt x="32" y="125"/>
                  <a:pt x="65" y="125"/>
                </a:cubicBezTo>
                <a:cubicBezTo>
                  <a:pt x="71" y="125"/>
                  <a:pt x="78" y="123"/>
                  <a:pt x="84" y="120"/>
                </a:cubicBezTo>
                <a:cubicBezTo>
                  <a:pt x="167" y="203"/>
                  <a:pt x="167" y="203"/>
                  <a:pt x="167" y="203"/>
                </a:cubicBezTo>
                <a:cubicBezTo>
                  <a:pt x="164" y="210"/>
                  <a:pt x="162" y="216"/>
                  <a:pt x="162" y="222"/>
                </a:cubicBezTo>
                <a:cubicBezTo>
                  <a:pt x="162" y="255"/>
                  <a:pt x="194" y="287"/>
                  <a:pt x="227" y="287"/>
                </a:cubicBezTo>
                <a:cubicBezTo>
                  <a:pt x="227" y="287"/>
                  <a:pt x="227" y="287"/>
                  <a:pt x="227" y="287"/>
                </a:cubicBezTo>
                <a:cubicBezTo>
                  <a:pt x="228" y="287"/>
                  <a:pt x="231" y="283"/>
                  <a:pt x="233" y="281"/>
                </a:cubicBezTo>
                <a:cubicBezTo>
                  <a:pt x="207" y="255"/>
                  <a:pt x="209" y="259"/>
                  <a:pt x="209" y="243"/>
                </a:cubicBezTo>
                <a:cubicBezTo>
                  <a:pt x="209" y="229"/>
                  <a:pt x="230" y="208"/>
                  <a:pt x="243" y="208"/>
                </a:cubicBezTo>
                <a:cubicBezTo>
                  <a:pt x="246" y="208"/>
                  <a:pt x="248" y="208"/>
                  <a:pt x="250" y="208"/>
                </a:cubicBezTo>
                <a:cubicBezTo>
                  <a:pt x="259" y="208"/>
                  <a:pt x="259" y="210"/>
                  <a:pt x="282" y="233"/>
                </a:cubicBezTo>
                <a:cubicBezTo>
                  <a:pt x="284" y="231"/>
                  <a:pt x="288" y="227"/>
                  <a:pt x="288" y="227"/>
                </a:cubicBezTo>
                <a:cubicBezTo>
                  <a:pt x="287" y="194"/>
                  <a:pt x="256" y="162"/>
                  <a:pt x="223" y="1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0" name="Freeform 388"/>
          <p:cNvSpPr/>
          <p:nvPr/>
        </p:nvSpPr>
        <p:spPr bwMode="auto">
          <a:xfrm>
            <a:off x="2380928" y="4826586"/>
            <a:ext cx="222604" cy="212576"/>
          </a:xfrm>
          <a:custGeom>
            <a:avLst/>
            <a:gdLst>
              <a:gd name="T0" fmla="*/ 90 w 111"/>
              <a:gd name="T1" fmla="*/ 55 h 106"/>
              <a:gd name="T2" fmla="*/ 111 w 111"/>
              <a:gd name="T3" fmla="*/ 55 h 106"/>
              <a:gd name="T4" fmla="*/ 55 w 111"/>
              <a:gd name="T5" fmla="*/ 0 h 106"/>
              <a:gd name="T6" fmla="*/ 0 w 111"/>
              <a:gd name="T7" fmla="*/ 55 h 106"/>
              <a:gd name="T8" fmla="*/ 20 w 111"/>
              <a:gd name="T9" fmla="*/ 55 h 106"/>
              <a:gd name="T10" fmla="*/ 20 w 111"/>
              <a:gd name="T11" fmla="*/ 106 h 106"/>
              <a:gd name="T12" fmla="*/ 45 w 111"/>
              <a:gd name="T13" fmla="*/ 106 h 106"/>
              <a:gd name="T14" fmla="*/ 45 w 111"/>
              <a:gd name="T15" fmla="*/ 75 h 106"/>
              <a:gd name="T16" fmla="*/ 66 w 111"/>
              <a:gd name="T17" fmla="*/ 75 h 106"/>
              <a:gd name="T18" fmla="*/ 66 w 111"/>
              <a:gd name="T19" fmla="*/ 106 h 106"/>
              <a:gd name="T20" fmla="*/ 90 w 111"/>
              <a:gd name="T21" fmla="*/ 106 h 106"/>
              <a:gd name="T22" fmla="*/ 90 w 111"/>
              <a:gd name="T23" fmla="*/ 5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1" h="106">
                <a:moveTo>
                  <a:pt x="90" y="55"/>
                </a:moveTo>
                <a:lnTo>
                  <a:pt x="111" y="55"/>
                </a:lnTo>
                <a:lnTo>
                  <a:pt x="55" y="0"/>
                </a:lnTo>
                <a:lnTo>
                  <a:pt x="0" y="55"/>
                </a:lnTo>
                <a:lnTo>
                  <a:pt x="20" y="55"/>
                </a:lnTo>
                <a:lnTo>
                  <a:pt x="20" y="106"/>
                </a:lnTo>
                <a:lnTo>
                  <a:pt x="45" y="106"/>
                </a:lnTo>
                <a:lnTo>
                  <a:pt x="45" y="75"/>
                </a:lnTo>
                <a:lnTo>
                  <a:pt x="66" y="75"/>
                </a:lnTo>
                <a:lnTo>
                  <a:pt x="66" y="106"/>
                </a:lnTo>
                <a:lnTo>
                  <a:pt x="90" y="106"/>
                </a:lnTo>
                <a:lnTo>
                  <a:pt x="90" y="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1" name="Freeform 389"/>
          <p:cNvSpPr/>
          <p:nvPr/>
        </p:nvSpPr>
        <p:spPr bwMode="auto">
          <a:xfrm>
            <a:off x="2826135" y="4834608"/>
            <a:ext cx="222604" cy="194528"/>
          </a:xfrm>
          <a:custGeom>
            <a:avLst/>
            <a:gdLst>
              <a:gd name="T0" fmla="*/ 90 w 111"/>
              <a:gd name="T1" fmla="*/ 52 h 97"/>
              <a:gd name="T2" fmla="*/ 111 w 111"/>
              <a:gd name="T3" fmla="*/ 52 h 97"/>
              <a:gd name="T4" fmla="*/ 90 w 111"/>
              <a:gd name="T5" fmla="*/ 32 h 97"/>
              <a:gd name="T6" fmla="*/ 90 w 111"/>
              <a:gd name="T7" fmla="*/ 0 h 97"/>
              <a:gd name="T8" fmla="*/ 73 w 111"/>
              <a:gd name="T9" fmla="*/ 0 h 97"/>
              <a:gd name="T10" fmla="*/ 73 w 111"/>
              <a:gd name="T11" fmla="*/ 16 h 97"/>
              <a:gd name="T12" fmla="*/ 56 w 111"/>
              <a:gd name="T13" fmla="*/ 0 h 97"/>
              <a:gd name="T14" fmla="*/ 0 w 111"/>
              <a:gd name="T15" fmla="*/ 52 h 97"/>
              <a:gd name="T16" fmla="*/ 21 w 111"/>
              <a:gd name="T17" fmla="*/ 52 h 97"/>
              <a:gd name="T18" fmla="*/ 21 w 111"/>
              <a:gd name="T19" fmla="*/ 97 h 97"/>
              <a:gd name="T20" fmla="*/ 45 w 111"/>
              <a:gd name="T21" fmla="*/ 97 h 97"/>
              <a:gd name="T22" fmla="*/ 45 w 111"/>
              <a:gd name="T23" fmla="*/ 66 h 97"/>
              <a:gd name="T24" fmla="*/ 66 w 111"/>
              <a:gd name="T25" fmla="*/ 66 h 97"/>
              <a:gd name="T26" fmla="*/ 66 w 111"/>
              <a:gd name="T27" fmla="*/ 97 h 97"/>
              <a:gd name="T28" fmla="*/ 90 w 111"/>
              <a:gd name="T29" fmla="*/ 97 h 97"/>
              <a:gd name="T30" fmla="*/ 90 w 111"/>
              <a:gd name="T31" fmla="*/ 5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97">
                <a:moveTo>
                  <a:pt x="90" y="52"/>
                </a:moveTo>
                <a:lnTo>
                  <a:pt x="111" y="52"/>
                </a:lnTo>
                <a:lnTo>
                  <a:pt x="90" y="32"/>
                </a:lnTo>
                <a:lnTo>
                  <a:pt x="90" y="0"/>
                </a:lnTo>
                <a:lnTo>
                  <a:pt x="73" y="0"/>
                </a:lnTo>
                <a:lnTo>
                  <a:pt x="73" y="16"/>
                </a:lnTo>
                <a:lnTo>
                  <a:pt x="56" y="0"/>
                </a:lnTo>
                <a:lnTo>
                  <a:pt x="0" y="52"/>
                </a:lnTo>
                <a:lnTo>
                  <a:pt x="21" y="52"/>
                </a:lnTo>
                <a:lnTo>
                  <a:pt x="21" y="97"/>
                </a:lnTo>
                <a:lnTo>
                  <a:pt x="45" y="97"/>
                </a:lnTo>
                <a:lnTo>
                  <a:pt x="45" y="66"/>
                </a:lnTo>
                <a:lnTo>
                  <a:pt x="66" y="66"/>
                </a:lnTo>
                <a:lnTo>
                  <a:pt x="66" y="97"/>
                </a:lnTo>
                <a:lnTo>
                  <a:pt x="90" y="97"/>
                </a:lnTo>
                <a:lnTo>
                  <a:pt x="90" y="5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2" name="Freeform 390"/>
          <p:cNvSpPr/>
          <p:nvPr/>
        </p:nvSpPr>
        <p:spPr bwMode="auto">
          <a:xfrm>
            <a:off x="4610973" y="5727028"/>
            <a:ext cx="222604" cy="196533"/>
          </a:xfrm>
          <a:custGeom>
            <a:avLst/>
            <a:gdLst>
              <a:gd name="T0" fmla="*/ 252 w 288"/>
              <a:gd name="T1" fmla="*/ 189 h 252"/>
              <a:gd name="T2" fmla="*/ 171 w 288"/>
              <a:gd name="T3" fmla="*/ 154 h 252"/>
              <a:gd name="T4" fmla="*/ 195 w 288"/>
              <a:gd name="T5" fmla="*/ 108 h 252"/>
              <a:gd name="T6" fmla="*/ 199 w 288"/>
              <a:gd name="T7" fmla="*/ 74 h 252"/>
              <a:gd name="T8" fmla="*/ 198 w 288"/>
              <a:gd name="T9" fmla="*/ 38 h 252"/>
              <a:gd name="T10" fmla="*/ 144 w 288"/>
              <a:gd name="T11" fmla="*/ 0 h 252"/>
              <a:gd name="T12" fmla="*/ 89 w 288"/>
              <a:gd name="T13" fmla="*/ 38 h 252"/>
              <a:gd name="T14" fmla="*/ 88 w 288"/>
              <a:gd name="T15" fmla="*/ 74 h 252"/>
              <a:gd name="T16" fmla="*/ 92 w 288"/>
              <a:gd name="T17" fmla="*/ 108 h 252"/>
              <a:gd name="T18" fmla="*/ 117 w 288"/>
              <a:gd name="T19" fmla="*/ 154 h 252"/>
              <a:gd name="T20" fmla="*/ 36 w 288"/>
              <a:gd name="T21" fmla="*/ 189 h 252"/>
              <a:gd name="T22" fmla="*/ 0 w 288"/>
              <a:gd name="T23" fmla="*/ 222 h 252"/>
              <a:gd name="T24" fmla="*/ 0 w 288"/>
              <a:gd name="T25" fmla="*/ 252 h 252"/>
              <a:gd name="T26" fmla="*/ 288 w 288"/>
              <a:gd name="T27" fmla="*/ 252 h 252"/>
              <a:gd name="T28" fmla="*/ 288 w 288"/>
              <a:gd name="T29" fmla="*/ 222 h 252"/>
              <a:gd name="T30" fmla="*/ 252 w 288"/>
              <a:gd name="T31" fmla="*/ 18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8" h="252">
                <a:moveTo>
                  <a:pt x="252" y="189"/>
                </a:moveTo>
                <a:cubicBezTo>
                  <a:pt x="235" y="181"/>
                  <a:pt x="209" y="161"/>
                  <a:pt x="171" y="154"/>
                </a:cubicBezTo>
                <a:cubicBezTo>
                  <a:pt x="180" y="144"/>
                  <a:pt x="188" y="127"/>
                  <a:pt x="195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8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7" y="8"/>
                  <a:pt x="89" y="38"/>
                </a:cubicBezTo>
                <a:cubicBezTo>
                  <a:pt x="86" y="47"/>
                  <a:pt x="88" y="63"/>
                  <a:pt x="88" y="74"/>
                </a:cubicBezTo>
                <a:cubicBezTo>
                  <a:pt x="88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3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222"/>
                  <a:pt x="288" y="222"/>
                  <a:pt x="288" y="222"/>
                </a:cubicBezTo>
                <a:cubicBezTo>
                  <a:pt x="288" y="222"/>
                  <a:pt x="288" y="205"/>
                  <a:pt x="252" y="18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3" name="组合 622"/>
          <p:cNvGrpSpPr/>
          <p:nvPr/>
        </p:nvGrpSpPr>
        <p:grpSpPr>
          <a:xfrm>
            <a:off x="5503393" y="5773152"/>
            <a:ext cx="222604" cy="106289"/>
            <a:chOff x="5445732" y="5353923"/>
            <a:chExt cx="222604" cy="106289"/>
          </a:xfrm>
        </p:grpSpPr>
        <p:sp>
          <p:nvSpPr>
            <p:cNvPr id="313" name="Freeform 391"/>
            <p:cNvSpPr/>
            <p:nvPr/>
          </p:nvSpPr>
          <p:spPr bwMode="auto">
            <a:xfrm>
              <a:off x="5606167" y="5381999"/>
              <a:ext cx="62169" cy="78213"/>
            </a:xfrm>
            <a:custGeom>
              <a:avLst/>
              <a:gdLst>
                <a:gd name="T0" fmla="*/ 81 w 81"/>
                <a:gd name="T1" fmla="*/ 89 h 101"/>
                <a:gd name="T2" fmla="*/ 67 w 81"/>
                <a:gd name="T3" fmla="*/ 76 h 101"/>
                <a:gd name="T4" fmla="*/ 34 w 81"/>
                <a:gd name="T5" fmla="*/ 62 h 101"/>
                <a:gd name="T6" fmla="*/ 44 w 81"/>
                <a:gd name="T7" fmla="*/ 43 h 101"/>
                <a:gd name="T8" fmla="*/ 46 w 81"/>
                <a:gd name="T9" fmla="*/ 29 h 101"/>
                <a:gd name="T10" fmla="*/ 45 w 81"/>
                <a:gd name="T11" fmla="*/ 15 h 101"/>
                <a:gd name="T12" fmla="*/ 23 w 81"/>
                <a:gd name="T13" fmla="*/ 0 h 101"/>
                <a:gd name="T14" fmla="*/ 1 w 81"/>
                <a:gd name="T15" fmla="*/ 15 h 101"/>
                <a:gd name="T16" fmla="*/ 1 w 81"/>
                <a:gd name="T17" fmla="*/ 29 h 101"/>
                <a:gd name="T18" fmla="*/ 3 w 81"/>
                <a:gd name="T19" fmla="*/ 43 h 101"/>
                <a:gd name="T20" fmla="*/ 11 w 81"/>
                <a:gd name="T21" fmla="*/ 59 h 101"/>
                <a:gd name="T22" fmla="*/ 29 w 81"/>
                <a:gd name="T23" fmla="*/ 84 h 101"/>
                <a:gd name="T24" fmla="*/ 29 w 81"/>
                <a:gd name="T25" fmla="*/ 85 h 101"/>
                <a:gd name="T26" fmla="*/ 29 w 81"/>
                <a:gd name="T27" fmla="*/ 85 h 101"/>
                <a:gd name="T28" fmla="*/ 29 w 81"/>
                <a:gd name="T29" fmla="*/ 101 h 101"/>
                <a:gd name="T30" fmla="*/ 29 w 81"/>
                <a:gd name="T31" fmla="*/ 101 h 101"/>
                <a:gd name="T32" fmla="*/ 81 w 81"/>
                <a:gd name="T33" fmla="*/ 101 h 101"/>
                <a:gd name="T34" fmla="*/ 81 w 81"/>
                <a:gd name="T35" fmla="*/ 8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101">
                  <a:moveTo>
                    <a:pt x="81" y="89"/>
                  </a:moveTo>
                  <a:cubicBezTo>
                    <a:pt x="81" y="89"/>
                    <a:pt x="81" y="82"/>
                    <a:pt x="67" y="76"/>
                  </a:cubicBezTo>
                  <a:cubicBezTo>
                    <a:pt x="60" y="73"/>
                    <a:pt x="50" y="65"/>
                    <a:pt x="34" y="62"/>
                  </a:cubicBezTo>
                  <a:cubicBezTo>
                    <a:pt x="38" y="58"/>
                    <a:pt x="41" y="51"/>
                    <a:pt x="44" y="43"/>
                  </a:cubicBezTo>
                  <a:cubicBezTo>
                    <a:pt x="46" y="39"/>
                    <a:pt x="46" y="35"/>
                    <a:pt x="46" y="29"/>
                  </a:cubicBezTo>
                  <a:cubicBezTo>
                    <a:pt x="46" y="25"/>
                    <a:pt x="46" y="19"/>
                    <a:pt x="45" y="15"/>
                  </a:cubicBezTo>
                  <a:cubicBezTo>
                    <a:pt x="42" y="3"/>
                    <a:pt x="33" y="0"/>
                    <a:pt x="23" y="0"/>
                  </a:cubicBezTo>
                  <a:cubicBezTo>
                    <a:pt x="13" y="0"/>
                    <a:pt x="5" y="3"/>
                    <a:pt x="1" y="15"/>
                  </a:cubicBezTo>
                  <a:cubicBezTo>
                    <a:pt x="0" y="19"/>
                    <a:pt x="1" y="25"/>
                    <a:pt x="1" y="29"/>
                  </a:cubicBezTo>
                  <a:cubicBezTo>
                    <a:pt x="1" y="35"/>
                    <a:pt x="1" y="39"/>
                    <a:pt x="3" y="43"/>
                  </a:cubicBezTo>
                  <a:cubicBezTo>
                    <a:pt x="5" y="50"/>
                    <a:pt x="8" y="55"/>
                    <a:pt x="11" y="59"/>
                  </a:cubicBezTo>
                  <a:cubicBezTo>
                    <a:pt x="28" y="70"/>
                    <a:pt x="29" y="81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81" y="101"/>
                    <a:pt x="81" y="101"/>
                    <a:pt x="81" y="101"/>
                  </a:cubicBezTo>
                  <a:lnTo>
                    <a:pt x="81" y="8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" name="Freeform 392"/>
            <p:cNvSpPr/>
            <p:nvPr/>
          </p:nvSpPr>
          <p:spPr bwMode="auto">
            <a:xfrm>
              <a:off x="5445732" y="5381999"/>
              <a:ext cx="62169" cy="78213"/>
            </a:xfrm>
            <a:custGeom>
              <a:avLst/>
              <a:gdLst>
                <a:gd name="T0" fmla="*/ 53 w 81"/>
                <a:gd name="T1" fmla="*/ 85 h 101"/>
                <a:gd name="T2" fmla="*/ 53 w 81"/>
                <a:gd name="T3" fmla="*/ 84 h 101"/>
                <a:gd name="T4" fmla="*/ 71 w 81"/>
                <a:gd name="T5" fmla="*/ 60 h 101"/>
                <a:gd name="T6" fmla="*/ 79 w 81"/>
                <a:gd name="T7" fmla="*/ 43 h 101"/>
                <a:gd name="T8" fmla="*/ 80 w 81"/>
                <a:gd name="T9" fmla="*/ 29 h 101"/>
                <a:gd name="T10" fmla="*/ 80 w 81"/>
                <a:gd name="T11" fmla="*/ 15 h 101"/>
                <a:gd name="T12" fmla="*/ 58 w 81"/>
                <a:gd name="T13" fmla="*/ 0 h 101"/>
                <a:gd name="T14" fmla="*/ 36 w 81"/>
                <a:gd name="T15" fmla="*/ 15 h 101"/>
                <a:gd name="T16" fmla="*/ 36 w 81"/>
                <a:gd name="T17" fmla="*/ 29 h 101"/>
                <a:gd name="T18" fmla="*/ 37 w 81"/>
                <a:gd name="T19" fmla="*/ 43 h 101"/>
                <a:gd name="T20" fmla="*/ 47 w 81"/>
                <a:gd name="T21" fmla="*/ 62 h 101"/>
                <a:gd name="T22" fmla="*/ 15 w 81"/>
                <a:gd name="T23" fmla="*/ 76 h 101"/>
                <a:gd name="T24" fmla="*/ 0 w 81"/>
                <a:gd name="T25" fmla="*/ 89 h 101"/>
                <a:gd name="T26" fmla="*/ 0 w 81"/>
                <a:gd name="T27" fmla="*/ 101 h 101"/>
                <a:gd name="T28" fmla="*/ 53 w 81"/>
                <a:gd name="T29" fmla="*/ 101 h 101"/>
                <a:gd name="T30" fmla="*/ 53 w 81"/>
                <a:gd name="T31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101">
                  <a:moveTo>
                    <a:pt x="53" y="85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1"/>
                    <a:pt x="54" y="70"/>
                    <a:pt x="71" y="60"/>
                  </a:cubicBezTo>
                  <a:cubicBezTo>
                    <a:pt x="74" y="55"/>
                    <a:pt x="76" y="50"/>
                    <a:pt x="79" y="43"/>
                  </a:cubicBezTo>
                  <a:cubicBezTo>
                    <a:pt x="81" y="39"/>
                    <a:pt x="80" y="35"/>
                    <a:pt x="80" y="29"/>
                  </a:cubicBezTo>
                  <a:cubicBezTo>
                    <a:pt x="80" y="25"/>
                    <a:pt x="81" y="19"/>
                    <a:pt x="80" y="15"/>
                  </a:cubicBezTo>
                  <a:cubicBezTo>
                    <a:pt x="77" y="3"/>
                    <a:pt x="68" y="0"/>
                    <a:pt x="58" y="0"/>
                  </a:cubicBezTo>
                  <a:cubicBezTo>
                    <a:pt x="48" y="0"/>
                    <a:pt x="40" y="3"/>
                    <a:pt x="36" y="15"/>
                  </a:cubicBezTo>
                  <a:cubicBezTo>
                    <a:pt x="35" y="19"/>
                    <a:pt x="36" y="25"/>
                    <a:pt x="36" y="29"/>
                  </a:cubicBezTo>
                  <a:cubicBezTo>
                    <a:pt x="36" y="35"/>
                    <a:pt x="36" y="39"/>
                    <a:pt x="37" y="43"/>
                  </a:cubicBezTo>
                  <a:cubicBezTo>
                    <a:pt x="41" y="51"/>
                    <a:pt x="43" y="58"/>
                    <a:pt x="47" y="62"/>
                  </a:cubicBezTo>
                  <a:cubicBezTo>
                    <a:pt x="32" y="65"/>
                    <a:pt x="22" y="73"/>
                    <a:pt x="15" y="76"/>
                  </a:cubicBezTo>
                  <a:cubicBezTo>
                    <a:pt x="1" y="82"/>
                    <a:pt x="0" y="89"/>
                    <a:pt x="0" y="8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85"/>
                    <a:pt x="53" y="85"/>
                    <a:pt x="53" y="8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5" name="Freeform 393"/>
            <p:cNvSpPr/>
            <p:nvPr/>
          </p:nvSpPr>
          <p:spPr bwMode="auto">
            <a:xfrm>
              <a:off x="5495867" y="5353923"/>
              <a:ext cx="124337" cy="106289"/>
            </a:xfrm>
            <a:custGeom>
              <a:avLst/>
              <a:gdLst>
                <a:gd name="T0" fmla="*/ 139 w 159"/>
                <a:gd name="T1" fmla="*/ 104 h 139"/>
                <a:gd name="T2" fmla="*/ 94 w 159"/>
                <a:gd name="T3" fmla="*/ 85 h 139"/>
                <a:gd name="T4" fmla="*/ 108 w 159"/>
                <a:gd name="T5" fmla="*/ 60 h 139"/>
                <a:gd name="T6" fmla="*/ 110 w 159"/>
                <a:gd name="T7" fmla="*/ 41 h 139"/>
                <a:gd name="T8" fmla="*/ 109 w 159"/>
                <a:gd name="T9" fmla="*/ 21 h 139"/>
                <a:gd name="T10" fmla="*/ 79 w 159"/>
                <a:gd name="T11" fmla="*/ 0 h 139"/>
                <a:gd name="T12" fmla="*/ 49 w 159"/>
                <a:gd name="T13" fmla="*/ 21 h 139"/>
                <a:gd name="T14" fmla="*/ 49 w 159"/>
                <a:gd name="T15" fmla="*/ 41 h 139"/>
                <a:gd name="T16" fmla="*/ 51 w 159"/>
                <a:gd name="T17" fmla="*/ 60 h 139"/>
                <a:gd name="T18" fmla="*/ 64 w 159"/>
                <a:gd name="T19" fmla="*/ 85 h 139"/>
                <a:gd name="T20" fmla="*/ 20 w 159"/>
                <a:gd name="T21" fmla="*/ 104 h 139"/>
                <a:gd name="T22" fmla="*/ 0 w 159"/>
                <a:gd name="T23" fmla="*/ 123 h 139"/>
                <a:gd name="T24" fmla="*/ 0 w 159"/>
                <a:gd name="T25" fmla="*/ 139 h 139"/>
                <a:gd name="T26" fmla="*/ 159 w 159"/>
                <a:gd name="T27" fmla="*/ 139 h 139"/>
                <a:gd name="T28" fmla="*/ 159 w 159"/>
                <a:gd name="T29" fmla="*/ 123 h 139"/>
                <a:gd name="T30" fmla="*/ 139 w 159"/>
                <a:gd name="T3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39">
                  <a:moveTo>
                    <a:pt x="139" y="104"/>
                  </a:moveTo>
                  <a:cubicBezTo>
                    <a:pt x="129" y="100"/>
                    <a:pt x="115" y="89"/>
                    <a:pt x="94" y="85"/>
                  </a:cubicBezTo>
                  <a:cubicBezTo>
                    <a:pt x="99" y="79"/>
                    <a:pt x="103" y="70"/>
                    <a:pt x="108" y="60"/>
                  </a:cubicBezTo>
                  <a:cubicBezTo>
                    <a:pt x="110" y="53"/>
                    <a:pt x="110" y="48"/>
                    <a:pt x="110" y="41"/>
                  </a:cubicBezTo>
                  <a:cubicBezTo>
                    <a:pt x="110" y="35"/>
                    <a:pt x="111" y="26"/>
                    <a:pt x="109" y="21"/>
                  </a:cubicBezTo>
                  <a:cubicBezTo>
                    <a:pt x="105" y="5"/>
                    <a:pt x="93" y="0"/>
                    <a:pt x="79" y="0"/>
                  </a:cubicBezTo>
                  <a:cubicBezTo>
                    <a:pt x="65" y="0"/>
                    <a:pt x="54" y="5"/>
                    <a:pt x="49" y="21"/>
                  </a:cubicBezTo>
                  <a:cubicBezTo>
                    <a:pt x="48" y="26"/>
                    <a:pt x="49" y="35"/>
                    <a:pt x="49" y="41"/>
                  </a:cubicBezTo>
                  <a:cubicBezTo>
                    <a:pt x="49" y="48"/>
                    <a:pt x="48" y="53"/>
                    <a:pt x="51" y="60"/>
                  </a:cubicBezTo>
                  <a:cubicBezTo>
                    <a:pt x="55" y="70"/>
                    <a:pt x="59" y="79"/>
                    <a:pt x="64" y="85"/>
                  </a:cubicBezTo>
                  <a:cubicBezTo>
                    <a:pt x="43" y="89"/>
                    <a:pt x="29" y="100"/>
                    <a:pt x="20" y="104"/>
                  </a:cubicBezTo>
                  <a:cubicBezTo>
                    <a:pt x="0" y="113"/>
                    <a:pt x="0" y="123"/>
                    <a:pt x="0" y="12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9" y="123"/>
                    <a:pt x="159" y="113"/>
                    <a:pt x="139" y="1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5058186" y="5755104"/>
            <a:ext cx="220598" cy="138376"/>
            <a:chOff x="5000525" y="5335875"/>
            <a:chExt cx="220598" cy="138376"/>
          </a:xfrm>
        </p:grpSpPr>
        <p:sp>
          <p:nvSpPr>
            <p:cNvPr id="316" name="Freeform 394"/>
            <p:cNvSpPr/>
            <p:nvPr/>
          </p:nvSpPr>
          <p:spPr bwMode="auto">
            <a:xfrm>
              <a:off x="5000525" y="5373977"/>
              <a:ext cx="80217" cy="100272"/>
            </a:xfrm>
            <a:custGeom>
              <a:avLst/>
              <a:gdLst>
                <a:gd name="T0" fmla="*/ 67 w 103"/>
                <a:gd name="T1" fmla="*/ 108 h 129"/>
                <a:gd name="T2" fmla="*/ 67 w 103"/>
                <a:gd name="T3" fmla="*/ 108 h 129"/>
                <a:gd name="T4" fmla="*/ 90 w 103"/>
                <a:gd name="T5" fmla="*/ 76 h 129"/>
                <a:gd name="T6" fmla="*/ 101 w 103"/>
                <a:gd name="T7" fmla="*/ 55 h 129"/>
                <a:gd name="T8" fmla="*/ 102 w 103"/>
                <a:gd name="T9" fmla="*/ 37 h 129"/>
                <a:gd name="T10" fmla="*/ 102 w 103"/>
                <a:gd name="T11" fmla="*/ 19 h 129"/>
                <a:gd name="T12" fmla="*/ 74 w 103"/>
                <a:gd name="T13" fmla="*/ 0 h 129"/>
                <a:gd name="T14" fmla="*/ 46 w 103"/>
                <a:gd name="T15" fmla="*/ 19 h 129"/>
                <a:gd name="T16" fmla="*/ 46 w 103"/>
                <a:gd name="T17" fmla="*/ 37 h 129"/>
                <a:gd name="T18" fmla="*/ 47 w 103"/>
                <a:gd name="T19" fmla="*/ 55 h 129"/>
                <a:gd name="T20" fmla="*/ 60 w 103"/>
                <a:gd name="T21" fmla="*/ 79 h 129"/>
                <a:gd name="T22" fmla="*/ 19 w 103"/>
                <a:gd name="T23" fmla="*/ 97 h 129"/>
                <a:gd name="T24" fmla="*/ 0 w 103"/>
                <a:gd name="T25" fmla="*/ 114 h 129"/>
                <a:gd name="T26" fmla="*/ 0 w 103"/>
                <a:gd name="T27" fmla="*/ 129 h 129"/>
                <a:gd name="T28" fmla="*/ 67 w 103"/>
                <a:gd name="T29" fmla="*/ 129 h 129"/>
                <a:gd name="T30" fmla="*/ 67 w 103"/>
                <a:gd name="T31" fmla="*/ 10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129">
                  <a:moveTo>
                    <a:pt x="67" y="108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67" y="103"/>
                    <a:pt x="69" y="89"/>
                    <a:pt x="90" y="76"/>
                  </a:cubicBezTo>
                  <a:cubicBezTo>
                    <a:pt x="94" y="71"/>
                    <a:pt x="97" y="63"/>
                    <a:pt x="101" y="55"/>
                  </a:cubicBezTo>
                  <a:cubicBezTo>
                    <a:pt x="103" y="49"/>
                    <a:pt x="102" y="44"/>
                    <a:pt x="102" y="37"/>
                  </a:cubicBezTo>
                  <a:cubicBezTo>
                    <a:pt x="102" y="32"/>
                    <a:pt x="103" y="24"/>
                    <a:pt x="102" y="19"/>
                  </a:cubicBezTo>
                  <a:cubicBezTo>
                    <a:pt x="98" y="4"/>
                    <a:pt x="87" y="0"/>
                    <a:pt x="74" y="0"/>
                  </a:cubicBezTo>
                  <a:cubicBezTo>
                    <a:pt x="61" y="0"/>
                    <a:pt x="50" y="4"/>
                    <a:pt x="46" y="19"/>
                  </a:cubicBezTo>
                  <a:cubicBezTo>
                    <a:pt x="45" y="24"/>
                    <a:pt x="46" y="32"/>
                    <a:pt x="46" y="37"/>
                  </a:cubicBezTo>
                  <a:cubicBezTo>
                    <a:pt x="46" y="44"/>
                    <a:pt x="45" y="49"/>
                    <a:pt x="47" y="55"/>
                  </a:cubicBezTo>
                  <a:cubicBezTo>
                    <a:pt x="51" y="65"/>
                    <a:pt x="55" y="74"/>
                    <a:pt x="60" y="79"/>
                  </a:cubicBezTo>
                  <a:cubicBezTo>
                    <a:pt x="41" y="83"/>
                    <a:pt x="27" y="93"/>
                    <a:pt x="19" y="97"/>
                  </a:cubicBezTo>
                  <a:cubicBezTo>
                    <a:pt x="0" y="105"/>
                    <a:pt x="0" y="114"/>
                    <a:pt x="0" y="114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08"/>
                    <a:pt x="67" y="108"/>
                    <a:pt x="67" y="10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7" name="Freeform 395"/>
            <p:cNvSpPr/>
            <p:nvPr/>
          </p:nvSpPr>
          <p:spPr bwMode="auto">
            <a:xfrm>
              <a:off x="5064699" y="5335875"/>
              <a:ext cx="156424" cy="138376"/>
            </a:xfrm>
            <a:custGeom>
              <a:avLst/>
              <a:gdLst>
                <a:gd name="T0" fmla="*/ 178 w 203"/>
                <a:gd name="T1" fmla="*/ 134 h 178"/>
                <a:gd name="T2" fmla="*/ 120 w 203"/>
                <a:gd name="T3" fmla="*/ 109 h 178"/>
                <a:gd name="T4" fmla="*/ 138 w 203"/>
                <a:gd name="T5" fmla="*/ 76 h 178"/>
                <a:gd name="T6" fmla="*/ 140 w 203"/>
                <a:gd name="T7" fmla="*/ 52 h 178"/>
                <a:gd name="T8" fmla="*/ 140 w 203"/>
                <a:gd name="T9" fmla="*/ 27 h 178"/>
                <a:gd name="T10" fmla="*/ 101 w 203"/>
                <a:gd name="T11" fmla="*/ 0 h 178"/>
                <a:gd name="T12" fmla="*/ 63 w 203"/>
                <a:gd name="T13" fmla="*/ 27 h 178"/>
                <a:gd name="T14" fmla="*/ 62 w 203"/>
                <a:gd name="T15" fmla="*/ 52 h 178"/>
                <a:gd name="T16" fmla="*/ 65 w 203"/>
                <a:gd name="T17" fmla="*/ 76 h 178"/>
                <a:gd name="T18" fmla="*/ 82 w 203"/>
                <a:gd name="T19" fmla="*/ 109 h 178"/>
                <a:gd name="T20" fmla="*/ 25 w 203"/>
                <a:gd name="T21" fmla="*/ 134 h 178"/>
                <a:gd name="T22" fmla="*/ 0 w 203"/>
                <a:gd name="T23" fmla="*/ 157 h 178"/>
                <a:gd name="T24" fmla="*/ 0 w 203"/>
                <a:gd name="T25" fmla="*/ 178 h 178"/>
                <a:gd name="T26" fmla="*/ 203 w 203"/>
                <a:gd name="T27" fmla="*/ 178 h 178"/>
                <a:gd name="T28" fmla="*/ 203 w 203"/>
                <a:gd name="T29" fmla="*/ 157 h 178"/>
                <a:gd name="T30" fmla="*/ 178 w 203"/>
                <a:gd name="T31" fmla="*/ 13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3" h="178">
                  <a:moveTo>
                    <a:pt x="178" y="134"/>
                  </a:moveTo>
                  <a:cubicBezTo>
                    <a:pt x="166" y="128"/>
                    <a:pt x="147" y="114"/>
                    <a:pt x="120" y="109"/>
                  </a:cubicBezTo>
                  <a:cubicBezTo>
                    <a:pt x="127" y="102"/>
                    <a:pt x="132" y="90"/>
                    <a:pt x="138" y="76"/>
                  </a:cubicBezTo>
                  <a:cubicBezTo>
                    <a:pt x="141" y="68"/>
                    <a:pt x="140" y="62"/>
                    <a:pt x="140" y="52"/>
                  </a:cubicBezTo>
                  <a:cubicBezTo>
                    <a:pt x="140" y="45"/>
                    <a:pt x="142" y="33"/>
                    <a:pt x="140" y="27"/>
                  </a:cubicBezTo>
                  <a:cubicBezTo>
                    <a:pt x="134" y="6"/>
                    <a:pt x="119" y="0"/>
                    <a:pt x="101" y="0"/>
                  </a:cubicBezTo>
                  <a:cubicBezTo>
                    <a:pt x="84" y="0"/>
                    <a:pt x="68" y="6"/>
                    <a:pt x="63" y="27"/>
                  </a:cubicBezTo>
                  <a:cubicBezTo>
                    <a:pt x="61" y="34"/>
                    <a:pt x="62" y="45"/>
                    <a:pt x="62" y="52"/>
                  </a:cubicBezTo>
                  <a:cubicBezTo>
                    <a:pt x="62" y="62"/>
                    <a:pt x="62" y="69"/>
                    <a:pt x="65" y="76"/>
                  </a:cubicBezTo>
                  <a:cubicBezTo>
                    <a:pt x="70" y="90"/>
                    <a:pt x="75" y="102"/>
                    <a:pt x="82" y="109"/>
                  </a:cubicBezTo>
                  <a:cubicBezTo>
                    <a:pt x="55" y="114"/>
                    <a:pt x="37" y="128"/>
                    <a:pt x="25" y="134"/>
                  </a:cubicBezTo>
                  <a:cubicBezTo>
                    <a:pt x="0" y="145"/>
                    <a:pt x="0" y="157"/>
                    <a:pt x="0" y="15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3" y="178"/>
                    <a:pt x="203" y="178"/>
                    <a:pt x="203" y="17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7"/>
                    <a:pt x="203" y="145"/>
                    <a:pt x="178" y="1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8" name="Freeform 399"/>
          <p:cNvSpPr>
            <a:spLocks noEditPoints="1"/>
          </p:cNvSpPr>
          <p:nvPr/>
        </p:nvSpPr>
        <p:spPr bwMode="auto">
          <a:xfrm>
            <a:off x="6397817" y="3037737"/>
            <a:ext cx="220598" cy="222604"/>
          </a:xfrm>
          <a:custGeom>
            <a:avLst/>
            <a:gdLst>
              <a:gd name="T0" fmla="*/ 110 w 110"/>
              <a:gd name="T1" fmla="*/ 26 h 111"/>
              <a:gd name="T2" fmla="*/ 84 w 110"/>
              <a:gd name="T3" fmla="*/ 0 h 111"/>
              <a:gd name="T4" fmla="*/ 12 w 110"/>
              <a:gd name="T5" fmla="*/ 71 h 111"/>
              <a:gd name="T6" fmla="*/ 12 w 110"/>
              <a:gd name="T7" fmla="*/ 71 h 111"/>
              <a:gd name="T8" fmla="*/ 12 w 110"/>
              <a:gd name="T9" fmla="*/ 71 h 111"/>
              <a:gd name="T10" fmla="*/ 12 w 110"/>
              <a:gd name="T11" fmla="*/ 71 h 111"/>
              <a:gd name="T12" fmla="*/ 12 w 110"/>
              <a:gd name="T13" fmla="*/ 71 h 111"/>
              <a:gd name="T14" fmla="*/ 0 w 110"/>
              <a:gd name="T15" fmla="*/ 111 h 111"/>
              <a:gd name="T16" fmla="*/ 39 w 110"/>
              <a:gd name="T17" fmla="*/ 98 h 111"/>
              <a:gd name="T18" fmla="*/ 39 w 110"/>
              <a:gd name="T19" fmla="*/ 98 h 111"/>
              <a:gd name="T20" fmla="*/ 39 w 110"/>
              <a:gd name="T21" fmla="*/ 98 h 111"/>
              <a:gd name="T22" fmla="*/ 39 w 110"/>
              <a:gd name="T23" fmla="*/ 98 h 111"/>
              <a:gd name="T24" fmla="*/ 110 w 110"/>
              <a:gd name="T25" fmla="*/ 26 h 111"/>
              <a:gd name="T26" fmla="*/ 9 w 110"/>
              <a:gd name="T27" fmla="*/ 101 h 111"/>
              <a:gd name="T28" fmla="*/ 18 w 110"/>
              <a:gd name="T29" fmla="*/ 74 h 111"/>
              <a:gd name="T30" fmla="*/ 35 w 110"/>
              <a:gd name="T31" fmla="*/ 92 h 111"/>
              <a:gd name="T32" fmla="*/ 9 w 110"/>
              <a:gd name="T33" fmla="*/ 10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0" h="111">
                <a:moveTo>
                  <a:pt x="110" y="26"/>
                </a:moveTo>
                <a:lnTo>
                  <a:pt x="84" y="0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0" y="111"/>
                </a:lnTo>
                <a:lnTo>
                  <a:pt x="39" y="98"/>
                </a:lnTo>
                <a:lnTo>
                  <a:pt x="39" y="98"/>
                </a:lnTo>
                <a:lnTo>
                  <a:pt x="39" y="98"/>
                </a:lnTo>
                <a:lnTo>
                  <a:pt x="39" y="98"/>
                </a:lnTo>
                <a:lnTo>
                  <a:pt x="110" y="26"/>
                </a:lnTo>
                <a:close/>
                <a:moveTo>
                  <a:pt x="9" y="101"/>
                </a:moveTo>
                <a:lnTo>
                  <a:pt x="18" y="74"/>
                </a:lnTo>
                <a:lnTo>
                  <a:pt x="35" y="92"/>
                </a:lnTo>
                <a:lnTo>
                  <a:pt x="9" y="1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8180649" y="5757108"/>
            <a:ext cx="222605" cy="136370"/>
            <a:chOff x="8122988" y="5337879"/>
            <a:chExt cx="222605" cy="136370"/>
          </a:xfrm>
        </p:grpSpPr>
        <p:sp>
          <p:nvSpPr>
            <p:cNvPr id="319" name="Freeform 401"/>
            <p:cNvSpPr/>
            <p:nvPr/>
          </p:nvSpPr>
          <p:spPr bwMode="auto">
            <a:xfrm>
              <a:off x="8277408" y="54521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0" name="Freeform 402"/>
            <p:cNvSpPr/>
            <p:nvPr/>
          </p:nvSpPr>
          <p:spPr bwMode="auto">
            <a:xfrm>
              <a:off x="8122988" y="5337879"/>
              <a:ext cx="154419" cy="136370"/>
            </a:xfrm>
            <a:custGeom>
              <a:avLst/>
              <a:gdLst>
                <a:gd name="T0" fmla="*/ 200 w 200"/>
                <a:gd name="T1" fmla="*/ 148 h 178"/>
                <a:gd name="T2" fmla="*/ 200 w 200"/>
                <a:gd name="T3" fmla="*/ 148 h 178"/>
                <a:gd name="T4" fmla="*/ 148 w 200"/>
                <a:gd name="T5" fmla="*/ 148 h 178"/>
                <a:gd name="T6" fmla="*/ 131 w 200"/>
                <a:gd name="T7" fmla="*/ 131 h 178"/>
                <a:gd name="T8" fmla="*/ 131 w 200"/>
                <a:gd name="T9" fmla="*/ 111 h 178"/>
                <a:gd name="T10" fmla="*/ 121 w 200"/>
                <a:gd name="T11" fmla="*/ 109 h 178"/>
                <a:gd name="T12" fmla="*/ 138 w 200"/>
                <a:gd name="T13" fmla="*/ 76 h 178"/>
                <a:gd name="T14" fmla="*/ 141 w 200"/>
                <a:gd name="T15" fmla="*/ 52 h 178"/>
                <a:gd name="T16" fmla="*/ 140 w 200"/>
                <a:gd name="T17" fmla="*/ 27 h 178"/>
                <a:gd name="T18" fmla="*/ 102 w 200"/>
                <a:gd name="T19" fmla="*/ 0 h 178"/>
                <a:gd name="T20" fmla="*/ 63 w 200"/>
                <a:gd name="T21" fmla="*/ 27 h 178"/>
                <a:gd name="T22" fmla="*/ 63 w 200"/>
                <a:gd name="T23" fmla="*/ 52 h 178"/>
                <a:gd name="T24" fmla="*/ 65 w 200"/>
                <a:gd name="T25" fmla="*/ 76 h 178"/>
                <a:gd name="T26" fmla="*/ 83 w 200"/>
                <a:gd name="T27" fmla="*/ 109 h 178"/>
                <a:gd name="T28" fmla="*/ 26 w 200"/>
                <a:gd name="T29" fmla="*/ 133 h 178"/>
                <a:gd name="T30" fmla="*/ 0 w 200"/>
                <a:gd name="T31" fmla="*/ 157 h 178"/>
                <a:gd name="T32" fmla="*/ 0 w 200"/>
                <a:gd name="T33" fmla="*/ 178 h 178"/>
                <a:gd name="T34" fmla="*/ 200 w 200"/>
                <a:gd name="T35" fmla="*/ 178 h 178"/>
                <a:gd name="T36" fmla="*/ 200 w 200"/>
                <a:gd name="T37" fmla="*/ 178 h 178"/>
                <a:gd name="T38" fmla="*/ 200 w 200"/>
                <a:gd name="T39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178">
                  <a:moveTo>
                    <a:pt x="200" y="148"/>
                  </a:moveTo>
                  <a:cubicBezTo>
                    <a:pt x="200" y="148"/>
                    <a:pt x="200" y="148"/>
                    <a:pt x="200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38" y="148"/>
                    <a:pt x="131" y="140"/>
                    <a:pt x="131" y="13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27" y="110"/>
                    <a:pt x="124" y="110"/>
                    <a:pt x="121" y="109"/>
                  </a:cubicBezTo>
                  <a:cubicBezTo>
                    <a:pt x="128" y="102"/>
                    <a:pt x="133" y="90"/>
                    <a:pt x="138" y="76"/>
                  </a:cubicBezTo>
                  <a:cubicBezTo>
                    <a:pt x="141" y="68"/>
                    <a:pt x="141" y="62"/>
                    <a:pt x="141" y="52"/>
                  </a:cubicBezTo>
                  <a:cubicBezTo>
                    <a:pt x="141" y="45"/>
                    <a:pt x="142" y="33"/>
                    <a:pt x="140" y="27"/>
                  </a:cubicBezTo>
                  <a:cubicBezTo>
                    <a:pt x="135" y="6"/>
                    <a:pt x="119" y="0"/>
                    <a:pt x="102" y="0"/>
                  </a:cubicBezTo>
                  <a:cubicBezTo>
                    <a:pt x="84" y="0"/>
                    <a:pt x="69" y="6"/>
                    <a:pt x="63" y="27"/>
                  </a:cubicBezTo>
                  <a:cubicBezTo>
                    <a:pt x="61" y="33"/>
                    <a:pt x="63" y="45"/>
                    <a:pt x="63" y="52"/>
                  </a:cubicBezTo>
                  <a:cubicBezTo>
                    <a:pt x="63" y="62"/>
                    <a:pt x="62" y="68"/>
                    <a:pt x="65" y="76"/>
                  </a:cubicBezTo>
                  <a:cubicBezTo>
                    <a:pt x="71" y="90"/>
                    <a:pt x="76" y="102"/>
                    <a:pt x="83" y="109"/>
                  </a:cubicBezTo>
                  <a:cubicBezTo>
                    <a:pt x="56" y="114"/>
                    <a:pt x="38" y="128"/>
                    <a:pt x="26" y="133"/>
                  </a:cubicBezTo>
                  <a:cubicBezTo>
                    <a:pt x="0" y="145"/>
                    <a:pt x="0" y="157"/>
                    <a:pt x="0" y="15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0" y="178"/>
                    <a:pt x="200" y="178"/>
                    <a:pt x="200" y="178"/>
                  </a:cubicBezTo>
                  <a:cubicBezTo>
                    <a:pt x="200" y="178"/>
                    <a:pt x="200" y="178"/>
                    <a:pt x="200" y="178"/>
                  </a:cubicBezTo>
                  <a:lnTo>
                    <a:pt x="200" y="14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1" name="Freeform 403"/>
            <p:cNvSpPr/>
            <p:nvPr/>
          </p:nvSpPr>
          <p:spPr bwMode="auto">
            <a:xfrm>
              <a:off x="8237299" y="5377988"/>
              <a:ext cx="108294" cy="96261"/>
            </a:xfrm>
            <a:custGeom>
              <a:avLst/>
              <a:gdLst>
                <a:gd name="T0" fmla="*/ 54 w 54"/>
                <a:gd name="T1" fmla="*/ 24 h 48"/>
                <a:gd name="T2" fmla="*/ 27 w 54"/>
                <a:gd name="T3" fmla="*/ 0 h 48"/>
                <a:gd name="T4" fmla="*/ 27 w 54"/>
                <a:gd name="T5" fmla="*/ 18 h 48"/>
                <a:gd name="T6" fmla="*/ 0 w 54"/>
                <a:gd name="T7" fmla="*/ 18 h 48"/>
                <a:gd name="T8" fmla="*/ 0 w 54"/>
                <a:gd name="T9" fmla="*/ 30 h 48"/>
                <a:gd name="T10" fmla="*/ 27 w 54"/>
                <a:gd name="T11" fmla="*/ 30 h 48"/>
                <a:gd name="T12" fmla="*/ 27 w 54"/>
                <a:gd name="T13" fmla="*/ 48 h 48"/>
                <a:gd name="T14" fmla="*/ 54 w 54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8">
                  <a:moveTo>
                    <a:pt x="54" y="24"/>
                  </a:moveTo>
                  <a:lnTo>
                    <a:pt x="27" y="0"/>
                  </a:lnTo>
                  <a:lnTo>
                    <a:pt x="27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27" y="30"/>
                  </a:lnTo>
                  <a:lnTo>
                    <a:pt x="27" y="48"/>
                  </a:lnTo>
                  <a:lnTo>
                    <a:pt x="54" y="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8" name="Freeform 414"/>
          <p:cNvSpPr/>
          <p:nvPr/>
        </p:nvSpPr>
        <p:spPr bwMode="auto">
          <a:xfrm>
            <a:off x="8198699" y="3928151"/>
            <a:ext cx="192522" cy="224609"/>
          </a:xfrm>
          <a:custGeom>
            <a:avLst/>
            <a:gdLst>
              <a:gd name="T0" fmla="*/ 247 w 247"/>
              <a:gd name="T1" fmla="*/ 0 h 288"/>
              <a:gd name="T2" fmla="*/ 218 w 247"/>
              <a:gd name="T3" fmla="*/ 7 h 288"/>
              <a:gd name="T4" fmla="*/ 75 w 247"/>
              <a:gd name="T5" fmla="*/ 41 h 288"/>
              <a:gd name="T6" fmla="*/ 74 w 247"/>
              <a:gd name="T7" fmla="*/ 41 h 288"/>
              <a:gd name="T8" fmla="*/ 74 w 247"/>
              <a:gd name="T9" fmla="*/ 210 h 288"/>
              <a:gd name="T10" fmla="*/ 51 w 247"/>
              <a:gd name="T11" fmla="*/ 205 h 288"/>
              <a:gd name="T12" fmla="*/ 0 w 247"/>
              <a:gd name="T13" fmla="*/ 247 h 288"/>
              <a:gd name="T14" fmla="*/ 51 w 247"/>
              <a:gd name="T15" fmla="*/ 288 h 288"/>
              <a:gd name="T16" fmla="*/ 103 w 247"/>
              <a:gd name="T17" fmla="*/ 247 h 288"/>
              <a:gd name="T18" fmla="*/ 103 w 247"/>
              <a:gd name="T19" fmla="*/ 247 h 288"/>
              <a:gd name="T20" fmla="*/ 103 w 247"/>
              <a:gd name="T21" fmla="*/ 85 h 288"/>
              <a:gd name="T22" fmla="*/ 218 w 247"/>
              <a:gd name="T23" fmla="*/ 57 h 288"/>
              <a:gd name="T24" fmla="*/ 218 w 247"/>
              <a:gd name="T25" fmla="*/ 158 h 288"/>
              <a:gd name="T26" fmla="*/ 195 w 247"/>
              <a:gd name="T27" fmla="*/ 154 h 288"/>
              <a:gd name="T28" fmla="*/ 144 w 247"/>
              <a:gd name="T29" fmla="*/ 196 h 288"/>
              <a:gd name="T30" fmla="*/ 195 w 247"/>
              <a:gd name="T31" fmla="*/ 237 h 288"/>
              <a:gd name="T32" fmla="*/ 247 w 247"/>
              <a:gd name="T33" fmla="*/ 196 h 288"/>
              <a:gd name="T34" fmla="*/ 247 w 247"/>
              <a:gd name="T35" fmla="*/ 196 h 288"/>
              <a:gd name="T36" fmla="*/ 247 w 247"/>
              <a:gd name="T37" fmla="*/ 28 h 288"/>
              <a:gd name="T38" fmla="*/ 247 w 247"/>
              <a:gd name="T39" fmla="*/ 28 h 288"/>
              <a:gd name="T40" fmla="*/ 247 w 247"/>
              <a:gd name="T41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9" name="Freeform 415"/>
          <p:cNvSpPr/>
          <p:nvPr/>
        </p:nvSpPr>
        <p:spPr bwMode="auto">
          <a:xfrm>
            <a:off x="8673987" y="3930157"/>
            <a:ext cx="128348" cy="222604"/>
          </a:xfrm>
          <a:custGeom>
            <a:avLst/>
            <a:gdLst>
              <a:gd name="T0" fmla="*/ 82 w 165"/>
              <a:gd name="T1" fmla="*/ 19 h 287"/>
              <a:gd name="T2" fmla="*/ 81 w 165"/>
              <a:gd name="T3" fmla="*/ 19 h 287"/>
              <a:gd name="T4" fmla="*/ 81 w 165"/>
              <a:gd name="T5" fmla="*/ 202 h 287"/>
              <a:gd name="T6" fmla="*/ 56 w 165"/>
              <a:gd name="T7" fmla="*/ 197 h 287"/>
              <a:gd name="T8" fmla="*/ 0 w 165"/>
              <a:gd name="T9" fmla="*/ 242 h 287"/>
              <a:gd name="T10" fmla="*/ 56 w 165"/>
              <a:gd name="T11" fmla="*/ 287 h 287"/>
              <a:gd name="T12" fmla="*/ 112 w 165"/>
              <a:gd name="T13" fmla="*/ 243 h 287"/>
              <a:gd name="T14" fmla="*/ 112 w 165"/>
              <a:gd name="T15" fmla="*/ 243 h 287"/>
              <a:gd name="T16" fmla="*/ 112 w 165"/>
              <a:gd name="T17" fmla="*/ 72 h 287"/>
              <a:gd name="T18" fmla="*/ 165 w 165"/>
              <a:gd name="T19" fmla="*/ 59 h 287"/>
              <a:gd name="T20" fmla="*/ 165 w 165"/>
              <a:gd name="T21" fmla="*/ 0 h 287"/>
              <a:gd name="T22" fmla="*/ 82 w 165"/>
              <a:gd name="T23" fmla="*/ 1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0" name="Freeform 421"/>
          <p:cNvSpPr/>
          <p:nvPr/>
        </p:nvSpPr>
        <p:spPr bwMode="auto">
          <a:xfrm>
            <a:off x="6843024" y="3051776"/>
            <a:ext cx="192522" cy="192522"/>
          </a:xfrm>
          <a:custGeom>
            <a:avLst/>
            <a:gdLst>
              <a:gd name="T0" fmla="*/ 217 w 248"/>
              <a:gd name="T1" fmla="*/ 206 h 248"/>
              <a:gd name="T2" fmla="*/ 206 w 248"/>
              <a:gd name="T3" fmla="*/ 217 h 248"/>
              <a:gd name="T4" fmla="*/ 41 w 248"/>
              <a:gd name="T5" fmla="*/ 217 h 248"/>
              <a:gd name="T6" fmla="*/ 31 w 248"/>
              <a:gd name="T7" fmla="*/ 206 h 248"/>
              <a:gd name="T8" fmla="*/ 31 w 248"/>
              <a:gd name="T9" fmla="*/ 41 h 248"/>
              <a:gd name="T10" fmla="*/ 41 w 248"/>
              <a:gd name="T11" fmla="*/ 31 h 248"/>
              <a:gd name="T12" fmla="*/ 184 w 248"/>
              <a:gd name="T13" fmla="*/ 31 h 248"/>
              <a:gd name="T14" fmla="*/ 214 w 248"/>
              <a:gd name="T15" fmla="*/ 0 h 248"/>
              <a:gd name="T16" fmla="*/ 206 w 248"/>
              <a:gd name="T17" fmla="*/ 0 h 248"/>
              <a:gd name="T18" fmla="*/ 41 w 248"/>
              <a:gd name="T19" fmla="*/ 0 h 248"/>
              <a:gd name="T20" fmla="*/ 0 w 248"/>
              <a:gd name="T21" fmla="*/ 41 h 248"/>
              <a:gd name="T22" fmla="*/ 0 w 248"/>
              <a:gd name="T23" fmla="*/ 206 h 248"/>
              <a:gd name="T24" fmla="*/ 41 w 248"/>
              <a:gd name="T25" fmla="*/ 248 h 248"/>
              <a:gd name="T26" fmla="*/ 206 w 248"/>
              <a:gd name="T27" fmla="*/ 248 h 248"/>
              <a:gd name="T28" fmla="*/ 248 w 248"/>
              <a:gd name="T29" fmla="*/ 206 h 248"/>
              <a:gd name="T30" fmla="*/ 248 w 248"/>
              <a:gd name="T31" fmla="*/ 115 h 248"/>
              <a:gd name="T32" fmla="*/ 217 w 248"/>
              <a:gd name="T33" fmla="*/ 146 h 248"/>
              <a:gd name="T34" fmla="*/ 217 w 248"/>
              <a:gd name="T35" fmla="*/ 206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8" h="248">
                <a:moveTo>
                  <a:pt x="217" y="206"/>
                </a:moveTo>
                <a:cubicBezTo>
                  <a:pt x="217" y="212"/>
                  <a:pt x="212" y="217"/>
                  <a:pt x="206" y="217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35" y="217"/>
                  <a:pt x="31" y="212"/>
                  <a:pt x="31" y="206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5"/>
                  <a:pt x="35" y="31"/>
                  <a:pt x="41" y="31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214" y="0"/>
                  <a:pt x="214" y="0"/>
                  <a:pt x="214" y="0"/>
                </a:cubicBezTo>
                <a:cubicBezTo>
                  <a:pt x="212" y="0"/>
                  <a:pt x="209" y="0"/>
                  <a:pt x="206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29"/>
                  <a:pt x="18" y="248"/>
                  <a:pt x="41" y="248"/>
                </a:cubicBezTo>
                <a:cubicBezTo>
                  <a:pt x="206" y="248"/>
                  <a:pt x="206" y="248"/>
                  <a:pt x="206" y="248"/>
                </a:cubicBezTo>
                <a:cubicBezTo>
                  <a:pt x="229" y="248"/>
                  <a:pt x="248" y="229"/>
                  <a:pt x="248" y="206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17" y="146"/>
                  <a:pt x="217" y="146"/>
                  <a:pt x="217" y="146"/>
                </a:cubicBezTo>
                <a:lnTo>
                  <a:pt x="217" y="2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1" name="Freeform 422"/>
          <p:cNvSpPr>
            <a:spLocks noEditPoints="1"/>
          </p:cNvSpPr>
          <p:nvPr/>
        </p:nvSpPr>
        <p:spPr bwMode="auto">
          <a:xfrm>
            <a:off x="6923242" y="3053781"/>
            <a:ext cx="142387" cy="142387"/>
          </a:xfrm>
          <a:custGeom>
            <a:avLst/>
            <a:gdLst>
              <a:gd name="T0" fmla="*/ 8 w 71"/>
              <a:gd name="T1" fmla="*/ 45 h 71"/>
              <a:gd name="T2" fmla="*/ 8 w 71"/>
              <a:gd name="T3" fmla="*/ 45 h 71"/>
              <a:gd name="T4" fmla="*/ 8 w 71"/>
              <a:gd name="T5" fmla="*/ 45 h 71"/>
              <a:gd name="T6" fmla="*/ 8 w 71"/>
              <a:gd name="T7" fmla="*/ 45 h 71"/>
              <a:gd name="T8" fmla="*/ 0 w 71"/>
              <a:gd name="T9" fmla="*/ 71 h 71"/>
              <a:gd name="T10" fmla="*/ 25 w 71"/>
              <a:gd name="T11" fmla="*/ 62 h 71"/>
              <a:gd name="T12" fmla="*/ 25 w 71"/>
              <a:gd name="T13" fmla="*/ 62 h 71"/>
              <a:gd name="T14" fmla="*/ 25 w 71"/>
              <a:gd name="T15" fmla="*/ 62 h 71"/>
              <a:gd name="T16" fmla="*/ 25 w 71"/>
              <a:gd name="T17" fmla="*/ 62 h 71"/>
              <a:gd name="T18" fmla="*/ 71 w 71"/>
              <a:gd name="T19" fmla="*/ 17 h 71"/>
              <a:gd name="T20" fmla="*/ 54 w 71"/>
              <a:gd name="T21" fmla="*/ 0 h 71"/>
              <a:gd name="T22" fmla="*/ 8 w 71"/>
              <a:gd name="T23" fmla="*/ 45 h 71"/>
              <a:gd name="T24" fmla="*/ 8 w 71"/>
              <a:gd name="T25" fmla="*/ 45 h 71"/>
              <a:gd name="T26" fmla="*/ 23 w 71"/>
              <a:gd name="T27" fmla="*/ 59 h 71"/>
              <a:gd name="T28" fmla="*/ 6 w 71"/>
              <a:gd name="T29" fmla="*/ 65 h 71"/>
              <a:gd name="T30" fmla="*/ 12 w 71"/>
              <a:gd name="T31" fmla="*/ 48 h 71"/>
              <a:gd name="T32" fmla="*/ 23 w 71"/>
              <a:gd name="T33" fmla="*/ 5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71">
                <a:moveTo>
                  <a:pt x="8" y="45"/>
                </a:moveTo>
                <a:lnTo>
                  <a:pt x="8" y="45"/>
                </a:lnTo>
                <a:lnTo>
                  <a:pt x="8" y="45"/>
                </a:lnTo>
                <a:lnTo>
                  <a:pt x="8" y="45"/>
                </a:lnTo>
                <a:lnTo>
                  <a:pt x="0" y="71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71" y="17"/>
                </a:lnTo>
                <a:lnTo>
                  <a:pt x="54" y="0"/>
                </a:lnTo>
                <a:lnTo>
                  <a:pt x="8" y="45"/>
                </a:lnTo>
                <a:lnTo>
                  <a:pt x="8" y="45"/>
                </a:lnTo>
                <a:close/>
                <a:moveTo>
                  <a:pt x="23" y="59"/>
                </a:moveTo>
                <a:lnTo>
                  <a:pt x="6" y="65"/>
                </a:lnTo>
                <a:lnTo>
                  <a:pt x="12" y="48"/>
                </a:lnTo>
                <a:lnTo>
                  <a:pt x="23" y="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2" name="Freeform 423"/>
          <p:cNvSpPr/>
          <p:nvPr/>
        </p:nvSpPr>
        <p:spPr bwMode="auto">
          <a:xfrm>
            <a:off x="4618995" y="2590526"/>
            <a:ext cx="162441" cy="222604"/>
          </a:xfrm>
          <a:custGeom>
            <a:avLst/>
            <a:gdLst>
              <a:gd name="T0" fmla="*/ 72 w 81"/>
              <a:gd name="T1" fmla="*/ 102 h 111"/>
              <a:gd name="T2" fmla="*/ 10 w 81"/>
              <a:gd name="T3" fmla="*/ 102 h 111"/>
              <a:gd name="T4" fmla="*/ 10 w 81"/>
              <a:gd name="T5" fmla="*/ 32 h 111"/>
              <a:gd name="T6" fmla="*/ 33 w 81"/>
              <a:gd name="T7" fmla="*/ 32 h 111"/>
              <a:gd name="T8" fmla="*/ 33 w 81"/>
              <a:gd name="T9" fmla="*/ 9 h 111"/>
              <a:gd name="T10" fmla="*/ 72 w 81"/>
              <a:gd name="T11" fmla="*/ 9 h 111"/>
              <a:gd name="T12" fmla="*/ 72 w 81"/>
              <a:gd name="T13" fmla="*/ 19 h 111"/>
              <a:gd name="T14" fmla="*/ 80 w 81"/>
              <a:gd name="T15" fmla="*/ 10 h 111"/>
              <a:gd name="T16" fmla="*/ 81 w 81"/>
              <a:gd name="T17" fmla="*/ 9 h 111"/>
              <a:gd name="T18" fmla="*/ 81 w 81"/>
              <a:gd name="T19" fmla="*/ 0 h 111"/>
              <a:gd name="T20" fmla="*/ 24 w 81"/>
              <a:gd name="T21" fmla="*/ 0 h 111"/>
              <a:gd name="T22" fmla="*/ 24 w 81"/>
              <a:gd name="T23" fmla="*/ 0 h 111"/>
              <a:gd name="T24" fmla="*/ 0 w 81"/>
              <a:gd name="T25" fmla="*/ 23 h 111"/>
              <a:gd name="T26" fmla="*/ 0 w 81"/>
              <a:gd name="T27" fmla="*/ 111 h 111"/>
              <a:gd name="T28" fmla="*/ 81 w 81"/>
              <a:gd name="T29" fmla="*/ 111 h 111"/>
              <a:gd name="T30" fmla="*/ 81 w 81"/>
              <a:gd name="T31" fmla="*/ 69 h 111"/>
              <a:gd name="T32" fmla="*/ 72 w 81"/>
              <a:gd name="T33" fmla="*/ 79 h 111"/>
              <a:gd name="T34" fmla="*/ 72 w 81"/>
              <a:gd name="T35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11">
                <a:moveTo>
                  <a:pt x="72" y="102"/>
                </a:moveTo>
                <a:lnTo>
                  <a:pt x="10" y="102"/>
                </a:lnTo>
                <a:lnTo>
                  <a:pt x="10" y="32"/>
                </a:lnTo>
                <a:lnTo>
                  <a:pt x="33" y="32"/>
                </a:lnTo>
                <a:lnTo>
                  <a:pt x="33" y="9"/>
                </a:lnTo>
                <a:lnTo>
                  <a:pt x="72" y="9"/>
                </a:lnTo>
                <a:lnTo>
                  <a:pt x="72" y="19"/>
                </a:lnTo>
                <a:lnTo>
                  <a:pt x="80" y="10"/>
                </a:lnTo>
                <a:lnTo>
                  <a:pt x="81" y="9"/>
                </a:lnTo>
                <a:lnTo>
                  <a:pt x="81" y="0"/>
                </a:lnTo>
                <a:lnTo>
                  <a:pt x="24" y="0"/>
                </a:lnTo>
                <a:lnTo>
                  <a:pt x="24" y="0"/>
                </a:lnTo>
                <a:lnTo>
                  <a:pt x="0" y="23"/>
                </a:lnTo>
                <a:lnTo>
                  <a:pt x="0" y="111"/>
                </a:lnTo>
                <a:lnTo>
                  <a:pt x="81" y="111"/>
                </a:lnTo>
                <a:lnTo>
                  <a:pt x="81" y="69"/>
                </a:lnTo>
                <a:lnTo>
                  <a:pt x="72" y="79"/>
                </a:lnTo>
                <a:lnTo>
                  <a:pt x="72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3" name="Freeform 424"/>
          <p:cNvSpPr>
            <a:spLocks noEditPoints="1"/>
          </p:cNvSpPr>
          <p:nvPr/>
        </p:nvSpPr>
        <p:spPr bwMode="auto">
          <a:xfrm>
            <a:off x="4687180" y="2624617"/>
            <a:ext cx="140381" cy="140381"/>
          </a:xfrm>
          <a:custGeom>
            <a:avLst/>
            <a:gdLst>
              <a:gd name="T0" fmla="*/ 8 w 70"/>
              <a:gd name="T1" fmla="*/ 45 h 70"/>
              <a:gd name="T2" fmla="*/ 8 w 70"/>
              <a:gd name="T3" fmla="*/ 45 h 70"/>
              <a:gd name="T4" fmla="*/ 8 w 70"/>
              <a:gd name="T5" fmla="*/ 45 h 70"/>
              <a:gd name="T6" fmla="*/ 8 w 70"/>
              <a:gd name="T7" fmla="*/ 45 h 70"/>
              <a:gd name="T8" fmla="*/ 0 w 70"/>
              <a:gd name="T9" fmla="*/ 70 h 70"/>
              <a:gd name="T10" fmla="*/ 25 w 70"/>
              <a:gd name="T11" fmla="*/ 62 h 70"/>
              <a:gd name="T12" fmla="*/ 25 w 70"/>
              <a:gd name="T13" fmla="*/ 62 h 70"/>
              <a:gd name="T14" fmla="*/ 25 w 70"/>
              <a:gd name="T15" fmla="*/ 62 h 70"/>
              <a:gd name="T16" fmla="*/ 25 w 70"/>
              <a:gd name="T17" fmla="*/ 62 h 70"/>
              <a:gd name="T18" fmla="*/ 70 w 70"/>
              <a:gd name="T19" fmla="*/ 16 h 70"/>
              <a:gd name="T20" fmla="*/ 53 w 70"/>
              <a:gd name="T21" fmla="*/ 0 h 70"/>
              <a:gd name="T22" fmla="*/ 8 w 70"/>
              <a:gd name="T23" fmla="*/ 45 h 70"/>
              <a:gd name="T24" fmla="*/ 8 w 70"/>
              <a:gd name="T25" fmla="*/ 45 h 70"/>
              <a:gd name="T26" fmla="*/ 22 w 70"/>
              <a:gd name="T27" fmla="*/ 58 h 70"/>
              <a:gd name="T28" fmla="*/ 6 w 70"/>
              <a:gd name="T29" fmla="*/ 64 h 70"/>
              <a:gd name="T30" fmla="*/ 11 w 70"/>
              <a:gd name="T31" fmla="*/ 47 h 70"/>
              <a:gd name="T32" fmla="*/ 22 w 70"/>
              <a:gd name="T33" fmla="*/ 5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70">
                <a:moveTo>
                  <a:pt x="8" y="45"/>
                </a:moveTo>
                <a:lnTo>
                  <a:pt x="8" y="45"/>
                </a:lnTo>
                <a:lnTo>
                  <a:pt x="8" y="45"/>
                </a:lnTo>
                <a:lnTo>
                  <a:pt x="8" y="45"/>
                </a:lnTo>
                <a:lnTo>
                  <a:pt x="0" y="70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70" y="16"/>
                </a:lnTo>
                <a:lnTo>
                  <a:pt x="53" y="0"/>
                </a:lnTo>
                <a:lnTo>
                  <a:pt x="8" y="45"/>
                </a:lnTo>
                <a:lnTo>
                  <a:pt x="8" y="45"/>
                </a:lnTo>
                <a:close/>
                <a:moveTo>
                  <a:pt x="22" y="58"/>
                </a:moveTo>
                <a:lnTo>
                  <a:pt x="6" y="64"/>
                </a:lnTo>
                <a:lnTo>
                  <a:pt x="11" y="47"/>
                </a:lnTo>
                <a:lnTo>
                  <a:pt x="22" y="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1" name="组合 590"/>
          <p:cNvGrpSpPr/>
          <p:nvPr/>
        </p:nvGrpSpPr>
        <p:grpSpPr>
          <a:xfrm>
            <a:off x="1057340" y="2143313"/>
            <a:ext cx="192522" cy="222604"/>
            <a:chOff x="999679" y="1724084"/>
            <a:chExt cx="192522" cy="222604"/>
          </a:xfrm>
        </p:grpSpPr>
        <p:sp>
          <p:nvSpPr>
            <p:cNvPr id="340" name="Freeform 431"/>
            <p:cNvSpPr>
              <a:spLocks noEditPoints="1"/>
            </p:cNvSpPr>
            <p:nvPr/>
          </p:nvSpPr>
          <p:spPr bwMode="auto">
            <a:xfrm>
              <a:off x="999679" y="1724084"/>
              <a:ext cx="192522" cy="222604"/>
            </a:xfrm>
            <a:custGeom>
              <a:avLst/>
              <a:gdLst>
                <a:gd name="T0" fmla="*/ 218 w 248"/>
                <a:gd name="T1" fmla="*/ 40 h 287"/>
                <a:gd name="T2" fmla="*/ 218 w 248"/>
                <a:gd name="T3" fmla="*/ 24 h 287"/>
                <a:gd name="T4" fmla="*/ 193 w 248"/>
                <a:gd name="T5" fmla="*/ 0 h 287"/>
                <a:gd name="T6" fmla="*/ 167 w 248"/>
                <a:gd name="T7" fmla="*/ 24 h 287"/>
                <a:gd name="T8" fmla="*/ 167 w 248"/>
                <a:gd name="T9" fmla="*/ 40 h 287"/>
                <a:gd name="T10" fmla="*/ 150 w 248"/>
                <a:gd name="T11" fmla="*/ 40 h 287"/>
                <a:gd name="T12" fmla="*/ 150 w 248"/>
                <a:gd name="T13" fmla="*/ 24 h 287"/>
                <a:gd name="T14" fmla="*/ 124 w 248"/>
                <a:gd name="T15" fmla="*/ 0 h 287"/>
                <a:gd name="T16" fmla="*/ 98 w 248"/>
                <a:gd name="T17" fmla="*/ 24 h 287"/>
                <a:gd name="T18" fmla="*/ 98 w 248"/>
                <a:gd name="T19" fmla="*/ 40 h 287"/>
                <a:gd name="T20" fmla="*/ 81 w 248"/>
                <a:gd name="T21" fmla="*/ 40 h 287"/>
                <a:gd name="T22" fmla="*/ 81 w 248"/>
                <a:gd name="T23" fmla="*/ 24 h 287"/>
                <a:gd name="T24" fmla="*/ 55 w 248"/>
                <a:gd name="T25" fmla="*/ 0 h 287"/>
                <a:gd name="T26" fmla="*/ 29 w 248"/>
                <a:gd name="T27" fmla="*/ 24 h 287"/>
                <a:gd name="T28" fmla="*/ 29 w 248"/>
                <a:gd name="T29" fmla="*/ 40 h 287"/>
                <a:gd name="T30" fmla="*/ 0 w 248"/>
                <a:gd name="T31" fmla="*/ 40 h 287"/>
                <a:gd name="T32" fmla="*/ 0 w 248"/>
                <a:gd name="T33" fmla="*/ 287 h 287"/>
                <a:gd name="T34" fmla="*/ 248 w 248"/>
                <a:gd name="T35" fmla="*/ 287 h 287"/>
                <a:gd name="T36" fmla="*/ 248 w 248"/>
                <a:gd name="T37" fmla="*/ 40 h 287"/>
                <a:gd name="T38" fmla="*/ 218 w 248"/>
                <a:gd name="T39" fmla="*/ 40 h 287"/>
                <a:gd name="T40" fmla="*/ 181 w 248"/>
                <a:gd name="T41" fmla="*/ 24 h 287"/>
                <a:gd name="T42" fmla="*/ 193 w 248"/>
                <a:gd name="T43" fmla="*/ 14 h 287"/>
                <a:gd name="T44" fmla="*/ 205 w 248"/>
                <a:gd name="T45" fmla="*/ 24 h 287"/>
                <a:gd name="T46" fmla="*/ 205 w 248"/>
                <a:gd name="T47" fmla="*/ 66 h 287"/>
                <a:gd name="T48" fmla="*/ 193 w 248"/>
                <a:gd name="T49" fmla="*/ 76 h 287"/>
                <a:gd name="T50" fmla="*/ 181 w 248"/>
                <a:gd name="T51" fmla="*/ 66 h 287"/>
                <a:gd name="T52" fmla="*/ 181 w 248"/>
                <a:gd name="T53" fmla="*/ 24 h 287"/>
                <a:gd name="T54" fmla="*/ 112 w 248"/>
                <a:gd name="T55" fmla="*/ 24 h 287"/>
                <a:gd name="T56" fmla="*/ 124 w 248"/>
                <a:gd name="T57" fmla="*/ 14 h 287"/>
                <a:gd name="T58" fmla="*/ 136 w 248"/>
                <a:gd name="T59" fmla="*/ 24 h 287"/>
                <a:gd name="T60" fmla="*/ 136 w 248"/>
                <a:gd name="T61" fmla="*/ 66 h 287"/>
                <a:gd name="T62" fmla="*/ 124 w 248"/>
                <a:gd name="T63" fmla="*/ 76 h 287"/>
                <a:gd name="T64" fmla="*/ 112 w 248"/>
                <a:gd name="T65" fmla="*/ 66 h 287"/>
                <a:gd name="T66" fmla="*/ 112 w 248"/>
                <a:gd name="T67" fmla="*/ 24 h 287"/>
                <a:gd name="T68" fmla="*/ 43 w 248"/>
                <a:gd name="T69" fmla="*/ 24 h 287"/>
                <a:gd name="T70" fmla="*/ 55 w 248"/>
                <a:gd name="T71" fmla="*/ 14 h 287"/>
                <a:gd name="T72" fmla="*/ 67 w 248"/>
                <a:gd name="T73" fmla="*/ 24 h 287"/>
                <a:gd name="T74" fmla="*/ 67 w 248"/>
                <a:gd name="T75" fmla="*/ 66 h 287"/>
                <a:gd name="T76" fmla="*/ 55 w 248"/>
                <a:gd name="T77" fmla="*/ 76 h 287"/>
                <a:gd name="T78" fmla="*/ 43 w 248"/>
                <a:gd name="T79" fmla="*/ 66 h 287"/>
                <a:gd name="T80" fmla="*/ 43 w 248"/>
                <a:gd name="T81" fmla="*/ 24 h 287"/>
                <a:gd name="T82" fmla="*/ 227 w 248"/>
                <a:gd name="T83" fmla="*/ 267 h 287"/>
                <a:gd name="T84" fmla="*/ 21 w 248"/>
                <a:gd name="T85" fmla="*/ 267 h 287"/>
                <a:gd name="T86" fmla="*/ 21 w 248"/>
                <a:gd name="T87" fmla="*/ 95 h 287"/>
                <a:gd name="T88" fmla="*/ 227 w 248"/>
                <a:gd name="T89" fmla="*/ 95 h 287"/>
                <a:gd name="T90" fmla="*/ 227 w 248"/>
                <a:gd name="T91" fmla="*/ 26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87">
                  <a:moveTo>
                    <a:pt x="218" y="40"/>
                  </a:moveTo>
                  <a:cubicBezTo>
                    <a:pt x="218" y="24"/>
                    <a:pt x="218" y="24"/>
                    <a:pt x="218" y="24"/>
                  </a:cubicBezTo>
                  <a:cubicBezTo>
                    <a:pt x="218" y="9"/>
                    <a:pt x="209" y="0"/>
                    <a:pt x="193" y="0"/>
                  </a:cubicBezTo>
                  <a:cubicBezTo>
                    <a:pt x="177" y="0"/>
                    <a:pt x="167" y="9"/>
                    <a:pt x="167" y="24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0" y="9"/>
                    <a:pt x="140" y="0"/>
                    <a:pt x="124" y="0"/>
                  </a:cubicBezTo>
                  <a:cubicBezTo>
                    <a:pt x="108" y="0"/>
                    <a:pt x="98" y="9"/>
                    <a:pt x="98" y="24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9"/>
                    <a:pt x="71" y="0"/>
                    <a:pt x="55" y="0"/>
                  </a:cubicBezTo>
                  <a:cubicBezTo>
                    <a:pt x="39" y="0"/>
                    <a:pt x="29" y="9"/>
                    <a:pt x="29" y="2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48" y="40"/>
                    <a:pt x="248" y="40"/>
                    <a:pt x="248" y="40"/>
                  </a:cubicBezTo>
                  <a:lnTo>
                    <a:pt x="218" y="40"/>
                  </a:lnTo>
                  <a:close/>
                  <a:moveTo>
                    <a:pt x="181" y="24"/>
                  </a:moveTo>
                  <a:cubicBezTo>
                    <a:pt x="181" y="17"/>
                    <a:pt x="184" y="14"/>
                    <a:pt x="193" y="14"/>
                  </a:cubicBezTo>
                  <a:cubicBezTo>
                    <a:pt x="201" y="14"/>
                    <a:pt x="205" y="17"/>
                    <a:pt x="205" y="2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73"/>
                    <a:pt x="201" y="76"/>
                    <a:pt x="193" y="76"/>
                  </a:cubicBezTo>
                  <a:cubicBezTo>
                    <a:pt x="184" y="76"/>
                    <a:pt x="181" y="73"/>
                    <a:pt x="181" y="66"/>
                  </a:cubicBezTo>
                  <a:lnTo>
                    <a:pt x="181" y="24"/>
                  </a:lnTo>
                  <a:close/>
                  <a:moveTo>
                    <a:pt x="112" y="24"/>
                  </a:moveTo>
                  <a:cubicBezTo>
                    <a:pt x="112" y="17"/>
                    <a:pt x="115" y="14"/>
                    <a:pt x="124" y="14"/>
                  </a:cubicBezTo>
                  <a:cubicBezTo>
                    <a:pt x="132" y="14"/>
                    <a:pt x="136" y="17"/>
                    <a:pt x="136" y="24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36" y="73"/>
                    <a:pt x="132" y="76"/>
                    <a:pt x="124" y="76"/>
                  </a:cubicBezTo>
                  <a:cubicBezTo>
                    <a:pt x="115" y="76"/>
                    <a:pt x="112" y="73"/>
                    <a:pt x="112" y="66"/>
                  </a:cubicBezTo>
                  <a:lnTo>
                    <a:pt x="112" y="24"/>
                  </a:lnTo>
                  <a:close/>
                  <a:moveTo>
                    <a:pt x="43" y="24"/>
                  </a:moveTo>
                  <a:cubicBezTo>
                    <a:pt x="43" y="17"/>
                    <a:pt x="47" y="14"/>
                    <a:pt x="55" y="14"/>
                  </a:cubicBezTo>
                  <a:cubicBezTo>
                    <a:pt x="64" y="14"/>
                    <a:pt x="67" y="17"/>
                    <a:pt x="67" y="24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73"/>
                    <a:pt x="64" y="76"/>
                    <a:pt x="55" y="76"/>
                  </a:cubicBezTo>
                  <a:cubicBezTo>
                    <a:pt x="47" y="76"/>
                    <a:pt x="43" y="73"/>
                    <a:pt x="43" y="66"/>
                  </a:cubicBezTo>
                  <a:lnTo>
                    <a:pt x="43" y="24"/>
                  </a:lnTo>
                  <a:close/>
                  <a:moveTo>
                    <a:pt x="227" y="267"/>
                  </a:moveTo>
                  <a:cubicBezTo>
                    <a:pt x="21" y="267"/>
                    <a:pt x="21" y="267"/>
                    <a:pt x="21" y="267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27" y="95"/>
                    <a:pt x="227" y="95"/>
                    <a:pt x="227" y="95"/>
                  </a:cubicBezTo>
                  <a:lnTo>
                    <a:pt x="227" y="26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1" name="Freeform 432"/>
            <p:cNvSpPr/>
            <p:nvPr/>
          </p:nvSpPr>
          <p:spPr bwMode="auto">
            <a:xfrm>
              <a:off x="1043799" y="1824356"/>
              <a:ext cx="52141" cy="80217"/>
            </a:xfrm>
            <a:custGeom>
              <a:avLst/>
              <a:gdLst>
                <a:gd name="T0" fmla="*/ 66 w 66"/>
                <a:gd name="T1" fmla="*/ 70 h 102"/>
                <a:gd name="T2" fmla="*/ 42 w 66"/>
                <a:gd name="T3" fmla="*/ 46 h 102"/>
                <a:gd name="T4" fmla="*/ 42 w 66"/>
                <a:gd name="T5" fmla="*/ 45 h 102"/>
                <a:gd name="T6" fmla="*/ 64 w 66"/>
                <a:gd name="T7" fmla="*/ 21 h 102"/>
                <a:gd name="T8" fmla="*/ 31 w 66"/>
                <a:gd name="T9" fmla="*/ 0 h 102"/>
                <a:gd name="T10" fmla="*/ 3 w 66"/>
                <a:gd name="T11" fmla="*/ 5 h 102"/>
                <a:gd name="T12" fmla="*/ 5 w 66"/>
                <a:gd name="T13" fmla="*/ 22 h 102"/>
                <a:gd name="T14" fmla="*/ 26 w 66"/>
                <a:gd name="T15" fmla="*/ 17 h 102"/>
                <a:gd name="T16" fmla="*/ 40 w 66"/>
                <a:gd name="T17" fmla="*/ 27 h 102"/>
                <a:gd name="T18" fmla="*/ 19 w 66"/>
                <a:gd name="T19" fmla="*/ 39 h 102"/>
                <a:gd name="T20" fmla="*/ 19 w 66"/>
                <a:gd name="T21" fmla="*/ 57 h 102"/>
                <a:gd name="T22" fmla="*/ 44 w 66"/>
                <a:gd name="T23" fmla="*/ 72 h 102"/>
                <a:gd name="T24" fmla="*/ 27 w 66"/>
                <a:gd name="T25" fmla="*/ 85 h 102"/>
                <a:gd name="T26" fmla="*/ 3 w 66"/>
                <a:gd name="T27" fmla="*/ 80 h 102"/>
                <a:gd name="T28" fmla="*/ 0 w 66"/>
                <a:gd name="T29" fmla="*/ 98 h 102"/>
                <a:gd name="T30" fmla="*/ 25 w 66"/>
                <a:gd name="T31" fmla="*/ 102 h 102"/>
                <a:gd name="T32" fmla="*/ 66 w 66"/>
                <a:gd name="T33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102">
                  <a:moveTo>
                    <a:pt x="66" y="70"/>
                  </a:moveTo>
                  <a:cubicBezTo>
                    <a:pt x="66" y="57"/>
                    <a:pt x="58" y="50"/>
                    <a:pt x="42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56" y="41"/>
                    <a:pt x="64" y="33"/>
                    <a:pt x="64" y="21"/>
                  </a:cubicBezTo>
                  <a:cubicBezTo>
                    <a:pt x="64" y="9"/>
                    <a:pt x="52" y="0"/>
                    <a:pt x="31" y="0"/>
                  </a:cubicBezTo>
                  <a:cubicBezTo>
                    <a:pt x="22" y="0"/>
                    <a:pt x="12" y="1"/>
                    <a:pt x="3" y="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2" y="19"/>
                    <a:pt x="19" y="17"/>
                    <a:pt x="26" y="17"/>
                  </a:cubicBezTo>
                  <a:cubicBezTo>
                    <a:pt x="37" y="17"/>
                    <a:pt x="40" y="21"/>
                    <a:pt x="40" y="27"/>
                  </a:cubicBezTo>
                  <a:cubicBezTo>
                    <a:pt x="40" y="35"/>
                    <a:pt x="32" y="38"/>
                    <a:pt x="19" y="39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38" y="58"/>
                    <a:pt x="44" y="62"/>
                    <a:pt x="44" y="72"/>
                  </a:cubicBezTo>
                  <a:cubicBezTo>
                    <a:pt x="44" y="79"/>
                    <a:pt x="37" y="85"/>
                    <a:pt x="27" y="85"/>
                  </a:cubicBezTo>
                  <a:cubicBezTo>
                    <a:pt x="18" y="85"/>
                    <a:pt x="11" y="83"/>
                    <a:pt x="3" y="8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7" y="100"/>
                    <a:pt x="16" y="102"/>
                    <a:pt x="25" y="102"/>
                  </a:cubicBezTo>
                  <a:cubicBezTo>
                    <a:pt x="48" y="102"/>
                    <a:pt x="66" y="91"/>
                    <a:pt x="66" y="7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2" name="Freeform 433"/>
            <p:cNvSpPr/>
            <p:nvPr/>
          </p:nvSpPr>
          <p:spPr bwMode="auto">
            <a:xfrm>
              <a:off x="1107973" y="1826362"/>
              <a:ext cx="32087" cy="76207"/>
            </a:xfrm>
            <a:custGeom>
              <a:avLst/>
              <a:gdLst>
                <a:gd name="T0" fmla="*/ 8 w 16"/>
                <a:gd name="T1" fmla="*/ 10 h 38"/>
                <a:gd name="T2" fmla="*/ 8 w 16"/>
                <a:gd name="T3" fmla="*/ 38 h 38"/>
                <a:gd name="T4" fmla="*/ 16 w 16"/>
                <a:gd name="T5" fmla="*/ 38 h 38"/>
                <a:gd name="T6" fmla="*/ 16 w 16"/>
                <a:gd name="T7" fmla="*/ 0 h 38"/>
                <a:gd name="T8" fmla="*/ 12 w 16"/>
                <a:gd name="T9" fmla="*/ 0 h 38"/>
                <a:gd name="T10" fmla="*/ 0 w 16"/>
                <a:gd name="T11" fmla="*/ 6 h 38"/>
                <a:gd name="T12" fmla="*/ 1 w 16"/>
                <a:gd name="T13" fmla="*/ 13 h 38"/>
                <a:gd name="T14" fmla="*/ 8 w 16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8">
                  <a:moveTo>
                    <a:pt x="8" y="10"/>
                  </a:moveTo>
                  <a:lnTo>
                    <a:pt x="8" y="38"/>
                  </a:lnTo>
                  <a:lnTo>
                    <a:pt x="16" y="38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3" name="Freeform 434"/>
          <p:cNvSpPr>
            <a:spLocks noEditPoints="1"/>
          </p:cNvSpPr>
          <p:nvPr/>
        </p:nvSpPr>
        <p:spPr bwMode="auto">
          <a:xfrm>
            <a:off x="1502547" y="2145319"/>
            <a:ext cx="192522" cy="220598"/>
          </a:xfrm>
          <a:custGeom>
            <a:avLst/>
            <a:gdLst>
              <a:gd name="T0" fmla="*/ 219 w 248"/>
              <a:gd name="T1" fmla="*/ 40 h 287"/>
              <a:gd name="T2" fmla="*/ 219 w 248"/>
              <a:gd name="T3" fmla="*/ 24 h 287"/>
              <a:gd name="T4" fmla="*/ 193 w 248"/>
              <a:gd name="T5" fmla="*/ 0 h 287"/>
              <a:gd name="T6" fmla="*/ 168 w 248"/>
              <a:gd name="T7" fmla="*/ 24 h 287"/>
              <a:gd name="T8" fmla="*/ 168 w 248"/>
              <a:gd name="T9" fmla="*/ 40 h 287"/>
              <a:gd name="T10" fmla="*/ 150 w 248"/>
              <a:gd name="T11" fmla="*/ 40 h 287"/>
              <a:gd name="T12" fmla="*/ 150 w 248"/>
              <a:gd name="T13" fmla="*/ 24 h 287"/>
              <a:gd name="T14" fmla="*/ 124 w 248"/>
              <a:gd name="T15" fmla="*/ 0 h 287"/>
              <a:gd name="T16" fmla="*/ 99 w 248"/>
              <a:gd name="T17" fmla="*/ 24 h 287"/>
              <a:gd name="T18" fmla="*/ 99 w 248"/>
              <a:gd name="T19" fmla="*/ 40 h 287"/>
              <a:gd name="T20" fmla="*/ 81 w 248"/>
              <a:gd name="T21" fmla="*/ 40 h 287"/>
              <a:gd name="T22" fmla="*/ 81 w 248"/>
              <a:gd name="T23" fmla="*/ 24 h 287"/>
              <a:gd name="T24" fmla="*/ 56 w 248"/>
              <a:gd name="T25" fmla="*/ 0 h 287"/>
              <a:gd name="T26" fmla="*/ 30 w 248"/>
              <a:gd name="T27" fmla="*/ 24 h 287"/>
              <a:gd name="T28" fmla="*/ 30 w 248"/>
              <a:gd name="T29" fmla="*/ 40 h 287"/>
              <a:gd name="T30" fmla="*/ 0 w 248"/>
              <a:gd name="T31" fmla="*/ 40 h 287"/>
              <a:gd name="T32" fmla="*/ 0 w 248"/>
              <a:gd name="T33" fmla="*/ 287 h 287"/>
              <a:gd name="T34" fmla="*/ 248 w 248"/>
              <a:gd name="T35" fmla="*/ 287 h 287"/>
              <a:gd name="T36" fmla="*/ 248 w 248"/>
              <a:gd name="T37" fmla="*/ 40 h 287"/>
              <a:gd name="T38" fmla="*/ 219 w 248"/>
              <a:gd name="T39" fmla="*/ 40 h 287"/>
              <a:gd name="T40" fmla="*/ 181 w 248"/>
              <a:gd name="T41" fmla="*/ 24 h 287"/>
              <a:gd name="T42" fmla="*/ 193 w 248"/>
              <a:gd name="T43" fmla="*/ 13 h 287"/>
              <a:gd name="T44" fmla="*/ 205 w 248"/>
              <a:gd name="T45" fmla="*/ 24 h 287"/>
              <a:gd name="T46" fmla="*/ 205 w 248"/>
              <a:gd name="T47" fmla="*/ 65 h 287"/>
              <a:gd name="T48" fmla="*/ 193 w 248"/>
              <a:gd name="T49" fmla="*/ 76 h 287"/>
              <a:gd name="T50" fmla="*/ 181 w 248"/>
              <a:gd name="T51" fmla="*/ 65 h 287"/>
              <a:gd name="T52" fmla="*/ 181 w 248"/>
              <a:gd name="T53" fmla="*/ 24 h 287"/>
              <a:gd name="T54" fmla="*/ 113 w 248"/>
              <a:gd name="T55" fmla="*/ 24 h 287"/>
              <a:gd name="T56" fmla="*/ 124 w 248"/>
              <a:gd name="T57" fmla="*/ 13 h 287"/>
              <a:gd name="T58" fmla="*/ 136 w 248"/>
              <a:gd name="T59" fmla="*/ 24 h 287"/>
              <a:gd name="T60" fmla="*/ 136 w 248"/>
              <a:gd name="T61" fmla="*/ 65 h 287"/>
              <a:gd name="T62" fmla="*/ 124 w 248"/>
              <a:gd name="T63" fmla="*/ 76 h 287"/>
              <a:gd name="T64" fmla="*/ 113 w 248"/>
              <a:gd name="T65" fmla="*/ 65 h 287"/>
              <a:gd name="T66" fmla="*/ 113 w 248"/>
              <a:gd name="T67" fmla="*/ 24 h 287"/>
              <a:gd name="T68" fmla="*/ 44 w 248"/>
              <a:gd name="T69" fmla="*/ 24 h 287"/>
              <a:gd name="T70" fmla="*/ 56 w 248"/>
              <a:gd name="T71" fmla="*/ 13 h 287"/>
              <a:gd name="T72" fmla="*/ 68 w 248"/>
              <a:gd name="T73" fmla="*/ 24 h 287"/>
              <a:gd name="T74" fmla="*/ 68 w 248"/>
              <a:gd name="T75" fmla="*/ 65 h 287"/>
              <a:gd name="T76" fmla="*/ 56 w 248"/>
              <a:gd name="T77" fmla="*/ 76 h 287"/>
              <a:gd name="T78" fmla="*/ 44 w 248"/>
              <a:gd name="T79" fmla="*/ 65 h 287"/>
              <a:gd name="T80" fmla="*/ 44 w 248"/>
              <a:gd name="T81" fmla="*/ 24 h 287"/>
              <a:gd name="T82" fmla="*/ 227 w 248"/>
              <a:gd name="T83" fmla="*/ 266 h 287"/>
              <a:gd name="T84" fmla="*/ 21 w 248"/>
              <a:gd name="T85" fmla="*/ 266 h 287"/>
              <a:gd name="T86" fmla="*/ 21 w 248"/>
              <a:gd name="T87" fmla="*/ 95 h 287"/>
              <a:gd name="T88" fmla="*/ 227 w 248"/>
              <a:gd name="T89" fmla="*/ 95 h 287"/>
              <a:gd name="T90" fmla="*/ 227 w 248"/>
              <a:gd name="T91" fmla="*/ 2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87">
                <a:moveTo>
                  <a:pt x="219" y="40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9"/>
                  <a:pt x="209" y="0"/>
                  <a:pt x="193" y="0"/>
                </a:cubicBezTo>
                <a:cubicBezTo>
                  <a:pt x="177" y="0"/>
                  <a:pt x="168" y="9"/>
                  <a:pt x="168" y="24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9"/>
                  <a:pt x="141" y="0"/>
                  <a:pt x="124" y="0"/>
                </a:cubicBezTo>
                <a:cubicBezTo>
                  <a:pt x="108" y="0"/>
                  <a:pt x="99" y="9"/>
                  <a:pt x="99" y="24"/>
                </a:cubicBezTo>
                <a:cubicBezTo>
                  <a:pt x="99" y="40"/>
                  <a:pt x="99" y="40"/>
                  <a:pt x="99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9"/>
                  <a:pt x="72" y="0"/>
                  <a:pt x="56" y="0"/>
                </a:cubicBezTo>
                <a:cubicBezTo>
                  <a:pt x="40" y="0"/>
                  <a:pt x="30" y="9"/>
                  <a:pt x="30" y="24"/>
                </a:cubicBezTo>
                <a:cubicBezTo>
                  <a:pt x="30" y="40"/>
                  <a:pt x="30" y="40"/>
                  <a:pt x="3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7"/>
                  <a:pt x="0" y="287"/>
                  <a:pt x="0" y="287"/>
                </a:cubicBezTo>
                <a:cubicBezTo>
                  <a:pt x="248" y="287"/>
                  <a:pt x="248" y="287"/>
                  <a:pt x="248" y="287"/>
                </a:cubicBezTo>
                <a:cubicBezTo>
                  <a:pt x="248" y="40"/>
                  <a:pt x="248" y="40"/>
                  <a:pt x="248" y="40"/>
                </a:cubicBezTo>
                <a:lnTo>
                  <a:pt x="219" y="40"/>
                </a:lnTo>
                <a:close/>
                <a:moveTo>
                  <a:pt x="181" y="24"/>
                </a:moveTo>
                <a:cubicBezTo>
                  <a:pt x="181" y="17"/>
                  <a:pt x="185" y="13"/>
                  <a:pt x="193" y="13"/>
                </a:cubicBezTo>
                <a:cubicBezTo>
                  <a:pt x="202" y="13"/>
                  <a:pt x="205" y="17"/>
                  <a:pt x="205" y="24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5" y="73"/>
                  <a:pt x="202" y="76"/>
                  <a:pt x="193" y="76"/>
                </a:cubicBezTo>
                <a:cubicBezTo>
                  <a:pt x="185" y="76"/>
                  <a:pt x="181" y="73"/>
                  <a:pt x="181" y="65"/>
                </a:cubicBezTo>
                <a:lnTo>
                  <a:pt x="181" y="24"/>
                </a:lnTo>
                <a:close/>
                <a:moveTo>
                  <a:pt x="113" y="24"/>
                </a:moveTo>
                <a:cubicBezTo>
                  <a:pt x="113" y="17"/>
                  <a:pt x="116" y="13"/>
                  <a:pt x="124" y="13"/>
                </a:cubicBezTo>
                <a:cubicBezTo>
                  <a:pt x="133" y="13"/>
                  <a:pt x="136" y="17"/>
                  <a:pt x="136" y="24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73"/>
                  <a:pt x="133" y="76"/>
                  <a:pt x="124" y="76"/>
                </a:cubicBezTo>
                <a:cubicBezTo>
                  <a:pt x="116" y="76"/>
                  <a:pt x="113" y="73"/>
                  <a:pt x="113" y="65"/>
                </a:cubicBezTo>
                <a:lnTo>
                  <a:pt x="113" y="24"/>
                </a:lnTo>
                <a:close/>
                <a:moveTo>
                  <a:pt x="44" y="24"/>
                </a:moveTo>
                <a:cubicBezTo>
                  <a:pt x="44" y="17"/>
                  <a:pt x="47" y="13"/>
                  <a:pt x="56" y="13"/>
                </a:cubicBezTo>
                <a:cubicBezTo>
                  <a:pt x="64" y="13"/>
                  <a:pt x="68" y="17"/>
                  <a:pt x="68" y="24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73"/>
                  <a:pt x="64" y="76"/>
                  <a:pt x="56" y="76"/>
                </a:cubicBezTo>
                <a:cubicBezTo>
                  <a:pt x="47" y="76"/>
                  <a:pt x="44" y="73"/>
                  <a:pt x="44" y="65"/>
                </a:cubicBezTo>
                <a:lnTo>
                  <a:pt x="44" y="24"/>
                </a:lnTo>
                <a:close/>
                <a:moveTo>
                  <a:pt x="227" y="266"/>
                </a:moveTo>
                <a:cubicBezTo>
                  <a:pt x="21" y="266"/>
                  <a:pt x="21" y="266"/>
                  <a:pt x="21" y="266"/>
                </a:cubicBezTo>
                <a:cubicBezTo>
                  <a:pt x="21" y="95"/>
                  <a:pt x="21" y="95"/>
                  <a:pt x="21" y="95"/>
                </a:cubicBezTo>
                <a:cubicBezTo>
                  <a:pt x="227" y="95"/>
                  <a:pt x="227" y="95"/>
                  <a:pt x="227" y="95"/>
                </a:cubicBezTo>
                <a:lnTo>
                  <a:pt x="227" y="26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4" name="Freeform 435"/>
          <p:cNvSpPr/>
          <p:nvPr/>
        </p:nvSpPr>
        <p:spPr bwMode="auto">
          <a:xfrm>
            <a:off x="1552684" y="2237569"/>
            <a:ext cx="94256" cy="94256"/>
          </a:xfrm>
          <a:custGeom>
            <a:avLst/>
            <a:gdLst>
              <a:gd name="T0" fmla="*/ 9 w 123"/>
              <a:gd name="T1" fmla="*/ 75 h 123"/>
              <a:gd name="T2" fmla="*/ 38 w 123"/>
              <a:gd name="T3" fmla="*/ 75 h 123"/>
              <a:gd name="T4" fmla="*/ 47 w 123"/>
              <a:gd name="T5" fmla="*/ 84 h 123"/>
              <a:gd name="T6" fmla="*/ 47 w 123"/>
              <a:gd name="T7" fmla="*/ 114 h 123"/>
              <a:gd name="T8" fmla="*/ 56 w 123"/>
              <a:gd name="T9" fmla="*/ 123 h 123"/>
              <a:gd name="T10" fmla="*/ 66 w 123"/>
              <a:gd name="T11" fmla="*/ 123 h 123"/>
              <a:gd name="T12" fmla="*/ 75 w 123"/>
              <a:gd name="T13" fmla="*/ 114 h 123"/>
              <a:gd name="T14" fmla="*/ 75 w 123"/>
              <a:gd name="T15" fmla="*/ 84 h 123"/>
              <a:gd name="T16" fmla="*/ 84 w 123"/>
              <a:gd name="T17" fmla="*/ 75 h 123"/>
              <a:gd name="T18" fmla="*/ 114 w 123"/>
              <a:gd name="T19" fmla="*/ 75 h 123"/>
              <a:gd name="T20" fmla="*/ 123 w 123"/>
              <a:gd name="T21" fmla="*/ 66 h 123"/>
              <a:gd name="T22" fmla="*/ 123 w 123"/>
              <a:gd name="T23" fmla="*/ 56 h 123"/>
              <a:gd name="T24" fmla="*/ 114 w 123"/>
              <a:gd name="T25" fmla="*/ 47 h 123"/>
              <a:gd name="T26" fmla="*/ 84 w 123"/>
              <a:gd name="T27" fmla="*/ 47 h 123"/>
              <a:gd name="T28" fmla="*/ 75 w 123"/>
              <a:gd name="T29" fmla="*/ 38 h 123"/>
              <a:gd name="T30" fmla="*/ 75 w 123"/>
              <a:gd name="T31" fmla="*/ 9 h 123"/>
              <a:gd name="T32" fmla="*/ 66 w 123"/>
              <a:gd name="T33" fmla="*/ 0 h 123"/>
              <a:gd name="T34" fmla="*/ 56 w 123"/>
              <a:gd name="T35" fmla="*/ 0 h 123"/>
              <a:gd name="T36" fmla="*/ 47 w 123"/>
              <a:gd name="T37" fmla="*/ 9 h 123"/>
              <a:gd name="T38" fmla="*/ 47 w 123"/>
              <a:gd name="T39" fmla="*/ 38 h 123"/>
              <a:gd name="T40" fmla="*/ 38 w 123"/>
              <a:gd name="T41" fmla="*/ 47 h 123"/>
              <a:gd name="T42" fmla="*/ 9 w 123"/>
              <a:gd name="T43" fmla="*/ 47 h 123"/>
              <a:gd name="T44" fmla="*/ 0 w 123"/>
              <a:gd name="T45" fmla="*/ 56 h 123"/>
              <a:gd name="T46" fmla="*/ 0 w 123"/>
              <a:gd name="T47" fmla="*/ 66 h 123"/>
              <a:gd name="T48" fmla="*/ 9 w 123"/>
              <a:gd name="T49" fmla="*/ 7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3" h="123">
                <a:moveTo>
                  <a:pt x="9" y="75"/>
                </a:moveTo>
                <a:cubicBezTo>
                  <a:pt x="38" y="75"/>
                  <a:pt x="38" y="75"/>
                  <a:pt x="38" y="75"/>
                </a:cubicBezTo>
                <a:cubicBezTo>
                  <a:pt x="43" y="75"/>
                  <a:pt x="47" y="79"/>
                  <a:pt x="47" y="8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9"/>
                  <a:pt x="51" y="123"/>
                  <a:pt x="5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71" y="123"/>
                  <a:pt x="75" y="119"/>
                  <a:pt x="75" y="11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79"/>
                  <a:pt x="79" y="75"/>
                  <a:pt x="84" y="75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9" y="75"/>
                  <a:pt x="123" y="71"/>
                  <a:pt x="123" y="6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23" y="51"/>
                  <a:pt x="119" y="47"/>
                  <a:pt x="11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79" y="47"/>
                  <a:pt x="75" y="43"/>
                  <a:pt x="75" y="38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4"/>
                  <a:pt x="71" y="0"/>
                  <a:pt x="6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0"/>
                  <a:pt x="47" y="4"/>
                  <a:pt x="47" y="9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43"/>
                  <a:pt x="43" y="47"/>
                  <a:pt x="38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4" y="47"/>
                  <a:pt x="0" y="51"/>
                  <a:pt x="0" y="5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1"/>
                  <a:pt x="4" y="75"/>
                  <a:pt x="9" y="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5" name="Freeform 436"/>
          <p:cNvSpPr>
            <a:spLocks noEditPoints="1"/>
          </p:cNvSpPr>
          <p:nvPr/>
        </p:nvSpPr>
        <p:spPr bwMode="auto">
          <a:xfrm>
            <a:off x="1949760" y="2145319"/>
            <a:ext cx="192522" cy="220598"/>
          </a:xfrm>
          <a:custGeom>
            <a:avLst/>
            <a:gdLst>
              <a:gd name="T0" fmla="*/ 219 w 248"/>
              <a:gd name="T1" fmla="*/ 40 h 287"/>
              <a:gd name="T2" fmla="*/ 219 w 248"/>
              <a:gd name="T3" fmla="*/ 24 h 287"/>
              <a:gd name="T4" fmla="*/ 193 w 248"/>
              <a:gd name="T5" fmla="*/ 0 h 287"/>
              <a:gd name="T6" fmla="*/ 167 w 248"/>
              <a:gd name="T7" fmla="*/ 24 h 287"/>
              <a:gd name="T8" fmla="*/ 167 w 248"/>
              <a:gd name="T9" fmla="*/ 40 h 287"/>
              <a:gd name="T10" fmla="*/ 150 w 248"/>
              <a:gd name="T11" fmla="*/ 40 h 287"/>
              <a:gd name="T12" fmla="*/ 150 w 248"/>
              <a:gd name="T13" fmla="*/ 24 h 287"/>
              <a:gd name="T14" fmla="*/ 124 w 248"/>
              <a:gd name="T15" fmla="*/ 0 h 287"/>
              <a:gd name="T16" fmla="*/ 99 w 248"/>
              <a:gd name="T17" fmla="*/ 24 h 287"/>
              <a:gd name="T18" fmla="*/ 99 w 248"/>
              <a:gd name="T19" fmla="*/ 40 h 287"/>
              <a:gd name="T20" fmla="*/ 81 w 248"/>
              <a:gd name="T21" fmla="*/ 40 h 287"/>
              <a:gd name="T22" fmla="*/ 81 w 248"/>
              <a:gd name="T23" fmla="*/ 24 h 287"/>
              <a:gd name="T24" fmla="*/ 55 w 248"/>
              <a:gd name="T25" fmla="*/ 0 h 287"/>
              <a:gd name="T26" fmla="*/ 30 w 248"/>
              <a:gd name="T27" fmla="*/ 24 h 287"/>
              <a:gd name="T28" fmla="*/ 30 w 248"/>
              <a:gd name="T29" fmla="*/ 40 h 287"/>
              <a:gd name="T30" fmla="*/ 0 w 248"/>
              <a:gd name="T31" fmla="*/ 40 h 287"/>
              <a:gd name="T32" fmla="*/ 0 w 248"/>
              <a:gd name="T33" fmla="*/ 287 h 287"/>
              <a:gd name="T34" fmla="*/ 248 w 248"/>
              <a:gd name="T35" fmla="*/ 287 h 287"/>
              <a:gd name="T36" fmla="*/ 248 w 248"/>
              <a:gd name="T37" fmla="*/ 40 h 287"/>
              <a:gd name="T38" fmla="*/ 219 w 248"/>
              <a:gd name="T39" fmla="*/ 40 h 287"/>
              <a:gd name="T40" fmla="*/ 181 w 248"/>
              <a:gd name="T41" fmla="*/ 24 h 287"/>
              <a:gd name="T42" fmla="*/ 193 w 248"/>
              <a:gd name="T43" fmla="*/ 13 h 287"/>
              <a:gd name="T44" fmla="*/ 205 w 248"/>
              <a:gd name="T45" fmla="*/ 24 h 287"/>
              <a:gd name="T46" fmla="*/ 205 w 248"/>
              <a:gd name="T47" fmla="*/ 65 h 287"/>
              <a:gd name="T48" fmla="*/ 193 w 248"/>
              <a:gd name="T49" fmla="*/ 76 h 287"/>
              <a:gd name="T50" fmla="*/ 181 w 248"/>
              <a:gd name="T51" fmla="*/ 65 h 287"/>
              <a:gd name="T52" fmla="*/ 181 w 248"/>
              <a:gd name="T53" fmla="*/ 24 h 287"/>
              <a:gd name="T54" fmla="*/ 112 w 248"/>
              <a:gd name="T55" fmla="*/ 24 h 287"/>
              <a:gd name="T56" fmla="*/ 124 w 248"/>
              <a:gd name="T57" fmla="*/ 13 h 287"/>
              <a:gd name="T58" fmla="*/ 136 w 248"/>
              <a:gd name="T59" fmla="*/ 24 h 287"/>
              <a:gd name="T60" fmla="*/ 136 w 248"/>
              <a:gd name="T61" fmla="*/ 65 h 287"/>
              <a:gd name="T62" fmla="*/ 124 w 248"/>
              <a:gd name="T63" fmla="*/ 76 h 287"/>
              <a:gd name="T64" fmla="*/ 112 w 248"/>
              <a:gd name="T65" fmla="*/ 65 h 287"/>
              <a:gd name="T66" fmla="*/ 112 w 248"/>
              <a:gd name="T67" fmla="*/ 24 h 287"/>
              <a:gd name="T68" fmla="*/ 43 w 248"/>
              <a:gd name="T69" fmla="*/ 24 h 287"/>
              <a:gd name="T70" fmla="*/ 55 w 248"/>
              <a:gd name="T71" fmla="*/ 13 h 287"/>
              <a:gd name="T72" fmla="*/ 67 w 248"/>
              <a:gd name="T73" fmla="*/ 24 h 287"/>
              <a:gd name="T74" fmla="*/ 67 w 248"/>
              <a:gd name="T75" fmla="*/ 65 h 287"/>
              <a:gd name="T76" fmla="*/ 55 w 248"/>
              <a:gd name="T77" fmla="*/ 76 h 287"/>
              <a:gd name="T78" fmla="*/ 43 w 248"/>
              <a:gd name="T79" fmla="*/ 65 h 287"/>
              <a:gd name="T80" fmla="*/ 43 w 248"/>
              <a:gd name="T81" fmla="*/ 24 h 287"/>
              <a:gd name="T82" fmla="*/ 227 w 248"/>
              <a:gd name="T83" fmla="*/ 266 h 287"/>
              <a:gd name="T84" fmla="*/ 21 w 248"/>
              <a:gd name="T85" fmla="*/ 266 h 287"/>
              <a:gd name="T86" fmla="*/ 21 w 248"/>
              <a:gd name="T87" fmla="*/ 95 h 287"/>
              <a:gd name="T88" fmla="*/ 227 w 248"/>
              <a:gd name="T89" fmla="*/ 95 h 287"/>
              <a:gd name="T90" fmla="*/ 227 w 248"/>
              <a:gd name="T91" fmla="*/ 2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87">
                <a:moveTo>
                  <a:pt x="219" y="40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9"/>
                  <a:pt x="209" y="0"/>
                  <a:pt x="193" y="0"/>
                </a:cubicBezTo>
                <a:cubicBezTo>
                  <a:pt x="177" y="0"/>
                  <a:pt x="167" y="9"/>
                  <a:pt x="167" y="24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9"/>
                  <a:pt x="140" y="0"/>
                  <a:pt x="124" y="0"/>
                </a:cubicBezTo>
                <a:cubicBezTo>
                  <a:pt x="108" y="0"/>
                  <a:pt x="99" y="9"/>
                  <a:pt x="99" y="24"/>
                </a:cubicBezTo>
                <a:cubicBezTo>
                  <a:pt x="99" y="40"/>
                  <a:pt x="99" y="40"/>
                  <a:pt x="99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9"/>
                  <a:pt x="72" y="0"/>
                  <a:pt x="55" y="0"/>
                </a:cubicBezTo>
                <a:cubicBezTo>
                  <a:pt x="39" y="0"/>
                  <a:pt x="30" y="9"/>
                  <a:pt x="30" y="24"/>
                </a:cubicBezTo>
                <a:cubicBezTo>
                  <a:pt x="30" y="40"/>
                  <a:pt x="30" y="40"/>
                  <a:pt x="3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7"/>
                  <a:pt x="0" y="287"/>
                  <a:pt x="0" y="287"/>
                </a:cubicBezTo>
                <a:cubicBezTo>
                  <a:pt x="248" y="287"/>
                  <a:pt x="248" y="287"/>
                  <a:pt x="248" y="287"/>
                </a:cubicBezTo>
                <a:cubicBezTo>
                  <a:pt x="248" y="40"/>
                  <a:pt x="248" y="40"/>
                  <a:pt x="248" y="40"/>
                </a:cubicBezTo>
                <a:lnTo>
                  <a:pt x="219" y="40"/>
                </a:lnTo>
                <a:close/>
                <a:moveTo>
                  <a:pt x="181" y="24"/>
                </a:moveTo>
                <a:cubicBezTo>
                  <a:pt x="181" y="17"/>
                  <a:pt x="184" y="13"/>
                  <a:pt x="193" y="13"/>
                </a:cubicBezTo>
                <a:cubicBezTo>
                  <a:pt x="201" y="13"/>
                  <a:pt x="205" y="17"/>
                  <a:pt x="205" y="24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5" y="73"/>
                  <a:pt x="201" y="76"/>
                  <a:pt x="193" y="76"/>
                </a:cubicBezTo>
                <a:cubicBezTo>
                  <a:pt x="184" y="76"/>
                  <a:pt x="181" y="73"/>
                  <a:pt x="181" y="65"/>
                </a:cubicBezTo>
                <a:lnTo>
                  <a:pt x="181" y="24"/>
                </a:lnTo>
                <a:close/>
                <a:moveTo>
                  <a:pt x="112" y="24"/>
                </a:moveTo>
                <a:cubicBezTo>
                  <a:pt x="112" y="17"/>
                  <a:pt x="116" y="13"/>
                  <a:pt x="124" y="13"/>
                </a:cubicBezTo>
                <a:cubicBezTo>
                  <a:pt x="133" y="13"/>
                  <a:pt x="136" y="17"/>
                  <a:pt x="136" y="24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73"/>
                  <a:pt x="133" y="76"/>
                  <a:pt x="124" y="76"/>
                </a:cubicBezTo>
                <a:cubicBezTo>
                  <a:pt x="116" y="76"/>
                  <a:pt x="112" y="73"/>
                  <a:pt x="112" y="65"/>
                </a:cubicBezTo>
                <a:lnTo>
                  <a:pt x="112" y="24"/>
                </a:lnTo>
                <a:close/>
                <a:moveTo>
                  <a:pt x="43" y="24"/>
                </a:moveTo>
                <a:cubicBezTo>
                  <a:pt x="43" y="17"/>
                  <a:pt x="47" y="13"/>
                  <a:pt x="55" y="13"/>
                </a:cubicBezTo>
                <a:cubicBezTo>
                  <a:pt x="64" y="13"/>
                  <a:pt x="67" y="17"/>
                  <a:pt x="67" y="24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73"/>
                  <a:pt x="64" y="76"/>
                  <a:pt x="55" y="76"/>
                </a:cubicBezTo>
                <a:cubicBezTo>
                  <a:pt x="47" y="76"/>
                  <a:pt x="43" y="73"/>
                  <a:pt x="43" y="65"/>
                </a:cubicBezTo>
                <a:lnTo>
                  <a:pt x="43" y="24"/>
                </a:lnTo>
                <a:close/>
                <a:moveTo>
                  <a:pt x="227" y="266"/>
                </a:moveTo>
                <a:cubicBezTo>
                  <a:pt x="21" y="266"/>
                  <a:pt x="21" y="266"/>
                  <a:pt x="21" y="266"/>
                </a:cubicBezTo>
                <a:cubicBezTo>
                  <a:pt x="21" y="95"/>
                  <a:pt x="21" y="95"/>
                  <a:pt x="21" y="95"/>
                </a:cubicBezTo>
                <a:cubicBezTo>
                  <a:pt x="227" y="95"/>
                  <a:pt x="227" y="95"/>
                  <a:pt x="227" y="95"/>
                </a:cubicBezTo>
                <a:lnTo>
                  <a:pt x="227" y="26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6" name="Freeform 437"/>
          <p:cNvSpPr/>
          <p:nvPr/>
        </p:nvSpPr>
        <p:spPr bwMode="auto">
          <a:xfrm>
            <a:off x="1985858" y="2237569"/>
            <a:ext cx="120326" cy="88239"/>
          </a:xfrm>
          <a:custGeom>
            <a:avLst/>
            <a:gdLst>
              <a:gd name="T0" fmla="*/ 41 w 155"/>
              <a:gd name="T1" fmla="*/ 110 h 114"/>
              <a:gd name="T2" fmla="*/ 52 w 155"/>
              <a:gd name="T3" fmla="*/ 114 h 114"/>
              <a:gd name="T4" fmla="*/ 59 w 155"/>
              <a:gd name="T5" fmla="*/ 114 h 114"/>
              <a:gd name="T6" fmla="*/ 69 w 155"/>
              <a:gd name="T7" fmla="*/ 110 h 114"/>
              <a:gd name="T8" fmla="*/ 153 w 155"/>
              <a:gd name="T9" fmla="*/ 26 h 114"/>
              <a:gd name="T10" fmla="*/ 152 w 155"/>
              <a:gd name="T11" fmla="*/ 17 h 114"/>
              <a:gd name="T12" fmla="*/ 137 w 155"/>
              <a:gd name="T13" fmla="*/ 2 h 114"/>
              <a:gd name="T14" fmla="*/ 128 w 155"/>
              <a:gd name="T15" fmla="*/ 2 h 114"/>
              <a:gd name="T16" fmla="*/ 60 w 155"/>
              <a:gd name="T17" fmla="*/ 71 h 114"/>
              <a:gd name="T18" fmla="*/ 51 w 155"/>
              <a:gd name="T19" fmla="*/ 71 h 114"/>
              <a:gd name="T20" fmla="*/ 26 w 155"/>
              <a:gd name="T21" fmla="*/ 46 h 114"/>
              <a:gd name="T22" fmla="*/ 17 w 155"/>
              <a:gd name="T23" fmla="*/ 46 h 114"/>
              <a:gd name="T24" fmla="*/ 2 w 155"/>
              <a:gd name="T25" fmla="*/ 61 h 114"/>
              <a:gd name="T26" fmla="*/ 2 w 155"/>
              <a:gd name="T27" fmla="*/ 70 h 114"/>
              <a:gd name="T28" fmla="*/ 41 w 155"/>
              <a:gd name="T29" fmla="*/ 11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" h="114">
                <a:moveTo>
                  <a:pt x="41" y="110"/>
                </a:moveTo>
                <a:cubicBezTo>
                  <a:pt x="44" y="112"/>
                  <a:pt x="48" y="114"/>
                  <a:pt x="52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2" y="114"/>
                  <a:pt x="67" y="112"/>
                  <a:pt x="69" y="110"/>
                </a:cubicBezTo>
                <a:cubicBezTo>
                  <a:pt x="153" y="26"/>
                  <a:pt x="153" y="26"/>
                  <a:pt x="153" y="26"/>
                </a:cubicBezTo>
                <a:cubicBezTo>
                  <a:pt x="155" y="24"/>
                  <a:pt x="155" y="20"/>
                  <a:pt x="152" y="17"/>
                </a:cubicBezTo>
                <a:cubicBezTo>
                  <a:pt x="137" y="2"/>
                  <a:pt x="137" y="2"/>
                  <a:pt x="137" y="2"/>
                </a:cubicBezTo>
                <a:cubicBezTo>
                  <a:pt x="135" y="0"/>
                  <a:pt x="131" y="0"/>
                  <a:pt x="128" y="2"/>
                </a:cubicBezTo>
                <a:cubicBezTo>
                  <a:pt x="60" y="71"/>
                  <a:pt x="60" y="71"/>
                  <a:pt x="60" y="71"/>
                </a:cubicBezTo>
                <a:cubicBezTo>
                  <a:pt x="58" y="73"/>
                  <a:pt x="54" y="73"/>
                  <a:pt x="51" y="71"/>
                </a:cubicBezTo>
                <a:cubicBezTo>
                  <a:pt x="26" y="46"/>
                  <a:pt x="26" y="46"/>
                  <a:pt x="26" y="46"/>
                </a:cubicBezTo>
                <a:cubicBezTo>
                  <a:pt x="24" y="44"/>
                  <a:pt x="20" y="44"/>
                  <a:pt x="17" y="46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4"/>
                  <a:pt x="0" y="68"/>
                  <a:pt x="2" y="70"/>
                </a:cubicBezTo>
                <a:lnTo>
                  <a:pt x="41" y="1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7" name="Freeform 438"/>
          <p:cNvSpPr>
            <a:spLocks noEditPoints="1"/>
          </p:cNvSpPr>
          <p:nvPr/>
        </p:nvSpPr>
        <p:spPr bwMode="auto">
          <a:xfrm>
            <a:off x="2396972" y="2143313"/>
            <a:ext cx="190517" cy="222604"/>
          </a:xfrm>
          <a:custGeom>
            <a:avLst/>
            <a:gdLst>
              <a:gd name="T0" fmla="*/ 218 w 247"/>
              <a:gd name="T1" fmla="*/ 24 h 287"/>
              <a:gd name="T2" fmla="*/ 167 w 247"/>
              <a:gd name="T3" fmla="*/ 24 h 287"/>
              <a:gd name="T4" fmla="*/ 149 w 247"/>
              <a:gd name="T5" fmla="*/ 40 h 287"/>
              <a:gd name="T6" fmla="*/ 124 w 247"/>
              <a:gd name="T7" fmla="*/ 0 h 287"/>
              <a:gd name="T8" fmla="*/ 98 w 247"/>
              <a:gd name="T9" fmla="*/ 40 h 287"/>
              <a:gd name="T10" fmla="*/ 81 w 247"/>
              <a:gd name="T11" fmla="*/ 24 h 287"/>
              <a:gd name="T12" fmla="*/ 29 w 247"/>
              <a:gd name="T13" fmla="*/ 24 h 287"/>
              <a:gd name="T14" fmla="*/ 0 w 247"/>
              <a:gd name="T15" fmla="*/ 40 h 287"/>
              <a:gd name="T16" fmla="*/ 247 w 247"/>
              <a:gd name="T17" fmla="*/ 287 h 287"/>
              <a:gd name="T18" fmla="*/ 218 w 247"/>
              <a:gd name="T19" fmla="*/ 40 h 287"/>
              <a:gd name="T20" fmla="*/ 65 w 247"/>
              <a:gd name="T21" fmla="*/ 186 h 287"/>
              <a:gd name="T22" fmla="*/ 20 w 247"/>
              <a:gd name="T23" fmla="*/ 224 h 287"/>
              <a:gd name="T24" fmla="*/ 227 w 247"/>
              <a:gd name="T25" fmla="*/ 179 h 287"/>
              <a:gd name="T26" fmla="*/ 182 w 247"/>
              <a:gd name="T27" fmla="*/ 137 h 287"/>
              <a:gd name="T28" fmla="*/ 227 w 247"/>
              <a:gd name="T29" fmla="*/ 179 h 287"/>
              <a:gd name="T30" fmla="*/ 127 w 247"/>
              <a:gd name="T31" fmla="*/ 179 h 287"/>
              <a:gd name="T32" fmla="*/ 175 w 247"/>
              <a:gd name="T33" fmla="*/ 137 h 287"/>
              <a:gd name="T34" fmla="*/ 120 w 247"/>
              <a:gd name="T35" fmla="*/ 179 h 287"/>
              <a:gd name="T36" fmla="*/ 72 w 247"/>
              <a:gd name="T37" fmla="*/ 137 h 287"/>
              <a:gd name="T38" fmla="*/ 120 w 247"/>
              <a:gd name="T39" fmla="*/ 179 h 287"/>
              <a:gd name="T40" fmla="*/ 20 w 247"/>
              <a:gd name="T41" fmla="*/ 179 h 287"/>
              <a:gd name="T42" fmla="*/ 65 w 247"/>
              <a:gd name="T43" fmla="*/ 137 h 287"/>
              <a:gd name="T44" fmla="*/ 72 w 247"/>
              <a:gd name="T45" fmla="*/ 186 h 287"/>
              <a:gd name="T46" fmla="*/ 120 w 247"/>
              <a:gd name="T47" fmla="*/ 224 h 287"/>
              <a:gd name="T48" fmla="*/ 72 w 247"/>
              <a:gd name="T49" fmla="*/ 186 h 287"/>
              <a:gd name="T50" fmla="*/ 120 w 247"/>
              <a:gd name="T51" fmla="*/ 267 h 287"/>
              <a:gd name="T52" fmla="*/ 72 w 247"/>
              <a:gd name="T53" fmla="*/ 231 h 287"/>
              <a:gd name="T54" fmla="*/ 127 w 247"/>
              <a:gd name="T55" fmla="*/ 231 h 287"/>
              <a:gd name="T56" fmla="*/ 175 w 247"/>
              <a:gd name="T57" fmla="*/ 267 h 287"/>
              <a:gd name="T58" fmla="*/ 127 w 247"/>
              <a:gd name="T59" fmla="*/ 231 h 287"/>
              <a:gd name="T60" fmla="*/ 127 w 247"/>
              <a:gd name="T61" fmla="*/ 186 h 287"/>
              <a:gd name="T62" fmla="*/ 175 w 247"/>
              <a:gd name="T63" fmla="*/ 224 h 287"/>
              <a:gd name="T64" fmla="*/ 182 w 247"/>
              <a:gd name="T65" fmla="*/ 186 h 287"/>
              <a:gd name="T66" fmla="*/ 227 w 247"/>
              <a:gd name="T67" fmla="*/ 224 h 287"/>
              <a:gd name="T68" fmla="*/ 182 w 247"/>
              <a:gd name="T69" fmla="*/ 186 h 287"/>
              <a:gd name="T70" fmla="*/ 227 w 247"/>
              <a:gd name="T71" fmla="*/ 130 h 287"/>
              <a:gd name="T72" fmla="*/ 182 w 247"/>
              <a:gd name="T73" fmla="*/ 95 h 287"/>
              <a:gd name="T74" fmla="*/ 181 w 247"/>
              <a:gd name="T75" fmla="*/ 24 h 287"/>
              <a:gd name="T76" fmla="*/ 204 w 247"/>
              <a:gd name="T77" fmla="*/ 24 h 287"/>
              <a:gd name="T78" fmla="*/ 193 w 247"/>
              <a:gd name="T79" fmla="*/ 76 h 287"/>
              <a:gd name="T80" fmla="*/ 181 w 247"/>
              <a:gd name="T81" fmla="*/ 24 h 287"/>
              <a:gd name="T82" fmla="*/ 175 w 247"/>
              <a:gd name="T83" fmla="*/ 130 h 287"/>
              <a:gd name="T84" fmla="*/ 127 w 247"/>
              <a:gd name="T85" fmla="*/ 95 h 287"/>
              <a:gd name="T86" fmla="*/ 112 w 247"/>
              <a:gd name="T87" fmla="*/ 24 h 287"/>
              <a:gd name="T88" fmla="*/ 136 w 247"/>
              <a:gd name="T89" fmla="*/ 24 h 287"/>
              <a:gd name="T90" fmla="*/ 124 w 247"/>
              <a:gd name="T91" fmla="*/ 76 h 287"/>
              <a:gd name="T92" fmla="*/ 112 w 247"/>
              <a:gd name="T93" fmla="*/ 24 h 287"/>
              <a:gd name="T94" fmla="*/ 120 w 247"/>
              <a:gd name="T95" fmla="*/ 130 h 287"/>
              <a:gd name="T96" fmla="*/ 72 w 247"/>
              <a:gd name="T97" fmla="*/ 95 h 287"/>
              <a:gd name="T98" fmla="*/ 43 w 247"/>
              <a:gd name="T99" fmla="*/ 24 h 287"/>
              <a:gd name="T100" fmla="*/ 67 w 247"/>
              <a:gd name="T101" fmla="*/ 24 h 287"/>
              <a:gd name="T102" fmla="*/ 55 w 247"/>
              <a:gd name="T103" fmla="*/ 76 h 287"/>
              <a:gd name="T104" fmla="*/ 43 w 247"/>
              <a:gd name="T105" fmla="*/ 24 h 287"/>
              <a:gd name="T106" fmla="*/ 65 w 247"/>
              <a:gd name="T107" fmla="*/ 130 h 287"/>
              <a:gd name="T108" fmla="*/ 20 w 247"/>
              <a:gd name="T109" fmla="*/ 95 h 287"/>
              <a:gd name="T110" fmla="*/ 20 w 247"/>
              <a:gd name="T111" fmla="*/ 231 h 287"/>
              <a:gd name="T112" fmla="*/ 65 w 247"/>
              <a:gd name="T113" fmla="*/ 267 h 287"/>
              <a:gd name="T114" fmla="*/ 20 w 247"/>
              <a:gd name="T115" fmla="*/ 231 h 287"/>
              <a:gd name="T116" fmla="*/ 182 w 247"/>
              <a:gd name="T117" fmla="*/ 231 h 287"/>
              <a:gd name="T118" fmla="*/ 227 w 247"/>
              <a:gd name="T119" fmla="*/ 26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7" h="287">
                <a:moveTo>
                  <a:pt x="218" y="40"/>
                </a:moveTo>
                <a:cubicBezTo>
                  <a:pt x="218" y="24"/>
                  <a:pt x="218" y="24"/>
                  <a:pt x="218" y="24"/>
                </a:cubicBezTo>
                <a:cubicBezTo>
                  <a:pt x="218" y="9"/>
                  <a:pt x="209" y="0"/>
                  <a:pt x="193" y="0"/>
                </a:cubicBezTo>
                <a:cubicBezTo>
                  <a:pt x="176" y="0"/>
                  <a:pt x="167" y="9"/>
                  <a:pt x="167" y="24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49" y="40"/>
                  <a:pt x="149" y="40"/>
                  <a:pt x="149" y="4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9" y="9"/>
                  <a:pt x="140" y="0"/>
                  <a:pt x="124" y="0"/>
                </a:cubicBezTo>
                <a:cubicBezTo>
                  <a:pt x="108" y="0"/>
                  <a:pt x="98" y="9"/>
                  <a:pt x="98" y="24"/>
                </a:cubicBezTo>
                <a:cubicBezTo>
                  <a:pt x="98" y="40"/>
                  <a:pt x="98" y="40"/>
                  <a:pt x="98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9"/>
                  <a:pt x="71" y="0"/>
                  <a:pt x="55" y="0"/>
                </a:cubicBezTo>
                <a:cubicBezTo>
                  <a:pt x="39" y="0"/>
                  <a:pt x="29" y="9"/>
                  <a:pt x="29" y="24"/>
                </a:cubicBezTo>
                <a:cubicBezTo>
                  <a:pt x="29" y="40"/>
                  <a:pt x="29" y="40"/>
                  <a:pt x="29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7"/>
                  <a:pt x="0" y="287"/>
                  <a:pt x="0" y="287"/>
                </a:cubicBezTo>
                <a:cubicBezTo>
                  <a:pt x="247" y="287"/>
                  <a:pt x="247" y="287"/>
                  <a:pt x="247" y="287"/>
                </a:cubicBezTo>
                <a:cubicBezTo>
                  <a:pt x="247" y="40"/>
                  <a:pt x="247" y="40"/>
                  <a:pt x="247" y="40"/>
                </a:cubicBezTo>
                <a:lnTo>
                  <a:pt x="218" y="40"/>
                </a:lnTo>
                <a:close/>
                <a:moveTo>
                  <a:pt x="20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224"/>
                  <a:pt x="65" y="224"/>
                  <a:pt x="65" y="224"/>
                </a:cubicBezTo>
                <a:cubicBezTo>
                  <a:pt x="20" y="224"/>
                  <a:pt x="20" y="224"/>
                  <a:pt x="20" y="224"/>
                </a:cubicBezTo>
                <a:lnTo>
                  <a:pt x="20" y="186"/>
                </a:lnTo>
                <a:close/>
                <a:moveTo>
                  <a:pt x="227" y="179"/>
                </a:moveTo>
                <a:cubicBezTo>
                  <a:pt x="182" y="179"/>
                  <a:pt x="182" y="179"/>
                  <a:pt x="182" y="179"/>
                </a:cubicBezTo>
                <a:cubicBezTo>
                  <a:pt x="182" y="137"/>
                  <a:pt x="182" y="137"/>
                  <a:pt x="182" y="137"/>
                </a:cubicBezTo>
                <a:cubicBezTo>
                  <a:pt x="227" y="137"/>
                  <a:pt x="227" y="137"/>
                  <a:pt x="227" y="137"/>
                </a:cubicBezTo>
                <a:lnTo>
                  <a:pt x="227" y="179"/>
                </a:lnTo>
                <a:close/>
                <a:moveTo>
                  <a:pt x="175" y="179"/>
                </a:moveTo>
                <a:cubicBezTo>
                  <a:pt x="127" y="179"/>
                  <a:pt x="127" y="179"/>
                  <a:pt x="127" y="179"/>
                </a:cubicBezTo>
                <a:cubicBezTo>
                  <a:pt x="127" y="137"/>
                  <a:pt x="127" y="137"/>
                  <a:pt x="127" y="137"/>
                </a:cubicBezTo>
                <a:cubicBezTo>
                  <a:pt x="175" y="137"/>
                  <a:pt x="175" y="137"/>
                  <a:pt x="175" y="137"/>
                </a:cubicBezTo>
                <a:lnTo>
                  <a:pt x="175" y="179"/>
                </a:lnTo>
                <a:close/>
                <a:moveTo>
                  <a:pt x="120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2" y="137"/>
                  <a:pt x="72" y="137"/>
                  <a:pt x="72" y="137"/>
                </a:cubicBezTo>
                <a:cubicBezTo>
                  <a:pt x="120" y="137"/>
                  <a:pt x="120" y="137"/>
                  <a:pt x="120" y="137"/>
                </a:cubicBezTo>
                <a:lnTo>
                  <a:pt x="120" y="179"/>
                </a:lnTo>
                <a:close/>
                <a:moveTo>
                  <a:pt x="65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65" y="137"/>
                  <a:pt x="65" y="137"/>
                  <a:pt x="65" y="137"/>
                </a:cubicBezTo>
                <a:lnTo>
                  <a:pt x="65" y="179"/>
                </a:lnTo>
                <a:close/>
                <a:moveTo>
                  <a:pt x="72" y="186"/>
                </a:moveTo>
                <a:cubicBezTo>
                  <a:pt x="120" y="186"/>
                  <a:pt x="120" y="186"/>
                  <a:pt x="120" y="186"/>
                </a:cubicBezTo>
                <a:cubicBezTo>
                  <a:pt x="120" y="224"/>
                  <a:pt x="120" y="224"/>
                  <a:pt x="120" y="224"/>
                </a:cubicBezTo>
                <a:cubicBezTo>
                  <a:pt x="72" y="224"/>
                  <a:pt x="72" y="224"/>
                  <a:pt x="72" y="224"/>
                </a:cubicBezTo>
                <a:lnTo>
                  <a:pt x="72" y="186"/>
                </a:lnTo>
                <a:close/>
                <a:moveTo>
                  <a:pt x="120" y="231"/>
                </a:moveTo>
                <a:cubicBezTo>
                  <a:pt x="120" y="267"/>
                  <a:pt x="120" y="267"/>
                  <a:pt x="120" y="267"/>
                </a:cubicBezTo>
                <a:cubicBezTo>
                  <a:pt x="72" y="267"/>
                  <a:pt x="72" y="267"/>
                  <a:pt x="72" y="267"/>
                </a:cubicBezTo>
                <a:cubicBezTo>
                  <a:pt x="72" y="231"/>
                  <a:pt x="72" y="231"/>
                  <a:pt x="72" y="231"/>
                </a:cubicBezTo>
                <a:lnTo>
                  <a:pt x="120" y="231"/>
                </a:lnTo>
                <a:close/>
                <a:moveTo>
                  <a:pt x="127" y="231"/>
                </a:moveTo>
                <a:cubicBezTo>
                  <a:pt x="175" y="231"/>
                  <a:pt x="175" y="231"/>
                  <a:pt x="175" y="231"/>
                </a:cubicBezTo>
                <a:cubicBezTo>
                  <a:pt x="175" y="267"/>
                  <a:pt x="175" y="267"/>
                  <a:pt x="175" y="267"/>
                </a:cubicBezTo>
                <a:cubicBezTo>
                  <a:pt x="127" y="267"/>
                  <a:pt x="127" y="267"/>
                  <a:pt x="127" y="267"/>
                </a:cubicBezTo>
                <a:lnTo>
                  <a:pt x="127" y="231"/>
                </a:lnTo>
                <a:close/>
                <a:moveTo>
                  <a:pt x="127" y="224"/>
                </a:moveTo>
                <a:cubicBezTo>
                  <a:pt x="127" y="186"/>
                  <a:pt x="127" y="186"/>
                  <a:pt x="127" y="186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75" y="224"/>
                  <a:pt x="175" y="224"/>
                  <a:pt x="175" y="224"/>
                </a:cubicBezTo>
                <a:lnTo>
                  <a:pt x="127" y="224"/>
                </a:lnTo>
                <a:close/>
                <a:moveTo>
                  <a:pt x="182" y="186"/>
                </a:moveTo>
                <a:cubicBezTo>
                  <a:pt x="227" y="186"/>
                  <a:pt x="227" y="186"/>
                  <a:pt x="227" y="186"/>
                </a:cubicBezTo>
                <a:cubicBezTo>
                  <a:pt x="227" y="224"/>
                  <a:pt x="227" y="224"/>
                  <a:pt x="227" y="224"/>
                </a:cubicBezTo>
                <a:cubicBezTo>
                  <a:pt x="182" y="224"/>
                  <a:pt x="182" y="224"/>
                  <a:pt x="182" y="224"/>
                </a:cubicBezTo>
                <a:lnTo>
                  <a:pt x="182" y="186"/>
                </a:lnTo>
                <a:close/>
                <a:moveTo>
                  <a:pt x="227" y="95"/>
                </a:moveTo>
                <a:cubicBezTo>
                  <a:pt x="227" y="130"/>
                  <a:pt x="227" y="130"/>
                  <a:pt x="227" y="130"/>
                </a:cubicBezTo>
                <a:cubicBezTo>
                  <a:pt x="182" y="130"/>
                  <a:pt x="182" y="130"/>
                  <a:pt x="182" y="130"/>
                </a:cubicBezTo>
                <a:cubicBezTo>
                  <a:pt x="182" y="95"/>
                  <a:pt x="182" y="95"/>
                  <a:pt x="182" y="95"/>
                </a:cubicBezTo>
                <a:lnTo>
                  <a:pt x="227" y="95"/>
                </a:lnTo>
                <a:close/>
                <a:moveTo>
                  <a:pt x="181" y="24"/>
                </a:moveTo>
                <a:cubicBezTo>
                  <a:pt x="181" y="17"/>
                  <a:pt x="184" y="14"/>
                  <a:pt x="193" y="14"/>
                </a:cubicBezTo>
                <a:cubicBezTo>
                  <a:pt x="201" y="14"/>
                  <a:pt x="204" y="17"/>
                  <a:pt x="204" y="24"/>
                </a:cubicBezTo>
                <a:cubicBezTo>
                  <a:pt x="204" y="66"/>
                  <a:pt x="204" y="66"/>
                  <a:pt x="204" y="66"/>
                </a:cubicBezTo>
                <a:cubicBezTo>
                  <a:pt x="204" y="73"/>
                  <a:pt x="201" y="76"/>
                  <a:pt x="193" y="76"/>
                </a:cubicBezTo>
                <a:cubicBezTo>
                  <a:pt x="184" y="76"/>
                  <a:pt x="181" y="73"/>
                  <a:pt x="181" y="66"/>
                </a:cubicBezTo>
                <a:lnTo>
                  <a:pt x="181" y="24"/>
                </a:lnTo>
                <a:close/>
                <a:moveTo>
                  <a:pt x="175" y="95"/>
                </a:moveTo>
                <a:cubicBezTo>
                  <a:pt x="175" y="130"/>
                  <a:pt x="175" y="130"/>
                  <a:pt x="175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7" y="95"/>
                  <a:pt x="127" y="95"/>
                  <a:pt x="127" y="95"/>
                </a:cubicBezTo>
                <a:lnTo>
                  <a:pt x="175" y="95"/>
                </a:lnTo>
                <a:close/>
                <a:moveTo>
                  <a:pt x="112" y="24"/>
                </a:moveTo>
                <a:cubicBezTo>
                  <a:pt x="112" y="17"/>
                  <a:pt x="115" y="14"/>
                  <a:pt x="124" y="14"/>
                </a:cubicBezTo>
                <a:cubicBezTo>
                  <a:pt x="132" y="14"/>
                  <a:pt x="136" y="17"/>
                  <a:pt x="136" y="24"/>
                </a:cubicBezTo>
                <a:cubicBezTo>
                  <a:pt x="136" y="66"/>
                  <a:pt x="136" y="66"/>
                  <a:pt x="136" y="66"/>
                </a:cubicBezTo>
                <a:cubicBezTo>
                  <a:pt x="136" y="73"/>
                  <a:pt x="132" y="76"/>
                  <a:pt x="124" y="76"/>
                </a:cubicBezTo>
                <a:cubicBezTo>
                  <a:pt x="115" y="76"/>
                  <a:pt x="112" y="73"/>
                  <a:pt x="112" y="66"/>
                </a:cubicBezTo>
                <a:lnTo>
                  <a:pt x="112" y="24"/>
                </a:lnTo>
                <a:close/>
                <a:moveTo>
                  <a:pt x="120" y="95"/>
                </a:moveTo>
                <a:cubicBezTo>
                  <a:pt x="120" y="130"/>
                  <a:pt x="120" y="130"/>
                  <a:pt x="120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2" y="95"/>
                  <a:pt x="72" y="95"/>
                  <a:pt x="72" y="95"/>
                </a:cubicBezTo>
                <a:lnTo>
                  <a:pt x="120" y="95"/>
                </a:lnTo>
                <a:close/>
                <a:moveTo>
                  <a:pt x="43" y="24"/>
                </a:moveTo>
                <a:cubicBezTo>
                  <a:pt x="43" y="17"/>
                  <a:pt x="47" y="14"/>
                  <a:pt x="55" y="14"/>
                </a:cubicBezTo>
                <a:cubicBezTo>
                  <a:pt x="64" y="14"/>
                  <a:pt x="67" y="17"/>
                  <a:pt x="67" y="24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73"/>
                  <a:pt x="64" y="76"/>
                  <a:pt x="55" y="76"/>
                </a:cubicBezTo>
                <a:cubicBezTo>
                  <a:pt x="47" y="76"/>
                  <a:pt x="43" y="73"/>
                  <a:pt x="43" y="66"/>
                </a:cubicBezTo>
                <a:lnTo>
                  <a:pt x="43" y="24"/>
                </a:lnTo>
                <a:close/>
                <a:moveTo>
                  <a:pt x="65" y="95"/>
                </a:moveTo>
                <a:cubicBezTo>
                  <a:pt x="65" y="130"/>
                  <a:pt x="65" y="130"/>
                  <a:pt x="65" y="130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0" y="95"/>
                  <a:pt x="20" y="95"/>
                  <a:pt x="20" y="95"/>
                </a:cubicBezTo>
                <a:lnTo>
                  <a:pt x="65" y="95"/>
                </a:lnTo>
                <a:close/>
                <a:moveTo>
                  <a:pt x="20" y="231"/>
                </a:moveTo>
                <a:cubicBezTo>
                  <a:pt x="65" y="231"/>
                  <a:pt x="65" y="231"/>
                  <a:pt x="65" y="231"/>
                </a:cubicBezTo>
                <a:cubicBezTo>
                  <a:pt x="65" y="267"/>
                  <a:pt x="65" y="267"/>
                  <a:pt x="65" y="267"/>
                </a:cubicBezTo>
                <a:cubicBezTo>
                  <a:pt x="20" y="267"/>
                  <a:pt x="20" y="267"/>
                  <a:pt x="20" y="267"/>
                </a:cubicBezTo>
                <a:lnTo>
                  <a:pt x="20" y="231"/>
                </a:lnTo>
                <a:close/>
                <a:moveTo>
                  <a:pt x="182" y="267"/>
                </a:moveTo>
                <a:cubicBezTo>
                  <a:pt x="182" y="231"/>
                  <a:pt x="182" y="231"/>
                  <a:pt x="182" y="231"/>
                </a:cubicBezTo>
                <a:cubicBezTo>
                  <a:pt x="227" y="231"/>
                  <a:pt x="227" y="231"/>
                  <a:pt x="227" y="231"/>
                </a:cubicBezTo>
                <a:cubicBezTo>
                  <a:pt x="227" y="267"/>
                  <a:pt x="227" y="267"/>
                  <a:pt x="227" y="267"/>
                </a:cubicBezTo>
                <a:lnTo>
                  <a:pt x="182" y="26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" name="Freeform 439"/>
          <p:cNvSpPr>
            <a:spLocks noEditPoints="1"/>
          </p:cNvSpPr>
          <p:nvPr/>
        </p:nvSpPr>
        <p:spPr bwMode="auto">
          <a:xfrm>
            <a:off x="2840174" y="2143313"/>
            <a:ext cx="194528" cy="222604"/>
          </a:xfrm>
          <a:custGeom>
            <a:avLst/>
            <a:gdLst>
              <a:gd name="T0" fmla="*/ 219 w 249"/>
              <a:gd name="T1" fmla="*/ 24 h 288"/>
              <a:gd name="T2" fmla="*/ 168 w 249"/>
              <a:gd name="T3" fmla="*/ 24 h 288"/>
              <a:gd name="T4" fmla="*/ 150 w 249"/>
              <a:gd name="T5" fmla="*/ 40 h 288"/>
              <a:gd name="T6" fmla="*/ 125 w 249"/>
              <a:gd name="T7" fmla="*/ 0 h 288"/>
              <a:gd name="T8" fmla="*/ 99 w 249"/>
              <a:gd name="T9" fmla="*/ 40 h 288"/>
              <a:gd name="T10" fmla="*/ 82 w 249"/>
              <a:gd name="T11" fmla="*/ 24 h 288"/>
              <a:gd name="T12" fmla="*/ 30 w 249"/>
              <a:gd name="T13" fmla="*/ 24 h 288"/>
              <a:gd name="T14" fmla="*/ 0 w 249"/>
              <a:gd name="T15" fmla="*/ 40 h 288"/>
              <a:gd name="T16" fmla="*/ 249 w 249"/>
              <a:gd name="T17" fmla="*/ 288 h 288"/>
              <a:gd name="T18" fmla="*/ 219 w 249"/>
              <a:gd name="T19" fmla="*/ 40 h 288"/>
              <a:gd name="T20" fmla="*/ 55 w 249"/>
              <a:gd name="T21" fmla="*/ 224 h 288"/>
              <a:gd name="T22" fmla="*/ 21 w 249"/>
              <a:gd name="T23" fmla="*/ 186 h 288"/>
              <a:gd name="T24" fmla="*/ 21 w 249"/>
              <a:gd name="T25" fmla="*/ 179 h 288"/>
              <a:gd name="T26" fmla="*/ 55 w 249"/>
              <a:gd name="T27" fmla="*/ 138 h 288"/>
              <a:gd name="T28" fmla="*/ 21 w 249"/>
              <a:gd name="T29" fmla="*/ 179 h 288"/>
              <a:gd name="T30" fmla="*/ 228 w 249"/>
              <a:gd name="T31" fmla="*/ 186 h 288"/>
              <a:gd name="T32" fmla="*/ 62 w 249"/>
              <a:gd name="T33" fmla="*/ 224 h 288"/>
              <a:gd name="T34" fmla="*/ 62 w 249"/>
              <a:gd name="T35" fmla="*/ 179 h 288"/>
              <a:gd name="T36" fmla="*/ 228 w 249"/>
              <a:gd name="T37" fmla="*/ 138 h 288"/>
              <a:gd name="T38" fmla="*/ 62 w 249"/>
              <a:gd name="T39" fmla="*/ 179 h 288"/>
              <a:gd name="T40" fmla="*/ 194 w 249"/>
              <a:gd name="T41" fmla="*/ 14 h 288"/>
              <a:gd name="T42" fmla="*/ 206 w 249"/>
              <a:gd name="T43" fmla="*/ 66 h 288"/>
              <a:gd name="T44" fmla="*/ 182 w 249"/>
              <a:gd name="T45" fmla="*/ 66 h 288"/>
              <a:gd name="T46" fmla="*/ 113 w 249"/>
              <a:gd name="T47" fmla="*/ 24 h 288"/>
              <a:gd name="T48" fmla="*/ 137 w 249"/>
              <a:gd name="T49" fmla="*/ 24 h 288"/>
              <a:gd name="T50" fmla="*/ 125 w 249"/>
              <a:gd name="T51" fmla="*/ 76 h 288"/>
              <a:gd name="T52" fmla="*/ 113 w 249"/>
              <a:gd name="T53" fmla="*/ 24 h 288"/>
              <a:gd name="T54" fmla="*/ 228 w 249"/>
              <a:gd name="T55" fmla="*/ 131 h 288"/>
              <a:gd name="T56" fmla="*/ 62 w 249"/>
              <a:gd name="T57" fmla="*/ 95 h 288"/>
              <a:gd name="T58" fmla="*/ 44 w 249"/>
              <a:gd name="T59" fmla="*/ 24 h 288"/>
              <a:gd name="T60" fmla="*/ 68 w 249"/>
              <a:gd name="T61" fmla="*/ 24 h 288"/>
              <a:gd name="T62" fmla="*/ 56 w 249"/>
              <a:gd name="T63" fmla="*/ 76 h 288"/>
              <a:gd name="T64" fmla="*/ 44 w 249"/>
              <a:gd name="T65" fmla="*/ 24 h 288"/>
              <a:gd name="T66" fmla="*/ 55 w 249"/>
              <a:gd name="T67" fmla="*/ 131 h 288"/>
              <a:gd name="T68" fmla="*/ 21 w 249"/>
              <a:gd name="T69" fmla="*/ 95 h 288"/>
              <a:gd name="T70" fmla="*/ 21 w 249"/>
              <a:gd name="T71" fmla="*/ 231 h 288"/>
              <a:gd name="T72" fmla="*/ 55 w 249"/>
              <a:gd name="T73" fmla="*/ 267 h 288"/>
              <a:gd name="T74" fmla="*/ 21 w 249"/>
              <a:gd name="T75" fmla="*/ 231 h 288"/>
              <a:gd name="T76" fmla="*/ 62 w 249"/>
              <a:gd name="T77" fmla="*/ 231 h 288"/>
              <a:gd name="T78" fmla="*/ 228 w 249"/>
              <a:gd name="T79" fmla="*/ 26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9" h="288">
                <a:moveTo>
                  <a:pt x="219" y="40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9"/>
                  <a:pt x="210" y="0"/>
                  <a:pt x="194" y="0"/>
                </a:cubicBezTo>
                <a:cubicBezTo>
                  <a:pt x="178" y="0"/>
                  <a:pt x="168" y="9"/>
                  <a:pt x="168" y="24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9"/>
                  <a:pt x="141" y="0"/>
                  <a:pt x="125" y="0"/>
                </a:cubicBezTo>
                <a:cubicBezTo>
                  <a:pt x="109" y="0"/>
                  <a:pt x="99" y="9"/>
                  <a:pt x="99" y="24"/>
                </a:cubicBezTo>
                <a:cubicBezTo>
                  <a:pt x="99" y="40"/>
                  <a:pt x="99" y="40"/>
                  <a:pt x="99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9"/>
                  <a:pt x="72" y="0"/>
                  <a:pt x="56" y="0"/>
                </a:cubicBezTo>
                <a:cubicBezTo>
                  <a:pt x="40" y="0"/>
                  <a:pt x="30" y="9"/>
                  <a:pt x="30" y="24"/>
                </a:cubicBezTo>
                <a:cubicBezTo>
                  <a:pt x="30" y="40"/>
                  <a:pt x="30" y="40"/>
                  <a:pt x="3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8"/>
                  <a:pt x="0" y="288"/>
                  <a:pt x="0" y="288"/>
                </a:cubicBezTo>
                <a:cubicBezTo>
                  <a:pt x="249" y="288"/>
                  <a:pt x="249" y="288"/>
                  <a:pt x="249" y="288"/>
                </a:cubicBezTo>
                <a:cubicBezTo>
                  <a:pt x="249" y="40"/>
                  <a:pt x="249" y="40"/>
                  <a:pt x="249" y="40"/>
                </a:cubicBezTo>
                <a:lnTo>
                  <a:pt x="219" y="40"/>
                </a:lnTo>
                <a:close/>
                <a:moveTo>
                  <a:pt x="55" y="186"/>
                </a:moveTo>
                <a:cubicBezTo>
                  <a:pt x="55" y="224"/>
                  <a:pt x="55" y="224"/>
                  <a:pt x="55" y="224"/>
                </a:cubicBezTo>
                <a:cubicBezTo>
                  <a:pt x="21" y="224"/>
                  <a:pt x="21" y="224"/>
                  <a:pt x="21" y="224"/>
                </a:cubicBezTo>
                <a:cubicBezTo>
                  <a:pt x="21" y="186"/>
                  <a:pt x="21" y="186"/>
                  <a:pt x="21" y="186"/>
                </a:cubicBezTo>
                <a:lnTo>
                  <a:pt x="55" y="186"/>
                </a:lnTo>
                <a:close/>
                <a:moveTo>
                  <a:pt x="21" y="179"/>
                </a:moveTo>
                <a:cubicBezTo>
                  <a:pt x="21" y="138"/>
                  <a:pt x="21" y="138"/>
                  <a:pt x="21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79"/>
                  <a:pt x="55" y="179"/>
                  <a:pt x="55" y="179"/>
                </a:cubicBezTo>
                <a:lnTo>
                  <a:pt x="21" y="179"/>
                </a:lnTo>
                <a:close/>
                <a:moveTo>
                  <a:pt x="62" y="186"/>
                </a:moveTo>
                <a:cubicBezTo>
                  <a:pt x="228" y="186"/>
                  <a:pt x="228" y="186"/>
                  <a:pt x="228" y="186"/>
                </a:cubicBezTo>
                <a:cubicBezTo>
                  <a:pt x="228" y="224"/>
                  <a:pt x="228" y="224"/>
                  <a:pt x="228" y="224"/>
                </a:cubicBezTo>
                <a:cubicBezTo>
                  <a:pt x="62" y="224"/>
                  <a:pt x="62" y="224"/>
                  <a:pt x="62" y="224"/>
                </a:cubicBezTo>
                <a:lnTo>
                  <a:pt x="62" y="186"/>
                </a:lnTo>
                <a:close/>
                <a:moveTo>
                  <a:pt x="62" y="179"/>
                </a:moveTo>
                <a:cubicBezTo>
                  <a:pt x="62" y="138"/>
                  <a:pt x="62" y="138"/>
                  <a:pt x="62" y="138"/>
                </a:cubicBezTo>
                <a:cubicBezTo>
                  <a:pt x="228" y="138"/>
                  <a:pt x="228" y="138"/>
                  <a:pt x="228" y="138"/>
                </a:cubicBezTo>
                <a:cubicBezTo>
                  <a:pt x="228" y="179"/>
                  <a:pt x="228" y="179"/>
                  <a:pt x="228" y="179"/>
                </a:cubicBezTo>
                <a:lnTo>
                  <a:pt x="62" y="179"/>
                </a:lnTo>
                <a:close/>
                <a:moveTo>
                  <a:pt x="182" y="24"/>
                </a:moveTo>
                <a:cubicBezTo>
                  <a:pt x="182" y="17"/>
                  <a:pt x="185" y="14"/>
                  <a:pt x="194" y="14"/>
                </a:cubicBezTo>
                <a:cubicBezTo>
                  <a:pt x="202" y="14"/>
                  <a:pt x="206" y="17"/>
                  <a:pt x="206" y="24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73"/>
                  <a:pt x="202" y="76"/>
                  <a:pt x="194" y="76"/>
                </a:cubicBezTo>
                <a:cubicBezTo>
                  <a:pt x="185" y="76"/>
                  <a:pt x="182" y="73"/>
                  <a:pt x="182" y="66"/>
                </a:cubicBezTo>
                <a:lnTo>
                  <a:pt x="182" y="24"/>
                </a:lnTo>
                <a:close/>
                <a:moveTo>
                  <a:pt x="113" y="24"/>
                </a:moveTo>
                <a:cubicBezTo>
                  <a:pt x="113" y="17"/>
                  <a:pt x="116" y="14"/>
                  <a:pt x="125" y="14"/>
                </a:cubicBezTo>
                <a:cubicBezTo>
                  <a:pt x="133" y="14"/>
                  <a:pt x="137" y="17"/>
                  <a:pt x="137" y="24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73"/>
                  <a:pt x="133" y="76"/>
                  <a:pt x="125" y="76"/>
                </a:cubicBezTo>
                <a:cubicBezTo>
                  <a:pt x="116" y="76"/>
                  <a:pt x="113" y="73"/>
                  <a:pt x="113" y="66"/>
                </a:cubicBezTo>
                <a:lnTo>
                  <a:pt x="113" y="24"/>
                </a:lnTo>
                <a:close/>
                <a:moveTo>
                  <a:pt x="228" y="95"/>
                </a:moveTo>
                <a:cubicBezTo>
                  <a:pt x="228" y="131"/>
                  <a:pt x="228" y="131"/>
                  <a:pt x="228" y="131"/>
                </a:cubicBezTo>
                <a:cubicBezTo>
                  <a:pt x="62" y="131"/>
                  <a:pt x="62" y="131"/>
                  <a:pt x="62" y="131"/>
                </a:cubicBezTo>
                <a:cubicBezTo>
                  <a:pt x="62" y="95"/>
                  <a:pt x="62" y="95"/>
                  <a:pt x="62" y="95"/>
                </a:cubicBezTo>
                <a:lnTo>
                  <a:pt x="228" y="95"/>
                </a:lnTo>
                <a:close/>
                <a:moveTo>
                  <a:pt x="44" y="24"/>
                </a:moveTo>
                <a:cubicBezTo>
                  <a:pt x="44" y="17"/>
                  <a:pt x="47" y="14"/>
                  <a:pt x="56" y="14"/>
                </a:cubicBezTo>
                <a:cubicBezTo>
                  <a:pt x="64" y="14"/>
                  <a:pt x="68" y="17"/>
                  <a:pt x="68" y="24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73"/>
                  <a:pt x="64" y="76"/>
                  <a:pt x="56" y="76"/>
                </a:cubicBezTo>
                <a:cubicBezTo>
                  <a:pt x="47" y="76"/>
                  <a:pt x="44" y="73"/>
                  <a:pt x="44" y="66"/>
                </a:cubicBezTo>
                <a:lnTo>
                  <a:pt x="44" y="24"/>
                </a:lnTo>
                <a:close/>
                <a:moveTo>
                  <a:pt x="55" y="95"/>
                </a:moveTo>
                <a:cubicBezTo>
                  <a:pt x="55" y="131"/>
                  <a:pt x="55" y="131"/>
                  <a:pt x="55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21" y="95"/>
                  <a:pt x="21" y="95"/>
                  <a:pt x="21" y="95"/>
                </a:cubicBezTo>
                <a:lnTo>
                  <a:pt x="55" y="95"/>
                </a:lnTo>
                <a:close/>
                <a:moveTo>
                  <a:pt x="21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67"/>
                  <a:pt x="55" y="267"/>
                  <a:pt x="55" y="267"/>
                </a:cubicBezTo>
                <a:cubicBezTo>
                  <a:pt x="21" y="267"/>
                  <a:pt x="21" y="267"/>
                  <a:pt x="21" y="267"/>
                </a:cubicBezTo>
                <a:lnTo>
                  <a:pt x="21" y="231"/>
                </a:lnTo>
                <a:close/>
                <a:moveTo>
                  <a:pt x="62" y="267"/>
                </a:moveTo>
                <a:cubicBezTo>
                  <a:pt x="62" y="231"/>
                  <a:pt x="62" y="231"/>
                  <a:pt x="62" y="231"/>
                </a:cubicBezTo>
                <a:cubicBezTo>
                  <a:pt x="228" y="231"/>
                  <a:pt x="228" y="231"/>
                  <a:pt x="228" y="231"/>
                </a:cubicBezTo>
                <a:cubicBezTo>
                  <a:pt x="228" y="267"/>
                  <a:pt x="228" y="267"/>
                  <a:pt x="228" y="267"/>
                </a:cubicBezTo>
                <a:lnTo>
                  <a:pt x="62" y="26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9" name="Freeform 441"/>
          <p:cNvSpPr/>
          <p:nvPr/>
        </p:nvSpPr>
        <p:spPr bwMode="auto">
          <a:xfrm>
            <a:off x="6395811" y="5267782"/>
            <a:ext cx="224609" cy="222604"/>
          </a:xfrm>
          <a:custGeom>
            <a:avLst/>
            <a:gdLst>
              <a:gd name="T0" fmla="*/ 85 w 289"/>
              <a:gd name="T1" fmla="*/ 289 h 289"/>
              <a:gd name="T2" fmla="*/ 85 w 289"/>
              <a:gd name="T3" fmla="*/ 289 h 289"/>
              <a:gd name="T4" fmla="*/ 85 w 289"/>
              <a:gd name="T5" fmla="*/ 289 h 289"/>
              <a:gd name="T6" fmla="*/ 39 w 289"/>
              <a:gd name="T7" fmla="*/ 274 h 289"/>
              <a:gd name="T8" fmla="*/ 26 w 289"/>
              <a:gd name="T9" fmla="*/ 262 h 289"/>
              <a:gd name="T10" fmla="*/ 0 w 289"/>
              <a:gd name="T11" fmla="*/ 204 h 289"/>
              <a:gd name="T12" fmla="*/ 26 w 289"/>
              <a:gd name="T13" fmla="*/ 145 h 289"/>
              <a:gd name="T14" fmla="*/ 97 w 289"/>
              <a:gd name="T15" fmla="*/ 118 h 289"/>
              <a:gd name="T16" fmla="*/ 120 w 289"/>
              <a:gd name="T17" fmla="*/ 120 h 289"/>
              <a:gd name="T18" fmla="*/ 163 w 289"/>
              <a:gd name="T19" fmla="*/ 125 h 289"/>
              <a:gd name="T20" fmla="*/ 187 w 289"/>
              <a:gd name="T21" fmla="*/ 128 h 289"/>
              <a:gd name="T22" fmla="*/ 230 w 289"/>
              <a:gd name="T23" fmla="*/ 113 h 289"/>
              <a:gd name="T24" fmla="*/ 241 w 289"/>
              <a:gd name="T25" fmla="*/ 87 h 289"/>
              <a:gd name="T26" fmla="*/ 232 w 289"/>
              <a:gd name="T27" fmla="*/ 63 h 289"/>
              <a:gd name="T28" fmla="*/ 229 w 289"/>
              <a:gd name="T29" fmla="*/ 60 h 289"/>
              <a:gd name="T30" fmla="*/ 220 w 289"/>
              <a:gd name="T31" fmla="*/ 53 h 289"/>
              <a:gd name="T32" fmla="*/ 202 w 289"/>
              <a:gd name="T33" fmla="*/ 48 h 289"/>
              <a:gd name="T34" fmla="*/ 202 w 289"/>
              <a:gd name="T35" fmla="*/ 48 h 289"/>
              <a:gd name="T36" fmla="*/ 175 w 289"/>
              <a:gd name="T37" fmla="*/ 59 h 289"/>
              <a:gd name="T38" fmla="*/ 161 w 289"/>
              <a:gd name="T39" fmla="*/ 102 h 289"/>
              <a:gd name="T40" fmla="*/ 123 w 289"/>
              <a:gd name="T41" fmla="*/ 97 h 289"/>
              <a:gd name="T42" fmla="*/ 123 w 289"/>
              <a:gd name="T43" fmla="*/ 97 h 289"/>
              <a:gd name="T44" fmla="*/ 123 w 289"/>
              <a:gd name="T45" fmla="*/ 97 h 289"/>
              <a:gd name="T46" fmla="*/ 122 w 289"/>
              <a:gd name="T47" fmla="*/ 97 h 289"/>
              <a:gd name="T48" fmla="*/ 122 w 289"/>
              <a:gd name="T49" fmla="*/ 97 h 289"/>
              <a:gd name="T50" fmla="*/ 118 w 289"/>
              <a:gd name="T51" fmla="*/ 97 h 289"/>
              <a:gd name="T52" fmla="*/ 145 w 289"/>
              <a:gd name="T53" fmla="*/ 26 h 289"/>
              <a:gd name="T54" fmla="*/ 203 w 289"/>
              <a:gd name="T55" fmla="*/ 0 h 289"/>
              <a:gd name="T56" fmla="*/ 204 w 289"/>
              <a:gd name="T57" fmla="*/ 0 h 289"/>
              <a:gd name="T58" fmla="*/ 204 w 289"/>
              <a:gd name="T59" fmla="*/ 0 h 289"/>
              <a:gd name="T60" fmla="*/ 263 w 289"/>
              <a:gd name="T61" fmla="*/ 26 h 289"/>
              <a:gd name="T62" fmla="*/ 274 w 289"/>
              <a:gd name="T63" fmla="*/ 40 h 289"/>
              <a:gd name="T64" fmla="*/ 289 w 289"/>
              <a:gd name="T65" fmla="*/ 85 h 289"/>
              <a:gd name="T66" fmla="*/ 275 w 289"/>
              <a:gd name="T67" fmla="*/ 130 h 289"/>
              <a:gd name="T68" fmla="*/ 263 w 289"/>
              <a:gd name="T69" fmla="*/ 144 h 289"/>
              <a:gd name="T70" fmla="*/ 193 w 289"/>
              <a:gd name="T71" fmla="*/ 171 h 289"/>
              <a:gd name="T72" fmla="*/ 169 w 289"/>
              <a:gd name="T73" fmla="*/ 169 h 289"/>
              <a:gd name="T74" fmla="*/ 125 w 289"/>
              <a:gd name="T75" fmla="*/ 163 h 289"/>
              <a:gd name="T76" fmla="*/ 103 w 289"/>
              <a:gd name="T77" fmla="*/ 161 h 289"/>
              <a:gd name="T78" fmla="*/ 59 w 289"/>
              <a:gd name="T79" fmla="*/ 176 h 289"/>
              <a:gd name="T80" fmla="*/ 52 w 289"/>
              <a:gd name="T81" fmla="*/ 185 h 289"/>
              <a:gd name="T82" fmla="*/ 48 w 289"/>
              <a:gd name="T83" fmla="*/ 202 h 289"/>
              <a:gd name="T84" fmla="*/ 55 w 289"/>
              <a:gd name="T85" fmla="*/ 223 h 289"/>
              <a:gd name="T86" fmla="*/ 60 w 289"/>
              <a:gd name="T87" fmla="*/ 229 h 289"/>
              <a:gd name="T88" fmla="*/ 86 w 289"/>
              <a:gd name="T89" fmla="*/ 241 h 289"/>
              <a:gd name="T90" fmla="*/ 87 w 289"/>
              <a:gd name="T91" fmla="*/ 241 h 289"/>
              <a:gd name="T92" fmla="*/ 114 w 289"/>
              <a:gd name="T93" fmla="*/ 230 h 289"/>
              <a:gd name="T94" fmla="*/ 128 w 289"/>
              <a:gd name="T95" fmla="*/ 186 h 289"/>
              <a:gd name="T96" fmla="*/ 166 w 289"/>
              <a:gd name="T97" fmla="*/ 191 h 289"/>
              <a:gd name="T98" fmla="*/ 170 w 289"/>
              <a:gd name="T99" fmla="*/ 192 h 289"/>
              <a:gd name="T100" fmla="*/ 144 w 289"/>
              <a:gd name="T101" fmla="*/ 263 h 289"/>
              <a:gd name="T102" fmla="*/ 85 w 289"/>
              <a:gd name="T103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89">
                <a:moveTo>
                  <a:pt x="85" y="289"/>
                </a:moveTo>
                <a:cubicBezTo>
                  <a:pt x="85" y="289"/>
                  <a:pt x="85" y="289"/>
                  <a:pt x="85" y="289"/>
                </a:cubicBezTo>
                <a:cubicBezTo>
                  <a:pt x="85" y="289"/>
                  <a:pt x="85" y="289"/>
                  <a:pt x="85" y="289"/>
                </a:cubicBezTo>
                <a:cubicBezTo>
                  <a:pt x="69" y="289"/>
                  <a:pt x="53" y="284"/>
                  <a:pt x="39" y="274"/>
                </a:cubicBezTo>
                <a:cubicBezTo>
                  <a:pt x="35" y="271"/>
                  <a:pt x="30" y="267"/>
                  <a:pt x="26" y="262"/>
                </a:cubicBezTo>
                <a:cubicBezTo>
                  <a:pt x="9" y="245"/>
                  <a:pt x="0" y="226"/>
                  <a:pt x="0" y="204"/>
                </a:cubicBezTo>
                <a:cubicBezTo>
                  <a:pt x="1" y="182"/>
                  <a:pt x="9" y="162"/>
                  <a:pt x="26" y="145"/>
                </a:cubicBezTo>
                <a:cubicBezTo>
                  <a:pt x="44" y="127"/>
                  <a:pt x="68" y="118"/>
                  <a:pt x="97" y="118"/>
                </a:cubicBezTo>
                <a:cubicBezTo>
                  <a:pt x="104" y="118"/>
                  <a:pt x="112" y="118"/>
                  <a:pt x="120" y="120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72" y="127"/>
                  <a:pt x="179" y="128"/>
                  <a:pt x="187" y="128"/>
                </a:cubicBezTo>
                <a:cubicBezTo>
                  <a:pt x="206" y="128"/>
                  <a:pt x="221" y="122"/>
                  <a:pt x="230" y="113"/>
                </a:cubicBezTo>
                <a:cubicBezTo>
                  <a:pt x="238" y="106"/>
                  <a:pt x="241" y="97"/>
                  <a:pt x="241" y="87"/>
                </a:cubicBezTo>
                <a:cubicBezTo>
                  <a:pt x="241" y="78"/>
                  <a:pt x="238" y="70"/>
                  <a:pt x="232" y="63"/>
                </a:cubicBezTo>
                <a:cubicBezTo>
                  <a:pt x="231" y="61"/>
                  <a:pt x="230" y="61"/>
                  <a:pt x="229" y="60"/>
                </a:cubicBezTo>
                <a:cubicBezTo>
                  <a:pt x="226" y="57"/>
                  <a:pt x="223" y="54"/>
                  <a:pt x="220" y="53"/>
                </a:cubicBezTo>
                <a:cubicBezTo>
                  <a:pt x="215" y="50"/>
                  <a:pt x="209" y="48"/>
                  <a:pt x="202" y="48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192" y="48"/>
                  <a:pt x="183" y="51"/>
                  <a:pt x="175" y="59"/>
                </a:cubicBezTo>
                <a:cubicBezTo>
                  <a:pt x="166" y="68"/>
                  <a:pt x="160" y="81"/>
                  <a:pt x="161" y="102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0" y="97"/>
                  <a:pt x="118" y="97"/>
                </a:cubicBezTo>
                <a:cubicBezTo>
                  <a:pt x="117" y="66"/>
                  <a:pt x="125" y="46"/>
                  <a:pt x="145" y="26"/>
                </a:cubicBezTo>
                <a:cubicBezTo>
                  <a:pt x="162" y="9"/>
                  <a:pt x="182" y="0"/>
                  <a:pt x="203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26" y="0"/>
                  <a:pt x="245" y="9"/>
                  <a:pt x="263" y="26"/>
                </a:cubicBezTo>
                <a:cubicBezTo>
                  <a:pt x="267" y="31"/>
                  <a:pt x="271" y="35"/>
                  <a:pt x="274" y="40"/>
                </a:cubicBezTo>
                <a:cubicBezTo>
                  <a:pt x="284" y="54"/>
                  <a:pt x="289" y="69"/>
                  <a:pt x="289" y="85"/>
                </a:cubicBezTo>
                <a:cubicBezTo>
                  <a:pt x="289" y="102"/>
                  <a:pt x="284" y="117"/>
                  <a:pt x="275" y="130"/>
                </a:cubicBezTo>
                <a:cubicBezTo>
                  <a:pt x="271" y="135"/>
                  <a:pt x="268" y="139"/>
                  <a:pt x="263" y="144"/>
                </a:cubicBezTo>
                <a:cubicBezTo>
                  <a:pt x="245" y="162"/>
                  <a:pt x="222" y="171"/>
                  <a:pt x="193" y="171"/>
                </a:cubicBezTo>
                <a:cubicBezTo>
                  <a:pt x="185" y="171"/>
                  <a:pt x="177" y="170"/>
                  <a:pt x="169" y="169"/>
                </a:cubicBezTo>
                <a:cubicBezTo>
                  <a:pt x="125" y="163"/>
                  <a:pt x="125" y="163"/>
                  <a:pt x="125" y="163"/>
                </a:cubicBezTo>
                <a:cubicBezTo>
                  <a:pt x="117" y="162"/>
                  <a:pt x="110" y="161"/>
                  <a:pt x="103" y="161"/>
                </a:cubicBezTo>
                <a:cubicBezTo>
                  <a:pt x="83" y="161"/>
                  <a:pt x="68" y="167"/>
                  <a:pt x="59" y="176"/>
                </a:cubicBezTo>
                <a:cubicBezTo>
                  <a:pt x="56" y="179"/>
                  <a:pt x="54" y="182"/>
                  <a:pt x="52" y="185"/>
                </a:cubicBezTo>
                <a:cubicBezTo>
                  <a:pt x="49" y="190"/>
                  <a:pt x="48" y="196"/>
                  <a:pt x="48" y="202"/>
                </a:cubicBezTo>
                <a:cubicBezTo>
                  <a:pt x="48" y="210"/>
                  <a:pt x="50" y="217"/>
                  <a:pt x="55" y="223"/>
                </a:cubicBezTo>
                <a:cubicBezTo>
                  <a:pt x="56" y="225"/>
                  <a:pt x="58" y="227"/>
                  <a:pt x="60" y="229"/>
                </a:cubicBezTo>
                <a:cubicBezTo>
                  <a:pt x="67" y="237"/>
                  <a:pt x="76" y="241"/>
                  <a:pt x="86" y="241"/>
                </a:cubicBezTo>
                <a:cubicBezTo>
                  <a:pt x="87" y="241"/>
                  <a:pt x="87" y="241"/>
                  <a:pt x="87" y="241"/>
                </a:cubicBezTo>
                <a:cubicBezTo>
                  <a:pt x="97" y="241"/>
                  <a:pt x="106" y="238"/>
                  <a:pt x="114" y="230"/>
                </a:cubicBezTo>
                <a:cubicBezTo>
                  <a:pt x="123" y="221"/>
                  <a:pt x="129" y="208"/>
                  <a:pt x="128" y="186"/>
                </a:cubicBezTo>
                <a:cubicBezTo>
                  <a:pt x="166" y="191"/>
                  <a:pt x="166" y="191"/>
                  <a:pt x="166" y="191"/>
                </a:cubicBezTo>
                <a:cubicBezTo>
                  <a:pt x="167" y="192"/>
                  <a:pt x="169" y="192"/>
                  <a:pt x="170" y="192"/>
                </a:cubicBezTo>
                <a:cubicBezTo>
                  <a:pt x="171" y="223"/>
                  <a:pt x="163" y="244"/>
                  <a:pt x="144" y="263"/>
                </a:cubicBezTo>
                <a:cubicBezTo>
                  <a:pt x="127" y="280"/>
                  <a:pt x="107" y="289"/>
                  <a:pt x="85" y="28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0" name="Freeform 442"/>
          <p:cNvSpPr/>
          <p:nvPr/>
        </p:nvSpPr>
        <p:spPr bwMode="auto">
          <a:xfrm>
            <a:off x="7386497" y="4457586"/>
            <a:ext cx="30082" cy="114310"/>
          </a:xfrm>
          <a:custGeom>
            <a:avLst/>
            <a:gdLst>
              <a:gd name="T0" fmla="*/ 24 w 39"/>
              <a:gd name="T1" fmla="*/ 0 h 146"/>
              <a:gd name="T2" fmla="*/ 14 w 39"/>
              <a:gd name="T3" fmla="*/ 0 h 146"/>
              <a:gd name="T4" fmla="*/ 5 w 39"/>
              <a:gd name="T5" fmla="*/ 118 h 146"/>
              <a:gd name="T6" fmla="*/ 7 w 39"/>
              <a:gd name="T7" fmla="*/ 140 h 146"/>
              <a:gd name="T8" fmla="*/ 14 w 39"/>
              <a:gd name="T9" fmla="*/ 145 h 146"/>
              <a:gd name="T10" fmla="*/ 25 w 39"/>
              <a:gd name="T11" fmla="*/ 145 h 146"/>
              <a:gd name="T12" fmla="*/ 32 w 39"/>
              <a:gd name="T13" fmla="*/ 140 h 146"/>
              <a:gd name="T14" fmla="*/ 34 w 39"/>
              <a:gd name="T15" fmla="*/ 118 h 146"/>
              <a:gd name="T16" fmla="*/ 24 w 39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46">
                <a:moveTo>
                  <a:pt x="24" y="0"/>
                </a:moveTo>
                <a:cubicBezTo>
                  <a:pt x="14" y="0"/>
                  <a:pt x="14" y="0"/>
                  <a:pt x="14" y="0"/>
                </a:cubicBezTo>
                <a:cubicBezTo>
                  <a:pt x="5" y="118"/>
                  <a:pt x="5" y="118"/>
                  <a:pt x="5" y="118"/>
                </a:cubicBezTo>
                <a:cubicBezTo>
                  <a:pt x="0" y="125"/>
                  <a:pt x="1" y="134"/>
                  <a:pt x="7" y="140"/>
                </a:cubicBezTo>
                <a:cubicBezTo>
                  <a:pt x="9" y="142"/>
                  <a:pt x="11" y="144"/>
                  <a:pt x="14" y="145"/>
                </a:cubicBezTo>
                <a:cubicBezTo>
                  <a:pt x="17" y="146"/>
                  <a:pt x="21" y="146"/>
                  <a:pt x="25" y="145"/>
                </a:cubicBezTo>
                <a:cubicBezTo>
                  <a:pt x="28" y="144"/>
                  <a:pt x="30" y="142"/>
                  <a:pt x="32" y="140"/>
                </a:cubicBezTo>
                <a:cubicBezTo>
                  <a:pt x="38" y="134"/>
                  <a:pt x="39" y="125"/>
                  <a:pt x="34" y="118"/>
                </a:cubicBezTo>
                <a:lnTo>
                  <a:pt x="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1" name="Freeform 443"/>
          <p:cNvSpPr/>
          <p:nvPr/>
        </p:nvSpPr>
        <p:spPr bwMode="auto">
          <a:xfrm>
            <a:off x="7394518" y="4401434"/>
            <a:ext cx="12033" cy="26071"/>
          </a:xfrm>
          <a:custGeom>
            <a:avLst/>
            <a:gdLst>
              <a:gd name="T0" fmla="*/ 6 w 6"/>
              <a:gd name="T1" fmla="*/ 1 h 13"/>
              <a:gd name="T2" fmla="*/ 6 w 6"/>
              <a:gd name="T3" fmla="*/ 0 h 13"/>
              <a:gd name="T4" fmla="*/ 0 w 6"/>
              <a:gd name="T5" fmla="*/ 0 h 13"/>
              <a:gd name="T6" fmla="*/ 0 w 6"/>
              <a:gd name="T7" fmla="*/ 1 h 13"/>
              <a:gd name="T8" fmla="*/ 0 w 6"/>
              <a:gd name="T9" fmla="*/ 13 h 13"/>
              <a:gd name="T10" fmla="*/ 6 w 6"/>
              <a:gd name="T11" fmla="*/ 13 h 13"/>
              <a:gd name="T12" fmla="*/ 6 w 6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3">
                <a:moveTo>
                  <a:pt x="6" y="1"/>
                </a:moveTo>
                <a:lnTo>
                  <a:pt x="6" y="0"/>
                </a:lnTo>
                <a:lnTo>
                  <a:pt x="0" y="0"/>
                </a:lnTo>
                <a:lnTo>
                  <a:pt x="0" y="1"/>
                </a:lnTo>
                <a:lnTo>
                  <a:pt x="0" y="13"/>
                </a:lnTo>
                <a:lnTo>
                  <a:pt x="6" y="13"/>
                </a:lnTo>
                <a:lnTo>
                  <a:pt x="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2" name="Freeform 444"/>
          <p:cNvSpPr/>
          <p:nvPr/>
        </p:nvSpPr>
        <p:spPr bwMode="auto">
          <a:xfrm>
            <a:off x="7434627" y="4425499"/>
            <a:ext cx="26071" cy="24065"/>
          </a:xfrm>
          <a:custGeom>
            <a:avLst/>
            <a:gdLst>
              <a:gd name="T0" fmla="*/ 9 w 13"/>
              <a:gd name="T1" fmla="*/ 0 h 12"/>
              <a:gd name="T2" fmla="*/ 0 w 13"/>
              <a:gd name="T3" fmla="*/ 9 h 12"/>
              <a:gd name="T4" fmla="*/ 4 w 13"/>
              <a:gd name="T5" fmla="*/ 12 h 12"/>
              <a:gd name="T6" fmla="*/ 13 w 13"/>
              <a:gd name="T7" fmla="*/ 3 h 12"/>
              <a:gd name="T8" fmla="*/ 9 w 13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2">
                <a:moveTo>
                  <a:pt x="9" y="0"/>
                </a:moveTo>
                <a:lnTo>
                  <a:pt x="0" y="9"/>
                </a:lnTo>
                <a:lnTo>
                  <a:pt x="4" y="12"/>
                </a:lnTo>
                <a:lnTo>
                  <a:pt x="13" y="3"/>
                </a:lnTo>
                <a:lnTo>
                  <a:pt x="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3" name="Rectangle 445"/>
          <p:cNvSpPr>
            <a:spLocks noChangeArrowheads="1"/>
          </p:cNvSpPr>
          <p:nvPr/>
        </p:nvSpPr>
        <p:spPr bwMode="auto">
          <a:xfrm>
            <a:off x="7454681" y="4471625"/>
            <a:ext cx="26071" cy="100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4" name="Rectangle 446"/>
          <p:cNvSpPr>
            <a:spLocks noChangeArrowheads="1"/>
          </p:cNvSpPr>
          <p:nvPr/>
        </p:nvSpPr>
        <p:spPr bwMode="auto">
          <a:xfrm>
            <a:off x="7320318" y="4471625"/>
            <a:ext cx="24065" cy="100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5" name="Freeform 447"/>
          <p:cNvSpPr/>
          <p:nvPr/>
        </p:nvSpPr>
        <p:spPr bwMode="auto">
          <a:xfrm>
            <a:off x="7340372" y="4425499"/>
            <a:ext cx="24065" cy="24065"/>
          </a:xfrm>
          <a:custGeom>
            <a:avLst/>
            <a:gdLst>
              <a:gd name="T0" fmla="*/ 0 w 12"/>
              <a:gd name="T1" fmla="*/ 3 h 12"/>
              <a:gd name="T2" fmla="*/ 9 w 12"/>
              <a:gd name="T3" fmla="*/ 12 h 12"/>
              <a:gd name="T4" fmla="*/ 12 w 12"/>
              <a:gd name="T5" fmla="*/ 9 h 12"/>
              <a:gd name="T6" fmla="*/ 4 w 12"/>
              <a:gd name="T7" fmla="*/ 0 h 12"/>
              <a:gd name="T8" fmla="*/ 0 w 12"/>
              <a:gd name="T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3"/>
                </a:moveTo>
                <a:lnTo>
                  <a:pt x="9" y="12"/>
                </a:lnTo>
                <a:lnTo>
                  <a:pt x="12" y="9"/>
                </a:lnTo>
                <a:lnTo>
                  <a:pt x="4" y="0"/>
                </a:lnTo>
                <a:lnTo>
                  <a:pt x="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6" name="Freeform 448"/>
          <p:cNvSpPr>
            <a:spLocks noEditPoints="1"/>
          </p:cNvSpPr>
          <p:nvPr/>
        </p:nvSpPr>
        <p:spPr bwMode="auto">
          <a:xfrm>
            <a:off x="7288231" y="4375364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7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3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258 w 288"/>
              <a:gd name="T19" fmla="*/ 203 h 288"/>
              <a:gd name="T20" fmla="*/ 205 w 288"/>
              <a:gd name="T21" fmla="*/ 257 h 288"/>
              <a:gd name="T22" fmla="*/ 144 w 288"/>
              <a:gd name="T23" fmla="*/ 272 h 288"/>
              <a:gd name="T24" fmla="*/ 85 w 288"/>
              <a:gd name="T25" fmla="*/ 258 h 288"/>
              <a:gd name="T26" fmla="*/ 31 w 288"/>
              <a:gd name="T27" fmla="*/ 204 h 288"/>
              <a:gd name="T28" fmla="*/ 16 w 288"/>
              <a:gd name="T29" fmla="*/ 144 h 288"/>
              <a:gd name="T30" fmla="*/ 144 w 288"/>
              <a:gd name="T31" fmla="*/ 16 h 288"/>
              <a:gd name="T32" fmla="*/ 272 w 288"/>
              <a:gd name="T33" fmla="*/ 144 h 288"/>
              <a:gd name="T34" fmla="*/ 258 w 288"/>
              <a:gd name="T35" fmla="*/ 2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58" y="203"/>
                </a:moveTo>
                <a:cubicBezTo>
                  <a:pt x="246" y="226"/>
                  <a:pt x="228" y="244"/>
                  <a:pt x="205" y="257"/>
                </a:cubicBezTo>
                <a:cubicBezTo>
                  <a:pt x="186" y="267"/>
                  <a:pt x="165" y="272"/>
                  <a:pt x="144" y="272"/>
                </a:cubicBezTo>
                <a:cubicBezTo>
                  <a:pt x="123" y="272"/>
                  <a:pt x="103" y="267"/>
                  <a:pt x="85" y="258"/>
                </a:cubicBezTo>
                <a:cubicBezTo>
                  <a:pt x="62" y="246"/>
                  <a:pt x="43" y="227"/>
                  <a:pt x="31" y="204"/>
                </a:cubicBezTo>
                <a:cubicBezTo>
                  <a:pt x="21" y="186"/>
                  <a:pt x="16" y="165"/>
                  <a:pt x="16" y="144"/>
                </a:cubicBezTo>
                <a:cubicBezTo>
                  <a:pt x="16" y="74"/>
                  <a:pt x="73" y="16"/>
                  <a:pt x="144" y="16"/>
                </a:cubicBezTo>
                <a:cubicBezTo>
                  <a:pt x="215" y="16"/>
                  <a:pt x="272" y="74"/>
                  <a:pt x="272" y="144"/>
                </a:cubicBezTo>
                <a:cubicBezTo>
                  <a:pt x="272" y="165"/>
                  <a:pt x="267" y="184"/>
                  <a:pt x="258" y="20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7" name="Freeform 449"/>
          <p:cNvSpPr>
            <a:spLocks noEditPoints="1"/>
          </p:cNvSpPr>
          <p:nvPr/>
        </p:nvSpPr>
        <p:spPr bwMode="auto">
          <a:xfrm>
            <a:off x="5950604" y="5727028"/>
            <a:ext cx="222604" cy="196533"/>
          </a:xfrm>
          <a:custGeom>
            <a:avLst/>
            <a:gdLst>
              <a:gd name="T0" fmla="*/ 252 w 288"/>
              <a:gd name="T1" fmla="*/ 189 h 252"/>
              <a:gd name="T2" fmla="*/ 171 w 288"/>
              <a:gd name="T3" fmla="*/ 154 h 252"/>
              <a:gd name="T4" fmla="*/ 196 w 288"/>
              <a:gd name="T5" fmla="*/ 108 h 252"/>
              <a:gd name="T6" fmla="*/ 199 w 288"/>
              <a:gd name="T7" fmla="*/ 74 h 252"/>
              <a:gd name="T8" fmla="*/ 199 w 288"/>
              <a:gd name="T9" fmla="*/ 38 h 252"/>
              <a:gd name="T10" fmla="*/ 144 w 288"/>
              <a:gd name="T11" fmla="*/ 0 h 252"/>
              <a:gd name="T12" fmla="*/ 89 w 288"/>
              <a:gd name="T13" fmla="*/ 38 h 252"/>
              <a:gd name="T14" fmla="*/ 89 w 288"/>
              <a:gd name="T15" fmla="*/ 74 h 252"/>
              <a:gd name="T16" fmla="*/ 92 w 288"/>
              <a:gd name="T17" fmla="*/ 108 h 252"/>
              <a:gd name="T18" fmla="*/ 117 w 288"/>
              <a:gd name="T19" fmla="*/ 154 h 252"/>
              <a:gd name="T20" fmla="*/ 36 w 288"/>
              <a:gd name="T21" fmla="*/ 189 h 252"/>
              <a:gd name="T22" fmla="*/ 0 w 288"/>
              <a:gd name="T23" fmla="*/ 222 h 252"/>
              <a:gd name="T24" fmla="*/ 0 w 288"/>
              <a:gd name="T25" fmla="*/ 252 h 252"/>
              <a:gd name="T26" fmla="*/ 288 w 288"/>
              <a:gd name="T27" fmla="*/ 252 h 252"/>
              <a:gd name="T28" fmla="*/ 288 w 288"/>
              <a:gd name="T29" fmla="*/ 222 h 252"/>
              <a:gd name="T30" fmla="*/ 252 w 288"/>
              <a:gd name="T31" fmla="*/ 189 h 252"/>
              <a:gd name="T32" fmla="*/ 226 w 288"/>
              <a:gd name="T33" fmla="*/ 235 h 252"/>
              <a:gd name="T34" fmla="*/ 161 w 288"/>
              <a:gd name="T35" fmla="*/ 235 h 252"/>
              <a:gd name="T36" fmla="*/ 161 w 288"/>
              <a:gd name="T37" fmla="*/ 209 h 252"/>
              <a:gd name="T38" fmla="*/ 226 w 288"/>
              <a:gd name="T39" fmla="*/ 209 h 252"/>
              <a:gd name="T40" fmla="*/ 226 w 288"/>
              <a:gd name="T41" fmla="*/ 23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52">
                <a:moveTo>
                  <a:pt x="252" y="189"/>
                </a:moveTo>
                <a:cubicBezTo>
                  <a:pt x="235" y="181"/>
                  <a:pt x="209" y="161"/>
                  <a:pt x="171" y="154"/>
                </a:cubicBezTo>
                <a:cubicBezTo>
                  <a:pt x="181" y="144"/>
                  <a:pt x="188" y="127"/>
                  <a:pt x="196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9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8" y="8"/>
                  <a:pt x="89" y="38"/>
                </a:cubicBezTo>
                <a:cubicBezTo>
                  <a:pt x="87" y="47"/>
                  <a:pt x="89" y="63"/>
                  <a:pt x="89" y="74"/>
                </a:cubicBezTo>
                <a:cubicBezTo>
                  <a:pt x="89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4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222"/>
                  <a:pt x="288" y="222"/>
                  <a:pt x="288" y="222"/>
                </a:cubicBezTo>
                <a:cubicBezTo>
                  <a:pt x="288" y="222"/>
                  <a:pt x="288" y="205"/>
                  <a:pt x="252" y="189"/>
                </a:cubicBezTo>
                <a:close/>
                <a:moveTo>
                  <a:pt x="226" y="235"/>
                </a:moveTo>
                <a:cubicBezTo>
                  <a:pt x="161" y="235"/>
                  <a:pt x="161" y="235"/>
                  <a:pt x="161" y="235"/>
                </a:cubicBezTo>
                <a:cubicBezTo>
                  <a:pt x="161" y="209"/>
                  <a:pt x="161" y="209"/>
                  <a:pt x="161" y="209"/>
                </a:cubicBezTo>
                <a:cubicBezTo>
                  <a:pt x="226" y="209"/>
                  <a:pt x="226" y="209"/>
                  <a:pt x="226" y="209"/>
                </a:cubicBezTo>
                <a:lnTo>
                  <a:pt x="226" y="2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" name="Freeform 450"/>
          <p:cNvSpPr/>
          <p:nvPr/>
        </p:nvSpPr>
        <p:spPr bwMode="auto">
          <a:xfrm>
            <a:off x="6395811" y="5727028"/>
            <a:ext cx="222604" cy="196533"/>
          </a:xfrm>
          <a:custGeom>
            <a:avLst/>
            <a:gdLst>
              <a:gd name="T0" fmla="*/ 288 w 288"/>
              <a:gd name="T1" fmla="*/ 222 h 252"/>
              <a:gd name="T2" fmla="*/ 252 w 288"/>
              <a:gd name="T3" fmla="*/ 189 h 252"/>
              <a:gd name="T4" fmla="*/ 171 w 288"/>
              <a:gd name="T5" fmla="*/ 154 h 252"/>
              <a:gd name="T6" fmla="*/ 195 w 288"/>
              <a:gd name="T7" fmla="*/ 108 h 252"/>
              <a:gd name="T8" fmla="*/ 199 w 288"/>
              <a:gd name="T9" fmla="*/ 74 h 252"/>
              <a:gd name="T10" fmla="*/ 198 w 288"/>
              <a:gd name="T11" fmla="*/ 38 h 252"/>
              <a:gd name="T12" fmla="*/ 144 w 288"/>
              <a:gd name="T13" fmla="*/ 0 h 252"/>
              <a:gd name="T14" fmla="*/ 89 w 288"/>
              <a:gd name="T15" fmla="*/ 38 h 252"/>
              <a:gd name="T16" fmla="*/ 88 w 288"/>
              <a:gd name="T17" fmla="*/ 74 h 252"/>
              <a:gd name="T18" fmla="*/ 92 w 288"/>
              <a:gd name="T19" fmla="*/ 108 h 252"/>
              <a:gd name="T20" fmla="*/ 117 w 288"/>
              <a:gd name="T21" fmla="*/ 154 h 252"/>
              <a:gd name="T22" fmla="*/ 36 w 288"/>
              <a:gd name="T23" fmla="*/ 189 h 252"/>
              <a:gd name="T24" fmla="*/ 0 w 288"/>
              <a:gd name="T25" fmla="*/ 222 h 252"/>
              <a:gd name="T26" fmla="*/ 0 w 288"/>
              <a:gd name="T27" fmla="*/ 252 h 252"/>
              <a:gd name="T28" fmla="*/ 127 w 288"/>
              <a:gd name="T29" fmla="*/ 252 h 252"/>
              <a:gd name="T30" fmla="*/ 134 w 288"/>
              <a:gd name="T31" fmla="*/ 219 h 252"/>
              <a:gd name="T32" fmla="*/ 120 w 288"/>
              <a:gd name="T33" fmla="*/ 200 h 252"/>
              <a:gd name="T34" fmla="*/ 144 w 288"/>
              <a:gd name="T35" fmla="*/ 184 h 252"/>
              <a:gd name="T36" fmla="*/ 168 w 288"/>
              <a:gd name="T37" fmla="*/ 200 h 252"/>
              <a:gd name="T38" fmla="*/ 154 w 288"/>
              <a:gd name="T39" fmla="*/ 219 h 252"/>
              <a:gd name="T40" fmla="*/ 160 w 288"/>
              <a:gd name="T41" fmla="*/ 252 h 252"/>
              <a:gd name="T42" fmla="*/ 288 w 288"/>
              <a:gd name="T43" fmla="*/ 252 h 252"/>
              <a:gd name="T44" fmla="*/ 288 w 288"/>
              <a:gd name="T45" fmla="*/ 22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52">
                <a:moveTo>
                  <a:pt x="288" y="222"/>
                </a:moveTo>
                <a:cubicBezTo>
                  <a:pt x="288" y="222"/>
                  <a:pt x="288" y="205"/>
                  <a:pt x="252" y="189"/>
                </a:cubicBezTo>
                <a:cubicBezTo>
                  <a:pt x="235" y="181"/>
                  <a:pt x="209" y="161"/>
                  <a:pt x="171" y="154"/>
                </a:cubicBezTo>
                <a:cubicBezTo>
                  <a:pt x="180" y="144"/>
                  <a:pt x="188" y="127"/>
                  <a:pt x="195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8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7" y="8"/>
                  <a:pt x="89" y="38"/>
                </a:cubicBezTo>
                <a:cubicBezTo>
                  <a:pt x="86" y="47"/>
                  <a:pt x="88" y="63"/>
                  <a:pt x="88" y="74"/>
                </a:cubicBezTo>
                <a:cubicBezTo>
                  <a:pt x="88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3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127" y="252"/>
                  <a:pt x="127" y="252"/>
                  <a:pt x="127" y="252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200"/>
                  <a:pt x="135" y="184"/>
                  <a:pt x="144" y="184"/>
                </a:cubicBezTo>
                <a:cubicBezTo>
                  <a:pt x="153" y="184"/>
                  <a:pt x="168" y="200"/>
                  <a:pt x="168" y="200"/>
                </a:cubicBezTo>
                <a:cubicBezTo>
                  <a:pt x="154" y="219"/>
                  <a:pt x="154" y="219"/>
                  <a:pt x="154" y="219"/>
                </a:cubicBezTo>
                <a:cubicBezTo>
                  <a:pt x="160" y="252"/>
                  <a:pt x="160" y="252"/>
                  <a:pt x="160" y="252"/>
                </a:cubicBezTo>
                <a:cubicBezTo>
                  <a:pt x="288" y="252"/>
                  <a:pt x="288" y="252"/>
                  <a:pt x="288" y="252"/>
                </a:cubicBezTo>
                <a:lnTo>
                  <a:pt x="288" y="2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9" name="Freeform 451"/>
          <p:cNvSpPr>
            <a:spLocks noEditPoints="1"/>
          </p:cNvSpPr>
          <p:nvPr/>
        </p:nvSpPr>
        <p:spPr bwMode="auto">
          <a:xfrm>
            <a:off x="1041297" y="3482944"/>
            <a:ext cx="222604" cy="222604"/>
          </a:xfrm>
          <a:custGeom>
            <a:avLst/>
            <a:gdLst>
              <a:gd name="T0" fmla="*/ 283 w 287"/>
              <a:gd name="T1" fmla="*/ 234 h 288"/>
              <a:gd name="T2" fmla="*/ 247 w 287"/>
              <a:gd name="T3" fmla="*/ 208 h 288"/>
              <a:gd name="T4" fmla="*/ 136 w 287"/>
              <a:gd name="T5" fmla="*/ 96 h 288"/>
              <a:gd name="T6" fmla="*/ 142 w 287"/>
              <a:gd name="T7" fmla="*/ 74 h 288"/>
              <a:gd name="T8" fmla="*/ 68 w 287"/>
              <a:gd name="T9" fmla="*/ 0 h 288"/>
              <a:gd name="T10" fmla="*/ 61 w 287"/>
              <a:gd name="T11" fmla="*/ 7 h 288"/>
              <a:gd name="T12" fmla="*/ 89 w 287"/>
              <a:gd name="T13" fmla="*/ 51 h 288"/>
              <a:gd name="T14" fmla="*/ 50 w 287"/>
              <a:gd name="T15" fmla="*/ 90 h 288"/>
              <a:gd name="T16" fmla="*/ 6 w 287"/>
              <a:gd name="T17" fmla="*/ 62 h 288"/>
              <a:gd name="T18" fmla="*/ 0 w 287"/>
              <a:gd name="T19" fmla="*/ 69 h 288"/>
              <a:gd name="T20" fmla="*/ 74 w 287"/>
              <a:gd name="T21" fmla="*/ 143 h 288"/>
              <a:gd name="T22" fmla="*/ 95 w 287"/>
              <a:gd name="T23" fmla="*/ 137 h 288"/>
              <a:gd name="T24" fmla="*/ 207 w 287"/>
              <a:gd name="T25" fmla="*/ 249 h 288"/>
              <a:gd name="T26" fmla="*/ 233 w 287"/>
              <a:gd name="T27" fmla="*/ 284 h 288"/>
              <a:gd name="T28" fmla="*/ 247 w 287"/>
              <a:gd name="T29" fmla="*/ 288 h 288"/>
              <a:gd name="T30" fmla="*/ 287 w 287"/>
              <a:gd name="T31" fmla="*/ 249 h 288"/>
              <a:gd name="T32" fmla="*/ 283 w 287"/>
              <a:gd name="T33" fmla="*/ 234 h 288"/>
              <a:gd name="T34" fmla="*/ 244 w 287"/>
              <a:gd name="T35" fmla="*/ 261 h 288"/>
              <a:gd name="T36" fmla="*/ 227 w 287"/>
              <a:gd name="T37" fmla="*/ 244 h 288"/>
              <a:gd name="T38" fmla="*/ 244 w 287"/>
              <a:gd name="T39" fmla="*/ 228 h 288"/>
              <a:gd name="T40" fmla="*/ 260 w 287"/>
              <a:gd name="T41" fmla="*/ 244 h 288"/>
              <a:gd name="T42" fmla="*/ 244 w 287"/>
              <a:gd name="T43" fmla="*/ 26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2" name="Freeform 454"/>
          <p:cNvSpPr/>
          <p:nvPr/>
        </p:nvSpPr>
        <p:spPr bwMode="auto">
          <a:xfrm>
            <a:off x="3860940" y="2797085"/>
            <a:ext cx="24065" cy="16043"/>
          </a:xfrm>
          <a:custGeom>
            <a:avLst/>
            <a:gdLst>
              <a:gd name="T0" fmla="*/ 0 w 12"/>
              <a:gd name="T1" fmla="*/ 8 h 8"/>
              <a:gd name="T2" fmla="*/ 12 w 12"/>
              <a:gd name="T3" fmla="*/ 8 h 8"/>
              <a:gd name="T4" fmla="*/ 12 w 12"/>
              <a:gd name="T5" fmla="*/ 5 h 8"/>
              <a:gd name="T6" fmla="*/ 7 w 12"/>
              <a:gd name="T7" fmla="*/ 0 h 8"/>
              <a:gd name="T8" fmla="*/ 0 w 12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">
                <a:moveTo>
                  <a:pt x="0" y="8"/>
                </a:moveTo>
                <a:lnTo>
                  <a:pt x="12" y="8"/>
                </a:lnTo>
                <a:lnTo>
                  <a:pt x="12" y="5"/>
                </a:lnTo>
                <a:lnTo>
                  <a:pt x="7" y="0"/>
                </a:lnTo>
                <a:lnTo>
                  <a:pt x="0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3" name="Freeform 455"/>
          <p:cNvSpPr/>
          <p:nvPr/>
        </p:nvSpPr>
        <p:spPr bwMode="auto">
          <a:xfrm>
            <a:off x="3722566" y="2590526"/>
            <a:ext cx="162441" cy="222604"/>
          </a:xfrm>
          <a:custGeom>
            <a:avLst/>
            <a:gdLst>
              <a:gd name="T0" fmla="*/ 10 w 81"/>
              <a:gd name="T1" fmla="*/ 102 h 111"/>
              <a:gd name="T2" fmla="*/ 10 w 81"/>
              <a:gd name="T3" fmla="*/ 33 h 111"/>
              <a:gd name="T4" fmla="*/ 33 w 81"/>
              <a:gd name="T5" fmla="*/ 33 h 111"/>
              <a:gd name="T6" fmla="*/ 33 w 81"/>
              <a:gd name="T7" fmla="*/ 9 h 111"/>
              <a:gd name="T8" fmla="*/ 72 w 81"/>
              <a:gd name="T9" fmla="*/ 9 h 111"/>
              <a:gd name="T10" fmla="*/ 72 w 81"/>
              <a:gd name="T11" fmla="*/ 45 h 111"/>
              <a:gd name="T12" fmla="*/ 76 w 81"/>
              <a:gd name="T13" fmla="*/ 49 h 111"/>
              <a:gd name="T14" fmla="*/ 81 w 81"/>
              <a:gd name="T15" fmla="*/ 45 h 111"/>
              <a:gd name="T16" fmla="*/ 81 w 81"/>
              <a:gd name="T17" fmla="*/ 0 h 111"/>
              <a:gd name="T18" fmla="*/ 24 w 81"/>
              <a:gd name="T19" fmla="*/ 0 h 111"/>
              <a:gd name="T20" fmla="*/ 24 w 81"/>
              <a:gd name="T21" fmla="*/ 0 h 111"/>
              <a:gd name="T22" fmla="*/ 0 w 81"/>
              <a:gd name="T23" fmla="*/ 23 h 111"/>
              <a:gd name="T24" fmla="*/ 0 w 81"/>
              <a:gd name="T25" fmla="*/ 111 h 111"/>
              <a:gd name="T26" fmla="*/ 49 w 81"/>
              <a:gd name="T27" fmla="*/ 111 h 111"/>
              <a:gd name="T28" fmla="*/ 40 w 81"/>
              <a:gd name="T29" fmla="*/ 102 h 111"/>
              <a:gd name="T30" fmla="*/ 10 w 81"/>
              <a:gd name="T31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11">
                <a:moveTo>
                  <a:pt x="10" y="102"/>
                </a:moveTo>
                <a:lnTo>
                  <a:pt x="10" y="33"/>
                </a:lnTo>
                <a:lnTo>
                  <a:pt x="33" y="33"/>
                </a:lnTo>
                <a:lnTo>
                  <a:pt x="33" y="9"/>
                </a:lnTo>
                <a:lnTo>
                  <a:pt x="72" y="9"/>
                </a:lnTo>
                <a:lnTo>
                  <a:pt x="72" y="45"/>
                </a:lnTo>
                <a:lnTo>
                  <a:pt x="76" y="49"/>
                </a:lnTo>
                <a:lnTo>
                  <a:pt x="81" y="45"/>
                </a:lnTo>
                <a:lnTo>
                  <a:pt x="81" y="0"/>
                </a:lnTo>
                <a:lnTo>
                  <a:pt x="24" y="0"/>
                </a:lnTo>
                <a:lnTo>
                  <a:pt x="24" y="0"/>
                </a:lnTo>
                <a:lnTo>
                  <a:pt x="0" y="23"/>
                </a:lnTo>
                <a:lnTo>
                  <a:pt x="0" y="111"/>
                </a:lnTo>
                <a:lnTo>
                  <a:pt x="49" y="111"/>
                </a:lnTo>
                <a:lnTo>
                  <a:pt x="40" y="102"/>
                </a:lnTo>
                <a:lnTo>
                  <a:pt x="10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4" name="Freeform 456"/>
          <p:cNvSpPr/>
          <p:nvPr/>
        </p:nvSpPr>
        <p:spPr bwMode="auto">
          <a:xfrm>
            <a:off x="3812810" y="2680770"/>
            <a:ext cx="126343" cy="126343"/>
          </a:xfrm>
          <a:custGeom>
            <a:avLst/>
            <a:gdLst>
              <a:gd name="T0" fmla="*/ 49 w 63"/>
              <a:gd name="T1" fmla="*/ 63 h 63"/>
              <a:gd name="T2" fmla="*/ 63 w 63"/>
              <a:gd name="T3" fmla="*/ 49 h 63"/>
              <a:gd name="T4" fmla="*/ 45 w 63"/>
              <a:gd name="T5" fmla="*/ 31 h 63"/>
              <a:gd name="T6" fmla="*/ 63 w 63"/>
              <a:gd name="T7" fmla="*/ 13 h 63"/>
              <a:gd name="T8" fmla="*/ 49 w 63"/>
              <a:gd name="T9" fmla="*/ 0 h 63"/>
              <a:gd name="T10" fmla="*/ 31 w 63"/>
              <a:gd name="T11" fmla="*/ 17 h 63"/>
              <a:gd name="T12" fmla="*/ 14 w 63"/>
              <a:gd name="T13" fmla="*/ 0 h 63"/>
              <a:gd name="T14" fmla="*/ 0 w 63"/>
              <a:gd name="T15" fmla="*/ 13 h 63"/>
              <a:gd name="T16" fmla="*/ 18 w 63"/>
              <a:gd name="T17" fmla="*/ 31 h 63"/>
              <a:gd name="T18" fmla="*/ 0 w 63"/>
              <a:gd name="T19" fmla="*/ 49 h 63"/>
              <a:gd name="T20" fmla="*/ 14 w 63"/>
              <a:gd name="T21" fmla="*/ 63 h 63"/>
              <a:gd name="T22" fmla="*/ 31 w 63"/>
              <a:gd name="T23" fmla="*/ 45 h 63"/>
              <a:gd name="T24" fmla="*/ 49 w 63"/>
              <a:gd name="T25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3">
                <a:moveTo>
                  <a:pt x="49" y="63"/>
                </a:moveTo>
                <a:lnTo>
                  <a:pt x="63" y="49"/>
                </a:lnTo>
                <a:lnTo>
                  <a:pt x="45" y="31"/>
                </a:lnTo>
                <a:lnTo>
                  <a:pt x="63" y="13"/>
                </a:lnTo>
                <a:lnTo>
                  <a:pt x="49" y="0"/>
                </a:lnTo>
                <a:lnTo>
                  <a:pt x="31" y="17"/>
                </a:lnTo>
                <a:lnTo>
                  <a:pt x="14" y="0"/>
                </a:lnTo>
                <a:lnTo>
                  <a:pt x="0" y="13"/>
                </a:lnTo>
                <a:lnTo>
                  <a:pt x="18" y="31"/>
                </a:lnTo>
                <a:lnTo>
                  <a:pt x="0" y="49"/>
                </a:lnTo>
                <a:lnTo>
                  <a:pt x="14" y="63"/>
                </a:lnTo>
                <a:lnTo>
                  <a:pt x="31" y="45"/>
                </a:lnTo>
                <a:lnTo>
                  <a:pt x="49" y="6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5" name="Freeform 457"/>
          <p:cNvSpPr/>
          <p:nvPr/>
        </p:nvSpPr>
        <p:spPr bwMode="auto">
          <a:xfrm>
            <a:off x="3273348" y="2590526"/>
            <a:ext cx="162441" cy="222604"/>
          </a:xfrm>
          <a:custGeom>
            <a:avLst/>
            <a:gdLst>
              <a:gd name="T0" fmla="*/ 57 w 81"/>
              <a:gd name="T1" fmla="*/ 102 h 111"/>
              <a:gd name="T2" fmla="*/ 9 w 81"/>
              <a:gd name="T3" fmla="*/ 102 h 111"/>
              <a:gd name="T4" fmla="*/ 9 w 81"/>
              <a:gd name="T5" fmla="*/ 32 h 111"/>
              <a:gd name="T6" fmla="*/ 33 w 81"/>
              <a:gd name="T7" fmla="*/ 32 h 111"/>
              <a:gd name="T8" fmla="*/ 33 w 81"/>
              <a:gd name="T9" fmla="*/ 9 h 111"/>
              <a:gd name="T10" fmla="*/ 71 w 81"/>
              <a:gd name="T11" fmla="*/ 9 h 111"/>
              <a:gd name="T12" fmla="*/ 71 w 81"/>
              <a:gd name="T13" fmla="*/ 32 h 111"/>
              <a:gd name="T14" fmla="*/ 81 w 81"/>
              <a:gd name="T15" fmla="*/ 32 h 111"/>
              <a:gd name="T16" fmla="*/ 81 w 81"/>
              <a:gd name="T17" fmla="*/ 0 h 111"/>
              <a:gd name="T18" fmla="*/ 23 w 81"/>
              <a:gd name="T19" fmla="*/ 0 h 111"/>
              <a:gd name="T20" fmla="*/ 23 w 81"/>
              <a:gd name="T21" fmla="*/ 0 h 111"/>
              <a:gd name="T22" fmla="*/ 0 w 81"/>
              <a:gd name="T23" fmla="*/ 23 h 111"/>
              <a:gd name="T24" fmla="*/ 0 w 81"/>
              <a:gd name="T25" fmla="*/ 111 h 111"/>
              <a:gd name="T26" fmla="*/ 57 w 81"/>
              <a:gd name="T27" fmla="*/ 111 h 111"/>
              <a:gd name="T28" fmla="*/ 57 w 81"/>
              <a:gd name="T29" fmla="*/ 111 h 111"/>
              <a:gd name="T30" fmla="*/ 57 w 81"/>
              <a:gd name="T31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11">
                <a:moveTo>
                  <a:pt x="57" y="102"/>
                </a:moveTo>
                <a:lnTo>
                  <a:pt x="9" y="102"/>
                </a:lnTo>
                <a:lnTo>
                  <a:pt x="9" y="32"/>
                </a:lnTo>
                <a:lnTo>
                  <a:pt x="33" y="32"/>
                </a:lnTo>
                <a:lnTo>
                  <a:pt x="33" y="9"/>
                </a:lnTo>
                <a:lnTo>
                  <a:pt x="71" y="9"/>
                </a:lnTo>
                <a:lnTo>
                  <a:pt x="71" y="32"/>
                </a:lnTo>
                <a:lnTo>
                  <a:pt x="81" y="32"/>
                </a:lnTo>
                <a:lnTo>
                  <a:pt x="81" y="0"/>
                </a:lnTo>
                <a:lnTo>
                  <a:pt x="23" y="0"/>
                </a:ln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57" y="111"/>
                </a:lnTo>
                <a:lnTo>
                  <a:pt x="57" y="111"/>
                </a:lnTo>
                <a:lnTo>
                  <a:pt x="57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6" name="Freeform 458"/>
          <p:cNvSpPr/>
          <p:nvPr/>
        </p:nvSpPr>
        <p:spPr bwMode="auto">
          <a:xfrm>
            <a:off x="3355570" y="2672748"/>
            <a:ext cx="140381" cy="140381"/>
          </a:xfrm>
          <a:custGeom>
            <a:avLst/>
            <a:gdLst>
              <a:gd name="T0" fmla="*/ 45 w 70"/>
              <a:gd name="T1" fmla="*/ 0 h 70"/>
              <a:gd name="T2" fmla="*/ 25 w 70"/>
              <a:gd name="T3" fmla="*/ 0 h 70"/>
              <a:gd name="T4" fmla="*/ 25 w 70"/>
              <a:gd name="T5" fmla="*/ 25 h 70"/>
              <a:gd name="T6" fmla="*/ 0 w 70"/>
              <a:gd name="T7" fmla="*/ 25 h 70"/>
              <a:gd name="T8" fmla="*/ 0 w 70"/>
              <a:gd name="T9" fmla="*/ 45 h 70"/>
              <a:gd name="T10" fmla="*/ 25 w 70"/>
              <a:gd name="T11" fmla="*/ 45 h 70"/>
              <a:gd name="T12" fmla="*/ 25 w 70"/>
              <a:gd name="T13" fmla="*/ 70 h 70"/>
              <a:gd name="T14" fmla="*/ 45 w 70"/>
              <a:gd name="T15" fmla="*/ 70 h 70"/>
              <a:gd name="T16" fmla="*/ 45 w 70"/>
              <a:gd name="T17" fmla="*/ 45 h 70"/>
              <a:gd name="T18" fmla="*/ 70 w 70"/>
              <a:gd name="T19" fmla="*/ 45 h 70"/>
              <a:gd name="T20" fmla="*/ 70 w 70"/>
              <a:gd name="T21" fmla="*/ 25 h 70"/>
              <a:gd name="T22" fmla="*/ 45 w 70"/>
              <a:gd name="T23" fmla="*/ 25 h 70"/>
              <a:gd name="T24" fmla="*/ 45 w 70"/>
              <a:gd name="T2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70">
                <a:moveTo>
                  <a:pt x="45" y="0"/>
                </a:moveTo>
                <a:lnTo>
                  <a:pt x="25" y="0"/>
                </a:lnTo>
                <a:lnTo>
                  <a:pt x="25" y="25"/>
                </a:lnTo>
                <a:lnTo>
                  <a:pt x="0" y="25"/>
                </a:lnTo>
                <a:lnTo>
                  <a:pt x="0" y="45"/>
                </a:lnTo>
                <a:lnTo>
                  <a:pt x="25" y="45"/>
                </a:lnTo>
                <a:lnTo>
                  <a:pt x="25" y="70"/>
                </a:lnTo>
                <a:lnTo>
                  <a:pt x="45" y="70"/>
                </a:lnTo>
                <a:lnTo>
                  <a:pt x="45" y="45"/>
                </a:lnTo>
                <a:lnTo>
                  <a:pt x="70" y="45"/>
                </a:lnTo>
                <a:lnTo>
                  <a:pt x="70" y="25"/>
                </a:lnTo>
                <a:lnTo>
                  <a:pt x="45" y="25"/>
                </a:lnTo>
                <a:lnTo>
                  <a:pt x="4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7" name="Freeform 459"/>
          <p:cNvSpPr/>
          <p:nvPr/>
        </p:nvSpPr>
        <p:spPr bwMode="auto">
          <a:xfrm>
            <a:off x="4165766" y="2590526"/>
            <a:ext cx="160435" cy="222604"/>
          </a:xfrm>
          <a:custGeom>
            <a:avLst/>
            <a:gdLst>
              <a:gd name="T0" fmla="*/ 9 w 80"/>
              <a:gd name="T1" fmla="*/ 101 h 111"/>
              <a:gd name="T2" fmla="*/ 9 w 80"/>
              <a:gd name="T3" fmla="*/ 33 h 111"/>
              <a:gd name="T4" fmla="*/ 32 w 80"/>
              <a:gd name="T5" fmla="*/ 33 h 111"/>
              <a:gd name="T6" fmla="*/ 32 w 80"/>
              <a:gd name="T7" fmla="*/ 9 h 111"/>
              <a:gd name="T8" fmla="*/ 71 w 80"/>
              <a:gd name="T9" fmla="*/ 9 h 111"/>
              <a:gd name="T10" fmla="*/ 71 w 80"/>
              <a:gd name="T11" fmla="*/ 29 h 111"/>
              <a:gd name="T12" fmla="*/ 77 w 80"/>
              <a:gd name="T13" fmla="*/ 34 h 111"/>
              <a:gd name="T14" fmla="*/ 80 w 80"/>
              <a:gd name="T15" fmla="*/ 37 h 111"/>
              <a:gd name="T16" fmla="*/ 80 w 80"/>
              <a:gd name="T17" fmla="*/ 0 h 111"/>
              <a:gd name="T18" fmla="*/ 23 w 80"/>
              <a:gd name="T19" fmla="*/ 0 h 111"/>
              <a:gd name="T20" fmla="*/ 23 w 80"/>
              <a:gd name="T21" fmla="*/ 0 h 111"/>
              <a:gd name="T22" fmla="*/ 0 w 80"/>
              <a:gd name="T23" fmla="*/ 23 h 111"/>
              <a:gd name="T24" fmla="*/ 0 w 80"/>
              <a:gd name="T25" fmla="*/ 111 h 111"/>
              <a:gd name="T26" fmla="*/ 62 w 80"/>
              <a:gd name="T27" fmla="*/ 111 h 111"/>
              <a:gd name="T28" fmla="*/ 62 w 80"/>
              <a:gd name="T29" fmla="*/ 101 h 111"/>
              <a:gd name="T30" fmla="*/ 9 w 80"/>
              <a:gd name="T31" fmla="*/ 10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111">
                <a:moveTo>
                  <a:pt x="9" y="101"/>
                </a:moveTo>
                <a:lnTo>
                  <a:pt x="9" y="33"/>
                </a:lnTo>
                <a:lnTo>
                  <a:pt x="32" y="33"/>
                </a:lnTo>
                <a:lnTo>
                  <a:pt x="32" y="9"/>
                </a:lnTo>
                <a:lnTo>
                  <a:pt x="71" y="9"/>
                </a:lnTo>
                <a:lnTo>
                  <a:pt x="71" y="29"/>
                </a:lnTo>
                <a:lnTo>
                  <a:pt x="77" y="34"/>
                </a:lnTo>
                <a:lnTo>
                  <a:pt x="80" y="37"/>
                </a:lnTo>
                <a:lnTo>
                  <a:pt x="80" y="0"/>
                </a:lnTo>
                <a:lnTo>
                  <a:pt x="23" y="0"/>
                </a:ln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62" y="111"/>
                </a:lnTo>
                <a:lnTo>
                  <a:pt x="62" y="101"/>
                </a:lnTo>
                <a:lnTo>
                  <a:pt x="9" y="1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" name="Freeform 460"/>
          <p:cNvSpPr/>
          <p:nvPr/>
        </p:nvSpPr>
        <p:spPr bwMode="auto">
          <a:xfrm>
            <a:off x="4231946" y="2672748"/>
            <a:ext cx="156424" cy="140381"/>
          </a:xfrm>
          <a:custGeom>
            <a:avLst/>
            <a:gdLst>
              <a:gd name="T0" fmla="*/ 38 w 78"/>
              <a:gd name="T1" fmla="*/ 0 h 70"/>
              <a:gd name="T2" fmla="*/ 38 w 78"/>
              <a:gd name="T3" fmla="*/ 26 h 70"/>
              <a:gd name="T4" fmla="*/ 0 w 78"/>
              <a:gd name="T5" fmla="*/ 26 h 70"/>
              <a:gd name="T6" fmla="*/ 0 w 78"/>
              <a:gd name="T7" fmla="*/ 44 h 70"/>
              <a:gd name="T8" fmla="*/ 38 w 78"/>
              <a:gd name="T9" fmla="*/ 44 h 70"/>
              <a:gd name="T10" fmla="*/ 38 w 78"/>
              <a:gd name="T11" fmla="*/ 70 h 70"/>
              <a:gd name="T12" fmla="*/ 78 w 78"/>
              <a:gd name="T13" fmla="*/ 35 h 70"/>
              <a:gd name="T14" fmla="*/ 38 w 78"/>
              <a:gd name="T1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70">
                <a:moveTo>
                  <a:pt x="38" y="0"/>
                </a:moveTo>
                <a:lnTo>
                  <a:pt x="38" y="26"/>
                </a:lnTo>
                <a:lnTo>
                  <a:pt x="0" y="26"/>
                </a:lnTo>
                <a:lnTo>
                  <a:pt x="0" y="44"/>
                </a:lnTo>
                <a:lnTo>
                  <a:pt x="38" y="44"/>
                </a:lnTo>
                <a:lnTo>
                  <a:pt x="38" y="70"/>
                </a:lnTo>
                <a:lnTo>
                  <a:pt x="78" y="35"/>
                </a:lnTo>
                <a:lnTo>
                  <a:pt x="3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" name="Freeform 461"/>
          <p:cNvSpPr/>
          <p:nvPr/>
        </p:nvSpPr>
        <p:spPr bwMode="auto">
          <a:xfrm>
            <a:off x="5553528" y="2590526"/>
            <a:ext cx="124337" cy="144391"/>
          </a:xfrm>
          <a:custGeom>
            <a:avLst/>
            <a:gdLst>
              <a:gd name="T0" fmla="*/ 8 w 62"/>
              <a:gd name="T1" fmla="*/ 72 h 72"/>
              <a:gd name="T2" fmla="*/ 8 w 62"/>
              <a:gd name="T3" fmla="*/ 25 h 72"/>
              <a:gd name="T4" fmla="*/ 25 w 62"/>
              <a:gd name="T5" fmla="*/ 25 h 72"/>
              <a:gd name="T6" fmla="*/ 25 w 62"/>
              <a:gd name="T7" fmla="*/ 7 h 72"/>
              <a:gd name="T8" fmla="*/ 55 w 62"/>
              <a:gd name="T9" fmla="*/ 7 h 72"/>
              <a:gd name="T10" fmla="*/ 55 w 62"/>
              <a:gd name="T11" fmla="*/ 72 h 72"/>
              <a:gd name="T12" fmla="*/ 59 w 62"/>
              <a:gd name="T13" fmla="*/ 72 h 72"/>
              <a:gd name="T14" fmla="*/ 62 w 62"/>
              <a:gd name="T15" fmla="*/ 72 h 72"/>
              <a:gd name="T16" fmla="*/ 62 w 62"/>
              <a:gd name="T17" fmla="*/ 0 h 72"/>
              <a:gd name="T18" fmla="*/ 18 w 62"/>
              <a:gd name="T19" fmla="*/ 0 h 72"/>
              <a:gd name="T20" fmla="*/ 18 w 62"/>
              <a:gd name="T21" fmla="*/ 0 h 72"/>
              <a:gd name="T22" fmla="*/ 0 w 62"/>
              <a:gd name="T23" fmla="*/ 18 h 72"/>
              <a:gd name="T24" fmla="*/ 0 w 62"/>
              <a:gd name="T25" fmla="*/ 72 h 72"/>
              <a:gd name="T26" fmla="*/ 4 w 62"/>
              <a:gd name="T27" fmla="*/ 72 h 72"/>
              <a:gd name="T28" fmla="*/ 8 w 62"/>
              <a:gd name="T2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72">
                <a:moveTo>
                  <a:pt x="8" y="72"/>
                </a:moveTo>
                <a:lnTo>
                  <a:pt x="8" y="25"/>
                </a:lnTo>
                <a:lnTo>
                  <a:pt x="25" y="25"/>
                </a:lnTo>
                <a:lnTo>
                  <a:pt x="25" y="7"/>
                </a:lnTo>
                <a:lnTo>
                  <a:pt x="55" y="7"/>
                </a:lnTo>
                <a:lnTo>
                  <a:pt x="55" y="72"/>
                </a:lnTo>
                <a:lnTo>
                  <a:pt x="59" y="72"/>
                </a:lnTo>
                <a:lnTo>
                  <a:pt x="62" y="72"/>
                </a:lnTo>
                <a:lnTo>
                  <a:pt x="62" y="0"/>
                </a:lnTo>
                <a:lnTo>
                  <a:pt x="18" y="0"/>
                </a:lnTo>
                <a:lnTo>
                  <a:pt x="18" y="0"/>
                </a:lnTo>
                <a:lnTo>
                  <a:pt x="0" y="18"/>
                </a:lnTo>
                <a:lnTo>
                  <a:pt x="0" y="72"/>
                </a:lnTo>
                <a:lnTo>
                  <a:pt x="4" y="72"/>
                </a:lnTo>
                <a:lnTo>
                  <a:pt x="8" y="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0" name="Freeform 462"/>
          <p:cNvSpPr/>
          <p:nvPr/>
        </p:nvSpPr>
        <p:spPr bwMode="auto">
          <a:xfrm>
            <a:off x="5561550" y="2688791"/>
            <a:ext cx="110300" cy="124337"/>
          </a:xfrm>
          <a:custGeom>
            <a:avLst/>
            <a:gdLst>
              <a:gd name="T0" fmla="*/ 55 w 55"/>
              <a:gd name="T1" fmla="*/ 30 h 62"/>
              <a:gd name="T2" fmla="*/ 34 w 55"/>
              <a:gd name="T3" fmla="*/ 30 h 62"/>
              <a:gd name="T4" fmla="*/ 34 w 55"/>
              <a:gd name="T5" fmla="*/ 0 h 62"/>
              <a:gd name="T6" fmla="*/ 20 w 55"/>
              <a:gd name="T7" fmla="*/ 0 h 62"/>
              <a:gd name="T8" fmla="*/ 20 w 55"/>
              <a:gd name="T9" fmla="*/ 30 h 62"/>
              <a:gd name="T10" fmla="*/ 0 w 55"/>
              <a:gd name="T11" fmla="*/ 30 h 62"/>
              <a:gd name="T12" fmla="*/ 27 w 55"/>
              <a:gd name="T13" fmla="*/ 62 h 62"/>
              <a:gd name="T14" fmla="*/ 55 w 55"/>
              <a:gd name="T15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62">
                <a:moveTo>
                  <a:pt x="55" y="30"/>
                </a:moveTo>
                <a:lnTo>
                  <a:pt x="34" y="30"/>
                </a:lnTo>
                <a:lnTo>
                  <a:pt x="34" y="0"/>
                </a:lnTo>
                <a:lnTo>
                  <a:pt x="20" y="0"/>
                </a:lnTo>
                <a:lnTo>
                  <a:pt x="20" y="30"/>
                </a:lnTo>
                <a:lnTo>
                  <a:pt x="0" y="30"/>
                </a:lnTo>
                <a:lnTo>
                  <a:pt x="27" y="62"/>
                </a:lnTo>
                <a:lnTo>
                  <a:pt x="55" y="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5" name="Freeform 467"/>
          <p:cNvSpPr>
            <a:spLocks noEditPoints="1"/>
          </p:cNvSpPr>
          <p:nvPr/>
        </p:nvSpPr>
        <p:spPr bwMode="auto">
          <a:xfrm>
            <a:off x="7765525" y="2590526"/>
            <a:ext cx="162441" cy="222604"/>
          </a:xfrm>
          <a:custGeom>
            <a:avLst/>
            <a:gdLst>
              <a:gd name="T0" fmla="*/ 23 w 81"/>
              <a:gd name="T1" fmla="*/ 0 h 111"/>
              <a:gd name="T2" fmla="*/ 23 w 81"/>
              <a:gd name="T3" fmla="*/ 0 h 111"/>
              <a:gd name="T4" fmla="*/ 0 w 81"/>
              <a:gd name="T5" fmla="*/ 23 h 111"/>
              <a:gd name="T6" fmla="*/ 0 w 81"/>
              <a:gd name="T7" fmla="*/ 111 h 111"/>
              <a:gd name="T8" fmla="*/ 81 w 81"/>
              <a:gd name="T9" fmla="*/ 111 h 111"/>
              <a:gd name="T10" fmla="*/ 81 w 81"/>
              <a:gd name="T11" fmla="*/ 0 h 111"/>
              <a:gd name="T12" fmla="*/ 23 w 81"/>
              <a:gd name="T13" fmla="*/ 0 h 111"/>
              <a:gd name="T14" fmla="*/ 72 w 81"/>
              <a:gd name="T15" fmla="*/ 102 h 111"/>
              <a:gd name="T16" fmla="*/ 9 w 81"/>
              <a:gd name="T17" fmla="*/ 102 h 111"/>
              <a:gd name="T18" fmla="*/ 9 w 81"/>
              <a:gd name="T19" fmla="*/ 32 h 111"/>
              <a:gd name="T20" fmla="*/ 33 w 81"/>
              <a:gd name="T21" fmla="*/ 32 h 111"/>
              <a:gd name="T22" fmla="*/ 33 w 81"/>
              <a:gd name="T23" fmla="*/ 9 h 111"/>
              <a:gd name="T24" fmla="*/ 72 w 81"/>
              <a:gd name="T25" fmla="*/ 9 h 111"/>
              <a:gd name="T26" fmla="*/ 72 w 81"/>
              <a:gd name="T27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1" h="111">
                <a:moveTo>
                  <a:pt x="23" y="0"/>
                </a:move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81" y="111"/>
                </a:lnTo>
                <a:lnTo>
                  <a:pt x="81" y="0"/>
                </a:lnTo>
                <a:lnTo>
                  <a:pt x="23" y="0"/>
                </a:lnTo>
                <a:close/>
                <a:moveTo>
                  <a:pt x="72" y="102"/>
                </a:moveTo>
                <a:lnTo>
                  <a:pt x="9" y="102"/>
                </a:lnTo>
                <a:lnTo>
                  <a:pt x="9" y="32"/>
                </a:lnTo>
                <a:lnTo>
                  <a:pt x="33" y="32"/>
                </a:lnTo>
                <a:lnTo>
                  <a:pt x="33" y="9"/>
                </a:lnTo>
                <a:lnTo>
                  <a:pt x="72" y="9"/>
                </a:lnTo>
                <a:lnTo>
                  <a:pt x="72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6" name="Rectangle 468"/>
          <p:cNvSpPr>
            <a:spLocks noChangeArrowheads="1"/>
          </p:cNvSpPr>
          <p:nvPr/>
        </p:nvSpPr>
        <p:spPr bwMode="auto">
          <a:xfrm>
            <a:off x="7801623" y="2674754"/>
            <a:ext cx="74202" cy="160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7" name="Rectangle 469"/>
          <p:cNvSpPr>
            <a:spLocks noChangeArrowheads="1"/>
          </p:cNvSpPr>
          <p:nvPr/>
        </p:nvSpPr>
        <p:spPr bwMode="auto">
          <a:xfrm>
            <a:off x="7801623" y="2708846"/>
            <a:ext cx="52141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" name="Rectangle 470"/>
          <p:cNvSpPr>
            <a:spLocks noChangeArrowheads="1"/>
          </p:cNvSpPr>
          <p:nvPr/>
        </p:nvSpPr>
        <p:spPr bwMode="auto">
          <a:xfrm>
            <a:off x="7801623" y="2740933"/>
            <a:ext cx="90245" cy="160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0" name="Freeform 503"/>
          <p:cNvSpPr>
            <a:spLocks noEditPoints="1"/>
          </p:cNvSpPr>
          <p:nvPr/>
        </p:nvSpPr>
        <p:spPr bwMode="auto">
          <a:xfrm>
            <a:off x="6843024" y="2147324"/>
            <a:ext cx="222604" cy="218593"/>
          </a:xfrm>
          <a:custGeom>
            <a:avLst/>
            <a:gdLst>
              <a:gd name="T0" fmla="*/ 143 w 287"/>
              <a:gd name="T1" fmla="*/ 0 h 283"/>
              <a:gd name="T2" fmla="*/ 208 w 287"/>
              <a:gd name="T3" fmla="*/ 14 h 283"/>
              <a:gd name="T4" fmla="*/ 280 w 287"/>
              <a:gd name="T5" fmla="*/ 4 h 283"/>
              <a:gd name="T6" fmla="*/ 287 w 287"/>
              <a:gd name="T7" fmla="*/ 61 h 283"/>
              <a:gd name="T8" fmla="*/ 220 w 287"/>
              <a:gd name="T9" fmla="*/ 237 h 283"/>
              <a:gd name="T10" fmla="*/ 143 w 287"/>
              <a:gd name="T11" fmla="*/ 283 h 283"/>
              <a:gd name="T12" fmla="*/ 67 w 287"/>
              <a:gd name="T13" fmla="*/ 238 h 283"/>
              <a:gd name="T14" fmla="*/ 0 w 287"/>
              <a:gd name="T15" fmla="*/ 61 h 283"/>
              <a:gd name="T16" fmla="*/ 7 w 287"/>
              <a:gd name="T17" fmla="*/ 4 h 283"/>
              <a:gd name="T18" fmla="*/ 79 w 287"/>
              <a:gd name="T19" fmla="*/ 14 h 283"/>
              <a:gd name="T20" fmla="*/ 143 w 287"/>
              <a:gd name="T21" fmla="*/ 0 h 283"/>
              <a:gd name="T22" fmla="*/ 37 w 287"/>
              <a:gd name="T23" fmla="*/ 90 h 283"/>
              <a:gd name="T24" fmla="*/ 90 w 287"/>
              <a:gd name="T25" fmla="*/ 210 h 283"/>
              <a:gd name="T26" fmla="*/ 143 w 287"/>
              <a:gd name="T27" fmla="*/ 246 h 283"/>
              <a:gd name="T28" fmla="*/ 197 w 287"/>
              <a:gd name="T29" fmla="*/ 210 h 283"/>
              <a:gd name="T30" fmla="*/ 250 w 287"/>
              <a:gd name="T31" fmla="*/ 90 h 283"/>
              <a:gd name="T32" fmla="*/ 37 w 287"/>
              <a:gd name="T33" fmla="*/ 9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7" h="283">
                <a:moveTo>
                  <a:pt x="143" y="0"/>
                </a:moveTo>
                <a:cubicBezTo>
                  <a:pt x="143" y="0"/>
                  <a:pt x="176" y="14"/>
                  <a:pt x="208" y="14"/>
                </a:cubicBezTo>
                <a:cubicBezTo>
                  <a:pt x="240" y="14"/>
                  <a:pt x="280" y="4"/>
                  <a:pt x="280" y="4"/>
                </a:cubicBezTo>
                <a:cubicBezTo>
                  <a:pt x="280" y="4"/>
                  <a:pt x="287" y="27"/>
                  <a:pt x="287" y="61"/>
                </a:cubicBezTo>
                <a:cubicBezTo>
                  <a:pt x="287" y="150"/>
                  <a:pt x="258" y="206"/>
                  <a:pt x="220" y="237"/>
                </a:cubicBezTo>
                <a:cubicBezTo>
                  <a:pt x="197" y="257"/>
                  <a:pt x="159" y="283"/>
                  <a:pt x="143" y="283"/>
                </a:cubicBezTo>
                <a:cubicBezTo>
                  <a:pt x="128" y="283"/>
                  <a:pt x="90" y="257"/>
                  <a:pt x="67" y="238"/>
                </a:cubicBezTo>
                <a:cubicBezTo>
                  <a:pt x="29" y="206"/>
                  <a:pt x="0" y="150"/>
                  <a:pt x="0" y="61"/>
                </a:cubicBezTo>
                <a:cubicBezTo>
                  <a:pt x="0" y="26"/>
                  <a:pt x="7" y="4"/>
                  <a:pt x="7" y="4"/>
                </a:cubicBezTo>
                <a:cubicBezTo>
                  <a:pt x="7" y="4"/>
                  <a:pt x="46" y="14"/>
                  <a:pt x="79" y="14"/>
                </a:cubicBezTo>
                <a:cubicBezTo>
                  <a:pt x="111" y="14"/>
                  <a:pt x="143" y="0"/>
                  <a:pt x="143" y="0"/>
                </a:cubicBezTo>
                <a:moveTo>
                  <a:pt x="37" y="90"/>
                </a:moveTo>
                <a:cubicBezTo>
                  <a:pt x="42" y="144"/>
                  <a:pt x="60" y="185"/>
                  <a:pt x="90" y="210"/>
                </a:cubicBezTo>
                <a:cubicBezTo>
                  <a:pt x="113" y="229"/>
                  <a:pt x="134" y="242"/>
                  <a:pt x="143" y="246"/>
                </a:cubicBezTo>
                <a:cubicBezTo>
                  <a:pt x="153" y="242"/>
                  <a:pt x="174" y="228"/>
                  <a:pt x="197" y="210"/>
                </a:cubicBezTo>
                <a:cubicBezTo>
                  <a:pt x="227" y="185"/>
                  <a:pt x="245" y="144"/>
                  <a:pt x="250" y="90"/>
                </a:cubicBezTo>
                <a:lnTo>
                  <a:pt x="37" y="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5" name="Freeform 511"/>
          <p:cNvSpPr/>
          <p:nvPr/>
        </p:nvSpPr>
        <p:spPr bwMode="auto">
          <a:xfrm>
            <a:off x="5996730" y="2281689"/>
            <a:ext cx="38104" cy="38104"/>
          </a:xfrm>
          <a:custGeom>
            <a:avLst/>
            <a:gdLst>
              <a:gd name="T0" fmla="*/ 11 w 19"/>
              <a:gd name="T1" fmla="*/ 0 h 19"/>
              <a:gd name="T2" fmla="*/ 0 w 19"/>
              <a:gd name="T3" fmla="*/ 19 h 19"/>
              <a:gd name="T4" fmla="*/ 19 w 19"/>
              <a:gd name="T5" fmla="*/ 8 h 19"/>
              <a:gd name="T6" fmla="*/ 18 w 19"/>
              <a:gd name="T7" fmla="*/ 2 h 19"/>
              <a:gd name="T8" fmla="*/ 11 w 19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1" y="0"/>
                </a:moveTo>
                <a:lnTo>
                  <a:pt x="0" y="19"/>
                </a:lnTo>
                <a:lnTo>
                  <a:pt x="19" y="8"/>
                </a:lnTo>
                <a:lnTo>
                  <a:pt x="18" y="2"/>
                </a:lnTo>
                <a:lnTo>
                  <a:pt x="1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6" name="Freeform 512"/>
          <p:cNvSpPr/>
          <p:nvPr/>
        </p:nvSpPr>
        <p:spPr bwMode="auto">
          <a:xfrm>
            <a:off x="5996730" y="2189438"/>
            <a:ext cx="38104" cy="38104"/>
          </a:xfrm>
          <a:custGeom>
            <a:avLst/>
            <a:gdLst>
              <a:gd name="T0" fmla="*/ 19 w 19"/>
              <a:gd name="T1" fmla="*/ 12 h 19"/>
              <a:gd name="T2" fmla="*/ 0 w 19"/>
              <a:gd name="T3" fmla="*/ 0 h 19"/>
              <a:gd name="T4" fmla="*/ 11 w 19"/>
              <a:gd name="T5" fmla="*/ 19 h 19"/>
              <a:gd name="T6" fmla="*/ 18 w 19"/>
              <a:gd name="T7" fmla="*/ 18 h 19"/>
              <a:gd name="T8" fmla="*/ 19 w 19"/>
              <a:gd name="T9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9" y="12"/>
                </a:moveTo>
                <a:lnTo>
                  <a:pt x="0" y="0"/>
                </a:lnTo>
                <a:lnTo>
                  <a:pt x="11" y="19"/>
                </a:lnTo>
                <a:lnTo>
                  <a:pt x="18" y="18"/>
                </a:lnTo>
                <a:lnTo>
                  <a:pt x="19" y="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7" name="Freeform 513"/>
          <p:cNvSpPr/>
          <p:nvPr/>
        </p:nvSpPr>
        <p:spPr bwMode="auto">
          <a:xfrm>
            <a:off x="6088980" y="2281689"/>
            <a:ext cx="38104" cy="38104"/>
          </a:xfrm>
          <a:custGeom>
            <a:avLst/>
            <a:gdLst>
              <a:gd name="T0" fmla="*/ 0 w 19"/>
              <a:gd name="T1" fmla="*/ 8 h 19"/>
              <a:gd name="T2" fmla="*/ 19 w 19"/>
              <a:gd name="T3" fmla="*/ 19 h 19"/>
              <a:gd name="T4" fmla="*/ 7 w 19"/>
              <a:gd name="T5" fmla="*/ 0 h 19"/>
              <a:gd name="T6" fmla="*/ 1 w 19"/>
              <a:gd name="T7" fmla="*/ 2 h 19"/>
              <a:gd name="T8" fmla="*/ 0 w 19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0" y="8"/>
                </a:moveTo>
                <a:lnTo>
                  <a:pt x="19" y="19"/>
                </a:lnTo>
                <a:lnTo>
                  <a:pt x="7" y="0"/>
                </a:lnTo>
                <a:lnTo>
                  <a:pt x="1" y="2"/>
                </a:lnTo>
                <a:lnTo>
                  <a:pt x="0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8" name="Freeform 514"/>
          <p:cNvSpPr/>
          <p:nvPr/>
        </p:nvSpPr>
        <p:spPr bwMode="auto">
          <a:xfrm>
            <a:off x="6088980" y="2189438"/>
            <a:ext cx="38104" cy="38104"/>
          </a:xfrm>
          <a:custGeom>
            <a:avLst/>
            <a:gdLst>
              <a:gd name="T0" fmla="*/ 7 w 19"/>
              <a:gd name="T1" fmla="*/ 19 h 19"/>
              <a:gd name="T2" fmla="*/ 19 w 19"/>
              <a:gd name="T3" fmla="*/ 0 h 19"/>
              <a:gd name="T4" fmla="*/ 0 w 19"/>
              <a:gd name="T5" fmla="*/ 12 h 19"/>
              <a:gd name="T6" fmla="*/ 1 w 19"/>
              <a:gd name="T7" fmla="*/ 18 h 19"/>
              <a:gd name="T8" fmla="*/ 7 w 19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7" y="19"/>
                </a:moveTo>
                <a:lnTo>
                  <a:pt x="19" y="0"/>
                </a:lnTo>
                <a:lnTo>
                  <a:pt x="0" y="12"/>
                </a:lnTo>
                <a:lnTo>
                  <a:pt x="1" y="18"/>
                </a:lnTo>
                <a:lnTo>
                  <a:pt x="7" y="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" name="Freeform 515"/>
          <p:cNvSpPr>
            <a:spLocks noEditPoints="1"/>
          </p:cNvSpPr>
          <p:nvPr/>
        </p:nvSpPr>
        <p:spPr bwMode="auto">
          <a:xfrm>
            <a:off x="5950604" y="2143313"/>
            <a:ext cx="222604" cy="222604"/>
          </a:xfrm>
          <a:custGeom>
            <a:avLst/>
            <a:gdLst>
              <a:gd name="T0" fmla="*/ 287 w 287"/>
              <a:gd name="T1" fmla="*/ 144 h 288"/>
              <a:gd name="T2" fmla="*/ 171 w 287"/>
              <a:gd name="T3" fmla="*/ 116 h 288"/>
              <a:gd name="T4" fmla="*/ 143 w 287"/>
              <a:gd name="T5" fmla="*/ 0 h 288"/>
              <a:gd name="T6" fmla="*/ 115 w 287"/>
              <a:gd name="T7" fmla="*/ 116 h 288"/>
              <a:gd name="T8" fmla="*/ 0 w 287"/>
              <a:gd name="T9" fmla="*/ 144 h 288"/>
              <a:gd name="T10" fmla="*/ 115 w 287"/>
              <a:gd name="T11" fmla="*/ 172 h 288"/>
              <a:gd name="T12" fmla="*/ 143 w 287"/>
              <a:gd name="T13" fmla="*/ 288 h 288"/>
              <a:gd name="T14" fmla="*/ 171 w 287"/>
              <a:gd name="T15" fmla="*/ 172 h 288"/>
              <a:gd name="T16" fmla="*/ 287 w 287"/>
              <a:gd name="T17" fmla="*/ 144 h 288"/>
              <a:gd name="T18" fmla="*/ 157 w 287"/>
              <a:gd name="T19" fmla="*/ 144 h 288"/>
              <a:gd name="T20" fmla="*/ 143 w 287"/>
              <a:gd name="T21" fmla="*/ 158 h 288"/>
              <a:gd name="T22" fmla="*/ 129 w 287"/>
              <a:gd name="T23" fmla="*/ 144 h 288"/>
              <a:gd name="T24" fmla="*/ 143 w 287"/>
              <a:gd name="T25" fmla="*/ 130 h 288"/>
              <a:gd name="T26" fmla="*/ 157 w 287"/>
              <a:gd name="T27" fmla="*/ 1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7" h="288">
                <a:moveTo>
                  <a:pt x="287" y="144"/>
                </a:moveTo>
                <a:cubicBezTo>
                  <a:pt x="171" y="116"/>
                  <a:pt x="171" y="116"/>
                  <a:pt x="171" y="116"/>
                </a:cubicBezTo>
                <a:cubicBezTo>
                  <a:pt x="143" y="0"/>
                  <a:pt x="143" y="0"/>
                  <a:pt x="143" y="0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0" y="144"/>
                  <a:pt x="0" y="144"/>
                  <a:pt x="0" y="144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71" y="172"/>
                  <a:pt x="171" y="172"/>
                  <a:pt x="171" y="172"/>
                </a:cubicBezTo>
                <a:lnTo>
                  <a:pt x="287" y="144"/>
                </a:lnTo>
                <a:close/>
                <a:moveTo>
                  <a:pt x="157" y="144"/>
                </a:moveTo>
                <a:cubicBezTo>
                  <a:pt x="157" y="152"/>
                  <a:pt x="151" y="158"/>
                  <a:pt x="143" y="158"/>
                </a:cubicBezTo>
                <a:cubicBezTo>
                  <a:pt x="136" y="158"/>
                  <a:pt x="129" y="152"/>
                  <a:pt x="129" y="144"/>
                </a:cubicBezTo>
                <a:cubicBezTo>
                  <a:pt x="129" y="136"/>
                  <a:pt x="136" y="130"/>
                  <a:pt x="143" y="130"/>
                </a:cubicBezTo>
                <a:cubicBezTo>
                  <a:pt x="151" y="130"/>
                  <a:pt x="157" y="136"/>
                  <a:pt x="157" y="14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" name="Freeform 516"/>
          <p:cNvSpPr>
            <a:spLocks noEditPoints="1"/>
          </p:cNvSpPr>
          <p:nvPr/>
        </p:nvSpPr>
        <p:spPr bwMode="auto">
          <a:xfrm>
            <a:off x="6395811" y="2143313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64 h 288"/>
              <a:gd name="T12" fmla="*/ 24 w 288"/>
              <a:gd name="T13" fmla="*/ 144 h 288"/>
              <a:gd name="T14" fmla="*/ 144 w 288"/>
              <a:gd name="T15" fmla="*/ 24 h 288"/>
              <a:gd name="T16" fmla="*/ 264 w 288"/>
              <a:gd name="T17" fmla="*/ 144 h 288"/>
              <a:gd name="T18" fmla="*/ 144 w 288"/>
              <a:gd name="T19" fmla="*/ 26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44" y="264"/>
                </a:move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210" y="24"/>
                  <a:pt x="264" y="78"/>
                  <a:pt x="264" y="144"/>
                </a:cubicBezTo>
                <a:cubicBezTo>
                  <a:pt x="264" y="210"/>
                  <a:pt x="210" y="264"/>
                  <a:pt x="144" y="26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1" name="Freeform 517"/>
          <p:cNvSpPr/>
          <p:nvPr/>
        </p:nvSpPr>
        <p:spPr bwMode="auto">
          <a:xfrm>
            <a:off x="6457980" y="2275672"/>
            <a:ext cx="28076" cy="30082"/>
          </a:xfrm>
          <a:custGeom>
            <a:avLst/>
            <a:gdLst>
              <a:gd name="T0" fmla="*/ 9 w 14"/>
              <a:gd name="T1" fmla="*/ 0 h 15"/>
              <a:gd name="T2" fmla="*/ 0 w 14"/>
              <a:gd name="T3" fmla="*/ 15 h 15"/>
              <a:gd name="T4" fmla="*/ 14 w 14"/>
              <a:gd name="T5" fmla="*/ 6 h 15"/>
              <a:gd name="T6" fmla="*/ 13 w 14"/>
              <a:gd name="T7" fmla="*/ 1 h 15"/>
              <a:gd name="T8" fmla="*/ 9 w 14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9" y="0"/>
                </a:moveTo>
                <a:lnTo>
                  <a:pt x="0" y="15"/>
                </a:lnTo>
                <a:lnTo>
                  <a:pt x="14" y="6"/>
                </a:lnTo>
                <a:lnTo>
                  <a:pt x="13" y="1"/>
                </a:lnTo>
                <a:lnTo>
                  <a:pt x="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2" name="Freeform 518"/>
          <p:cNvSpPr/>
          <p:nvPr/>
        </p:nvSpPr>
        <p:spPr bwMode="auto">
          <a:xfrm>
            <a:off x="6457980" y="2205482"/>
            <a:ext cx="28076" cy="30082"/>
          </a:xfrm>
          <a:custGeom>
            <a:avLst/>
            <a:gdLst>
              <a:gd name="T0" fmla="*/ 13 w 14"/>
              <a:gd name="T1" fmla="*/ 14 h 15"/>
              <a:gd name="T2" fmla="*/ 14 w 14"/>
              <a:gd name="T3" fmla="*/ 9 h 15"/>
              <a:gd name="T4" fmla="*/ 0 w 14"/>
              <a:gd name="T5" fmla="*/ 0 h 15"/>
              <a:gd name="T6" fmla="*/ 9 w 14"/>
              <a:gd name="T7" fmla="*/ 15 h 15"/>
              <a:gd name="T8" fmla="*/ 13 w 14"/>
              <a:gd name="T9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3" y="14"/>
                </a:moveTo>
                <a:lnTo>
                  <a:pt x="14" y="9"/>
                </a:lnTo>
                <a:lnTo>
                  <a:pt x="0" y="0"/>
                </a:lnTo>
                <a:lnTo>
                  <a:pt x="9" y="15"/>
                </a:lnTo>
                <a:lnTo>
                  <a:pt x="13" y="1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3" name="Freeform 519"/>
          <p:cNvSpPr/>
          <p:nvPr/>
        </p:nvSpPr>
        <p:spPr bwMode="auto">
          <a:xfrm>
            <a:off x="6528170" y="2275672"/>
            <a:ext cx="28076" cy="30082"/>
          </a:xfrm>
          <a:custGeom>
            <a:avLst/>
            <a:gdLst>
              <a:gd name="T0" fmla="*/ 1 w 14"/>
              <a:gd name="T1" fmla="*/ 1 h 15"/>
              <a:gd name="T2" fmla="*/ 0 w 14"/>
              <a:gd name="T3" fmla="*/ 6 h 15"/>
              <a:gd name="T4" fmla="*/ 14 w 14"/>
              <a:gd name="T5" fmla="*/ 15 h 15"/>
              <a:gd name="T6" fmla="*/ 5 w 14"/>
              <a:gd name="T7" fmla="*/ 0 h 15"/>
              <a:gd name="T8" fmla="*/ 1 w 14"/>
              <a:gd name="T9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" y="1"/>
                </a:moveTo>
                <a:lnTo>
                  <a:pt x="0" y="6"/>
                </a:lnTo>
                <a:lnTo>
                  <a:pt x="14" y="15"/>
                </a:lnTo>
                <a:lnTo>
                  <a:pt x="5" y="0"/>
                </a:lnTo>
                <a:lnTo>
                  <a:pt x="1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4" name="Freeform 520"/>
          <p:cNvSpPr/>
          <p:nvPr/>
        </p:nvSpPr>
        <p:spPr bwMode="auto">
          <a:xfrm>
            <a:off x="6528170" y="2205482"/>
            <a:ext cx="28076" cy="30082"/>
          </a:xfrm>
          <a:custGeom>
            <a:avLst/>
            <a:gdLst>
              <a:gd name="T0" fmla="*/ 5 w 14"/>
              <a:gd name="T1" fmla="*/ 15 h 15"/>
              <a:gd name="T2" fmla="*/ 14 w 14"/>
              <a:gd name="T3" fmla="*/ 0 h 15"/>
              <a:gd name="T4" fmla="*/ 0 w 14"/>
              <a:gd name="T5" fmla="*/ 9 h 15"/>
              <a:gd name="T6" fmla="*/ 1 w 14"/>
              <a:gd name="T7" fmla="*/ 14 h 15"/>
              <a:gd name="T8" fmla="*/ 5 w 1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5" y="15"/>
                </a:moveTo>
                <a:lnTo>
                  <a:pt x="14" y="0"/>
                </a:lnTo>
                <a:lnTo>
                  <a:pt x="0" y="9"/>
                </a:lnTo>
                <a:lnTo>
                  <a:pt x="1" y="14"/>
                </a:lnTo>
                <a:lnTo>
                  <a:pt x="5" y="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5" name="Freeform 521"/>
          <p:cNvSpPr>
            <a:spLocks noEditPoints="1"/>
          </p:cNvSpPr>
          <p:nvPr/>
        </p:nvSpPr>
        <p:spPr bwMode="auto">
          <a:xfrm>
            <a:off x="6423887" y="2171389"/>
            <a:ext cx="166452" cy="168457"/>
          </a:xfrm>
          <a:custGeom>
            <a:avLst/>
            <a:gdLst>
              <a:gd name="T0" fmla="*/ 130 w 217"/>
              <a:gd name="T1" fmla="*/ 88 h 218"/>
              <a:gd name="T2" fmla="*/ 109 w 217"/>
              <a:gd name="T3" fmla="*/ 0 h 218"/>
              <a:gd name="T4" fmla="*/ 87 w 217"/>
              <a:gd name="T5" fmla="*/ 88 h 218"/>
              <a:gd name="T6" fmla="*/ 0 w 217"/>
              <a:gd name="T7" fmla="*/ 109 h 218"/>
              <a:gd name="T8" fmla="*/ 87 w 217"/>
              <a:gd name="T9" fmla="*/ 130 h 218"/>
              <a:gd name="T10" fmla="*/ 109 w 217"/>
              <a:gd name="T11" fmla="*/ 218 h 218"/>
              <a:gd name="T12" fmla="*/ 130 w 217"/>
              <a:gd name="T13" fmla="*/ 130 h 218"/>
              <a:gd name="T14" fmla="*/ 217 w 217"/>
              <a:gd name="T15" fmla="*/ 109 h 218"/>
              <a:gd name="T16" fmla="*/ 130 w 217"/>
              <a:gd name="T17" fmla="*/ 88 h 218"/>
              <a:gd name="T18" fmla="*/ 109 w 217"/>
              <a:gd name="T19" fmla="*/ 120 h 218"/>
              <a:gd name="T20" fmla="*/ 98 w 217"/>
              <a:gd name="T21" fmla="*/ 109 h 218"/>
              <a:gd name="T22" fmla="*/ 109 w 217"/>
              <a:gd name="T23" fmla="*/ 98 h 218"/>
              <a:gd name="T24" fmla="*/ 119 w 217"/>
              <a:gd name="T25" fmla="*/ 109 h 218"/>
              <a:gd name="T26" fmla="*/ 109 w 217"/>
              <a:gd name="T27" fmla="*/ 12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218">
                <a:moveTo>
                  <a:pt x="130" y="88"/>
                </a:moveTo>
                <a:cubicBezTo>
                  <a:pt x="109" y="0"/>
                  <a:pt x="109" y="0"/>
                  <a:pt x="109" y="0"/>
                </a:cubicBezTo>
                <a:cubicBezTo>
                  <a:pt x="87" y="88"/>
                  <a:pt x="87" y="88"/>
                  <a:pt x="87" y="88"/>
                </a:cubicBezTo>
                <a:cubicBezTo>
                  <a:pt x="0" y="109"/>
                  <a:pt x="0" y="109"/>
                  <a:pt x="0" y="109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109" y="218"/>
                  <a:pt x="109" y="218"/>
                  <a:pt x="109" y="2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217" y="109"/>
                  <a:pt x="217" y="109"/>
                  <a:pt x="217" y="109"/>
                </a:cubicBezTo>
                <a:lnTo>
                  <a:pt x="130" y="88"/>
                </a:lnTo>
                <a:close/>
                <a:moveTo>
                  <a:pt x="109" y="120"/>
                </a:moveTo>
                <a:cubicBezTo>
                  <a:pt x="103" y="120"/>
                  <a:pt x="98" y="115"/>
                  <a:pt x="98" y="109"/>
                </a:cubicBezTo>
                <a:cubicBezTo>
                  <a:pt x="98" y="103"/>
                  <a:pt x="103" y="98"/>
                  <a:pt x="109" y="98"/>
                </a:cubicBezTo>
                <a:cubicBezTo>
                  <a:pt x="114" y="98"/>
                  <a:pt x="119" y="103"/>
                  <a:pt x="119" y="109"/>
                </a:cubicBezTo>
                <a:cubicBezTo>
                  <a:pt x="119" y="115"/>
                  <a:pt x="114" y="120"/>
                  <a:pt x="109" y="1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2" name="Freeform 529"/>
          <p:cNvSpPr>
            <a:spLocks noEditPoints="1"/>
          </p:cNvSpPr>
          <p:nvPr/>
        </p:nvSpPr>
        <p:spPr bwMode="auto">
          <a:xfrm>
            <a:off x="8210732" y="2590526"/>
            <a:ext cx="162441" cy="222604"/>
          </a:xfrm>
          <a:custGeom>
            <a:avLst/>
            <a:gdLst>
              <a:gd name="T0" fmla="*/ 23 w 81"/>
              <a:gd name="T1" fmla="*/ 0 h 111"/>
              <a:gd name="T2" fmla="*/ 23 w 81"/>
              <a:gd name="T3" fmla="*/ 0 h 111"/>
              <a:gd name="T4" fmla="*/ 0 w 81"/>
              <a:gd name="T5" fmla="*/ 23 h 111"/>
              <a:gd name="T6" fmla="*/ 0 w 81"/>
              <a:gd name="T7" fmla="*/ 111 h 111"/>
              <a:gd name="T8" fmla="*/ 81 w 81"/>
              <a:gd name="T9" fmla="*/ 111 h 111"/>
              <a:gd name="T10" fmla="*/ 81 w 81"/>
              <a:gd name="T11" fmla="*/ 0 h 111"/>
              <a:gd name="T12" fmla="*/ 23 w 81"/>
              <a:gd name="T13" fmla="*/ 0 h 111"/>
              <a:gd name="T14" fmla="*/ 71 w 81"/>
              <a:gd name="T15" fmla="*/ 102 h 111"/>
              <a:gd name="T16" fmla="*/ 9 w 81"/>
              <a:gd name="T17" fmla="*/ 102 h 111"/>
              <a:gd name="T18" fmla="*/ 9 w 81"/>
              <a:gd name="T19" fmla="*/ 32 h 111"/>
              <a:gd name="T20" fmla="*/ 33 w 81"/>
              <a:gd name="T21" fmla="*/ 32 h 111"/>
              <a:gd name="T22" fmla="*/ 33 w 81"/>
              <a:gd name="T23" fmla="*/ 9 h 111"/>
              <a:gd name="T24" fmla="*/ 71 w 81"/>
              <a:gd name="T25" fmla="*/ 9 h 111"/>
              <a:gd name="T26" fmla="*/ 71 w 81"/>
              <a:gd name="T27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1" h="111">
                <a:moveTo>
                  <a:pt x="23" y="0"/>
                </a:move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81" y="111"/>
                </a:lnTo>
                <a:lnTo>
                  <a:pt x="81" y="0"/>
                </a:lnTo>
                <a:lnTo>
                  <a:pt x="23" y="0"/>
                </a:lnTo>
                <a:close/>
                <a:moveTo>
                  <a:pt x="71" y="102"/>
                </a:moveTo>
                <a:lnTo>
                  <a:pt x="9" y="102"/>
                </a:lnTo>
                <a:lnTo>
                  <a:pt x="9" y="32"/>
                </a:lnTo>
                <a:lnTo>
                  <a:pt x="33" y="32"/>
                </a:lnTo>
                <a:lnTo>
                  <a:pt x="33" y="9"/>
                </a:lnTo>
                <a:lnTo>
                  <a:pt x="71" y="9"/>
                </a:lnTo>
                <a:lnTo>
                  <a:pt x="71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3" name="Rectangle 530"/>
          <p:cNvSpPr>
            <a:spLocks noChangeArrowheads="1"/>
          </p:cNvSpPr>
          <p:nvPr/>
        </p:nvSpPr>
        <p:spPr bwMode="auto">
          <a:xfrm>
            <a:off x="8268889" y="2682776"/>
            <a:ext cx="70191" cy="160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4" name="Rectangle 531"/>
          <p:cNvSpPr>
            <a:spLocks noChangeArrowheads="1"/>
          </p:cNvSpPr>
          <p:nvPr/>
        </p:nvSpPr>
        <p:spPr bwMode="auto">
          <a:xfrm>
            <a:off x="8268889" y="2716867"/>
            <a:ext cx="70191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5" name="Rectangle 532"/>
          <p:cNvSpPr>
            <a:spLocks noChangeArrowheads="1"/>
          </p:cNvSpPr>
          <p:nvPr/>
        </p:nvSpPr>
        <p:spPr bwMode="auto">
          <a:xfrm>
            <a:off x="8268889" y="2748954"/>
            <a:ext cx="70191" cy="160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6" name="Oval 533"/>
          <p:cNvSpPr>
            <a:spLocks noChangeArrowheads="1"/>
          </p:cNvSpPr>
          <p:nvPr/>
        </p:nvSpPr>
        <p:spPr bwMode="auto">
          <a:xfrm>
            <a:off x="8242818" y="2682776"/>
            <a:ext cx="16043" cy="160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7" name="Oval 534"/>
          <p:cNvSpPr>
            <a:spLocks noChangeArrowheads="1"/>
          </p:cNvSpPr>
          <p:nvPr/>
        </p:nvSpPr>
        <p:spPr bwMode="auto">
          <a:xfrm>
            <a:off x="8242818" y="2716867"/>
            <a:ext cx="16043" cy="140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8" name="Oval 535"/>
          <p:cNvSpPr>
            <a:spLocks noChangeArrowheads="1"/>
          </p:cNvSpPr>
          <p:nvPr/>
        </p:nvSpPr>
        <p:spPr bwMode="auto">
          <a:xfrm>
            <a:off x="8242818" y="2748954"/>
            <a:ext cx="16043" cy="160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9" name="Freeform 536"/>
          <p:cNvSpPr/>
          <p:nvPr/>
        </p:nvSpPr>
        <p:spPr bwMode="auto">
          <a:xfrm>
            <a:off x="5503393" y="2147324"/>
            <a:ext cx="64174" cy="218593"/>
          </a:xfrm>
          <a:custGeom>
            <a:avLst/>
            <a:gdLst>
              <a:gd name="T0" fmla="*/ 32 w 32"/>
              <a:gd name="T1" fmla="*/ 0 h 109"/>
              <a:gd name="T2" fmla="*/ 0 w 32"/>
              <a:gd name="T3" fmla="*/ 11 h 109"/>
              <a:gd name="T4" fmla="*/ 0 w 32"/>
              <a:gd name="T5" fmla="*/ 109 h 109"/>
              <a:gd name="T6" fmla="*/ 32 w 32"/>
              <a:gd name="T7" fmla="*/ 99 h 109"/>
              <a:gd name="T8" fmla="*/ 32 w 32"/>
              <a:gd name="T9" fmla="*/ 97 h 109"/>
              <a:gd name="T10" fmla="*/ 32 w 32"/>
              <a:gd name="T1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109">
                <a:moveTo>
                  <a:pt x="32" y="0"/>
                </a:moveTo>
                <a:lnTo>
                  <a:pt x="0" y="11"/>
                </a:lnTo>
                <a:lnTo>
                  <a:pt x="0" y="109"/>
                </a:lnTo>
                <a:lnTo>
                  <a:pt x="32" y="99"/>
                </a:lnTo>
                <a:lnTo>
                  <a:pt x="32" y="97"/>
                </a:lnTo>
                <a:lnTo>
                  <a:pt x="3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" name="Freeform 537"/>
          <p:cNvSpPr/>
          <p:nvPr/>
        </p:nvSpPr>
        <p:spPr bwMode="auto">
          <a:xfrm>
            <a:off x="5663828" y="2143313"/>
            <a:ext cx="62169" cy="220598"/>
          </a:xfrm>
          <a:custGeom>
            <a:avLst/>
            <a:gdLst>
              <a:gd name="T0" fmla="*/ 31 w 31"/>
              <a:gd name="T1" fmla="*/ 0 h 110"/>
              <a:gd name="T2" fmla="*/ 0 w 31"/>
              <a:gd name="T3" fmla="*/ 11 h 110"/>
              <a:gd name="T4" fmla="*/ 0 w 31"/>
              <a:gd name="T5" fmla="*/ 13 h 110"/>
              <a:gd name="T6" fmla="*/ 0 w 31"/>
              <a:gd name="T7" fmla="*/ 110 h 110"/>
              <a:gd name="T8" fmla="*/ 31 w 31"/>
              <a:gd name="T9" fmla="*/ 99 h 110"/>
              <a:gd name="T10" fmla="*/ 31 w 31"/>
              <a:gd name="T11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110">
                <a:moveTo>
                  <a:pt x="31" y="0"/>
                </a:moveTo>
                <a:lnTo>
                  <a:pt x="0" y="11"/>
                </a:lnTo>
                <a:lnTo>
                  <a:pt x="0" y="13"/>
                </a:lnTo>
                <a:lnTo>
                  <a:pt x="0" y="110"/>
                </a:lnTo>
                <a:lnTo>
                  <a:pt x="31" y="99"/>
                </a:lnTo>
                <a:lnTo>
                  <a:pt x="3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1" name="Freeform 538"/>
          <p:cNvSpPr/>
          <p:nvPr/>
        </p:nvSpPr>
        <p:spPr bwMode="auto">
          <a:xfrm>
            <a:off x="5579599" y="2147324"/>
            <a:ext cx="74202" cy="216587"/>
          </a:xfrm>
          <a:custGeom>
            <a:avLst/>
            <a:gdLst>
              <a:gd name="T0" fmla="*/ 0 w 37"/>
              <a:gd name="T1" fmla="*/ 99 h 108"/>
              <a:gd name="T2" fmla="*/ 37 w 37"/>
              <a:gd name="T3" fmla="*/ 108 h 108"/>
              <a:gd name="T4" fmla="*/ 37 w 37"/>
              <a:gd name="T5" fmla="*/ 9 h 108"/>
              <a:gd name="T6" fmla="*/ 0 w 37"/>
              <a:gd name="T7" fmla="*/ 0 h 108"/>
              <a:gd name="T8" fmla="*/ 0 w 37"/>
              <a:gd name="T9" fmla="*/ 9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108">
                <a:moveTo>
                  <a:pt x="0" y="99"/>
                </a:moveTo>
                <a:lnTo>
                  <a:pt x="37" y="108"/>
                </a:lnTo>
                <a:lnTo>
                  <a:pt x="37" y="9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6" name="Freeform 543"/>
          <p:cNvSpPr>
            <a:spLocks noEditPoints="1"/>
          </p:cNvSpPr>
          <p:nvPr/>
        </p:nvSpPr>
        <p:spPr bwMode="auto">
          <a:xfrm>
            <a:off x="8256856" y="4451570"/>
            <a:ext cx="72196" cy="70191"/>
          </a:xfrm>
          <a:custGeom>
            <a:avLst/>
            <a:gdLst>
              <a:gd name="T0" fmla="*/ 46 w 92"/>
              <a:gd name="T1" fmla="*/ 0 h 92"/>
              <a:gd name="T2" fmla="*/ 0 w 92"/>
              <a:gd name="T3" fmla="*/ 46 h 92"/>
              <a:gd name="T4" fmla="*/ 46 w 92"/>
              <a:gd name="T5" fmla="*/ 92 h 92"/>
              <a:gd name="T6" fmla="*/ 92 w 92"/>
              <a:gd name="T7" fmla="*/ 46 h 92"/>
              <a:gd name="T8" fmla="*/ 46 w 92"/>
              <a:gd name="T9" fmla="*/ 0 h 92"/>
              <a:gd name="T10" fmla="*/ 46 w 92"/>
              <a:gd name="T11" fmla="*/ 76 h 92"/>
              <a:gd name="T12" fmla="*/ 16 w 92"/>
              <a:gd name="T13" fmla="*/ 46 h 92"/>
              <a:gd name="T14" fmla="*/ 46 w 92"/>
              <a:gd name="T15" fmla="*/ 16 h 92"/>
              <a:gd name="T16" fmla="*/ 76 w 92"/>
              <a:gd name="T17" fmla="*/ 46 h 92"/>
              <a:gd name="T18" fmla="*/ 46 w 92"/>
              <a:gd name="T19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0"/>
                </a:moveTo>
                <a:cubicBezTo>
                  <a:pt x="21" y="0"/>
                  <a:pt x="0" y="21"/>
                  <a:pt x="0" y="46"/>
                </a:cubicBezTo>
                <a:cubicBezTo>
                  <a:pt x="0" y="72"/>
                  <a:pt x="21" y="92"/>
                  <a:pt x="46" y="92"/>
                </a:cubicBezTo>
                <a:cubicBezTo>
                  <a:pt x="72" y="92"/>
                  <a:pt x="92" y="72"/>
                  <a:pt x="92" y="46"/>
                </a:cubicBezTo>
                <a:cubicBezTo>
                  <a:pt x="92" y="21"/>
                  <a:pt x="72" y="0"/>
                  <a:pt x="46" y="0"/>
                </a:cubicBezTo>
                <a:close/>
                <a:moveTo>
                  <a:pt x="46" y="76"/>
                </a:moveTo>
                <a:cubicBezTo>
                  <a:pt x="30" y="76"/>
                  <a:pt x="16" y="63"/>
                  <a:pt x="16" y="46"/>
                </a:cubicBezTo>
                <a:cubicBezTo>
                  <a:pt x="16" y="30"/>
                  <a:pt x="30" y="16"/>
                  <a:pt x="46" y="16"/>
                </a:cubicBezTo>
                <a:cubicBezTo>
                  <a:pt x="63" y="16"/>
                  <a:pt x="76" y="30"/>
                  <a:pt x="76" y="46"/>
                </a:cubicBezTo>
                <a:cubicBezTo>
                  <a:pt x="76" y="63"/>
                  <a:pt x="63" y="76"/>
                  <a:pt x="46" y="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7" name="Rectangle 544"/>
          <p:cNvSpPr>
            <a:spLocks noChangeArrowheads="1"/>
          </p:cNvSpPr>
          <p:nvPr/>
        </p:nvSpPr>
        <p:spPr bwMode="auto">
          <a:xfrm>
            <a:off x="8284932" y="4375364"/>
            <a:ext cx="14039" cy="56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8" name="Rectangle 545"/>
          <p:cNvSpPr>
            <a:spLocks noChangeArrowheads="1"/>
          </p:cNvSpPr>
          <p:nvPr/>
        </p:nvSpPr>
        <p:spPr bwMode="auto">
          <a:xfrm>
            <a:off x="8284932" y="4541814"/>
            <a:ext cx="14039" cy="56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9" name="Rectangle 546"/>
          <p:cNvSpPr>
            <a:spLocks noChangeArrowheads="1"/>
          </p:cNvSpPr>
          <p:nvPr/>
        </p:nvSpPr>
        <p:spPr bwMode="auto">
          <a:xfrm>
            <a:off x="8349106" y="4479646"/>
            <a:ext cx="54147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" name="Rectangle 547"/>
          <p:cNvSpPr>
            <a:spLocks noChangeArrowheads="1"/>
          </p:cNvSpPr>
          <p:nvPr/>
        </p:nvSpPr>
        <p:spPr bwMode="auto">
          <a:xfrm>
            <a:off x="8180649" y="4479646"/>
            <a:ext cx="56152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1" name="Freeform 548"/>
          <p:cNvSpPr/>
          <p:nvPr/>
        </p:nvSpPr>
        <p:spPr bwMode="auto">
          <a:xfrm>
            <a:off x="8327047" y="4403440"/>
            <a:ext cx="50137" cy="48130"/>
          </a:xfrm>
          <a:custGeom>
            <a:avLst/>
            <a:gdLst>
              <a:gd name="T0" fmla="*/ 25 w 25"/>
              <a:gd name="T1" fmla="*/ 5 h 24"/>
              <a:gd name="T2" fmla="*/ 20 w 25"/>
              <a:gd name="T3" fmla="*/ 0 h 24"/>
              <a:gd name="T4" fmla="*/ 0 w 25"/>
              <a:gd name="T5" fmla="*/ 19 h 24"/>
              <a:gd name="T6" fmla="*/ 5 w 25"/>
              <a:gd name="T7" fmla="*/ 24 h 24"/>
              <a:gd name="T8" fmla="*/ 25 w 25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5" y="5"/>
                </a:moveTo>
                <a:lnTo>
                  <a:pt x="20" y="0"/>
                </a:lnTo>
                <a:lnTo>
                  <a:pt x="0" y="19"/>
                </a:lnTo>
                <a:lnTo>
                  <a:pt x="5" y="24"/>
                </a:lnTo>
                <a:lnTo>
                  <a:pt x="25" y="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2" name="Freeform 549"/>
          <p:cNvSpPr/>
          <p:nvPr/>
        </p:nvSpPr>
        <p:spPr bwMode="auto">
          <a:xfrm>
            <a:off x="8208725" y="4521760"/>
            <a:ext cx="50137" cy="48130"/>
          </a:xfrm>
          <a:custGeom>
            <a:avLst/>
            <a:gdLst>
              <a:gd name="T0" fmla="*/ 0 w 25"/>
              <a:gd name="T1" fmla="*/ 19 h 24"/>
              <a:gd name="T2" fmla="*/ 5 w 25"/>
              <a:gd name="T3" fmla="*/ 24 h 24"/>
              <a:gd name="T4" fmla="*/ 25 w 25"/>
              <a:gd name="T5" fmla="*/ 5 h 24"/>
              <a:gd name="T6" fmla="*/ 20 w 25"/>
              <a:gd name="T7" fmla="*/ 0 h 24"/>
              <a:gd name="T8" fmla="*/ 0 w 25"/>
              <a:gd name="T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0" y="19"/>
                </a:moveTo>
                <a:lnTo>
                  <a:pt x="5" y="24"/>
                </a:lnTo>
                <a:lnTo>
                  <a:pt x="25" y="5"/>
                </a:lnTo>
                <a:lnTo>
                  <a:pt x="20" y="0"/>
                </a:lnTo>
                <a:lnTo>
                  <a:pt x="0" y="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3" name="Freeform 550"/>
          <p:cNvSpPr/>
          <p:nvPr/>
        </p:nvSpPr>
        <p:spPr bwMode="auto">
          <a:xfrm>
            <a:off x="8327047" y="4519755"/>
            <a:ext cx="50137" cy="50137"/>
          </a:xfrm>
          <a:custGeom>
            <a:avLst/>
            <a:gdLst>
              <a:gd name="T0" fmla="*/ 0 w 25"/>
              <a:gd name="T1" fmla="*/ 5 h 25"/>
              <a:gd name="T2" fmla="*/ 20 w 25"/>
              <a:gd name="T3" fmla="*/ 25 h 25"/>
              <a:gd name="T4" fmla="*/ 25 w 25"/>
              <a:gd name="T5" fmla="*/ 20 h 25"/>
              <a:gd name="T6" fmla="*/ 5 w 25"/>
              <a:gd name="T7" fmla="*/ 0 h 25"/>
              <a:gd name="T8" fmla="*/ 0 w 25"/>
              <a:gd name="T9" fmla="*/ 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5">
                <a:moveTo>
                  <a:pt x="0" y="5"/>
                </a:moveTo>
                <a:lnTo>
                  <a:pt x="20" y="25"/>
                </a:lnTo>
                <a:lnTo>
                  <a:pt x="25" y="20"/>
                </a:lnTo>
                <a:lnTo>
                  <a:pt x="5" y="0"/>
                </a:lnTo>
                <a:lnTo>
                  <a:pt x="0" y="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4" name="Freeform 551"/>
          <p:cNvSpPr/>
          <p:nvPr/>
        </p:nvSpPr>
        <p:spPr bwMode="auto">
          <a:xfrm>
            <a:off x="8208725" y="4403440"/>
            <a:ext cx="50137" cy="48130"/>
          </a:xfrm>
          <a:custGeom>
            <a:avLst/>
            <a:gdLst>
              <a:gd name="T0" fmla="*/ 25 w 25"/>
              <a:gd name="T1" fmla="*/ 19 h 24"/>
              <a:gd name="T2" fmla="*/ 5 w 25"/>
              <a:gd name="T3" fmla="*/ 0 h 24"/>
              <a:gd name="T4" fmla="*/ 0 w 25"/>
              <a:gd name="T5" fmla="*/ 4 h 24"/>
              <a:gd name="T6" fmla="*/ 20 w 25"/>
              <a:gd name="T7" fmla="*/ 24 h 24"/>
              <a:gd name="T8" fmla="*/ 25 w 25"/>
              <a:gd name="T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5" y="19"/>
                </a:moveTo>
                <a:lnTo>
                  <a:pt x="5" y="0"/>
                </a:lnTo>
                <a:lnTo>
                  <a:pt x="0" y="4"/>
                </a:lnTo>
                <a:lnTo>
                  <a:pt x="20" y="24"/>
                </a:lnTo>
                <a:lnTo>
                  <a:pt x="25" y="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5" name="Freeform 552"/>
          <p:cNvSpPr>
            <a:spLocks noEditPoints="1"/>
          </p:cNvSpPr>
          <p:nvPr/>
        </p:nvSpPr>
        <p:spPr bwMode="auto">
          <a:xfrm>
            <a:off x="8704069" y="4451570"/>
            <a:ext cx="70191" cy="70191"/>
          </a:xfrm>
          <a:custGeom>
            <a:avLst/>
            <a:gdLst>
              <a:gd name="T0" fmla="*/ 46 w 92"/>
              <a:gd name="T1" fmla="*/ 0 h 92"/>
              <a:gd name="T2" fmla="*/ 0 w 92"/>
              <a:gd name="T3" fmla="*/ 46 h 92"/>
              <a:gd name="T4" fmla="*/ 46 w 92"/>
              <a:gd name="T5" fmla="*/ 92 h 92"/>
              <a:gd name="T6" fmla="*/ 92 w 92"/>
              <a:gd name="T7" fmla="*/ 46 h 92"/>
              <a:gd name="T8" fmla="*/ 46 w 92"/>
              <a:gd name="T9" fmla="*/ 0 h 92"/>
              <a:gd name="T10" fmla="*/ 46 w 92"/>
              <a:gd name="T11" fmla="*/ 76 h 92"/>
              <a:gd name="T12" fmla="*/ 16 w 92"/>
              <a:gd name="T13" fmla="*/ 46 h 92"/>
              <a:gd name="T14" fmla="*/ 46 w 92"/>
              <a:gd name="T15" fmla="*/ 16 h 92"/>
              <a:gd name="T16" fmla="*/ 76 w 92"/>
              <a:gd name="T17" fmla="*/ 46 h 92"/>
              <a:gd name="T18" fmla="*/ 46 w 92"/>
              <a:gd name="T19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0"/>
                </a:moveTo>
                <a:cubicBezTo>
                  <a:pt x="21" y="0"/>
                  <a:pt x="0" y="21"/>
                  <a:pt x="0" y="46"/>
                </a:cubicBezTo>
                <a:cubicBezTo>
                  <a:pt x="0" y="72"/>
                  <a:pt x="21" y="92"/>
                  <a:pt x="46" y="92"/>
                </a:cubicBezTo>
                <a:cubicBezTo>
                  <a:pt x="72" y="92"/>
                  <a:pt x="92" y="72"/>
                  <a:pt x="92" y="46"/>
                </a:cubicBezTo>
                <a:cubicBezTo>
                  <a:pt x="92" y="21"/>
                  <a:pt x="72" y="0"/>
                  <a:pt x="46" y="0"/>
                </a:cubicBezTo>
                <a:close/>
                <a:moveTo>
                  <a:pt x="46" y="76"/>
                </a:moveTo>
                <a:cubicBezTo>
                  <a:pt x="30" y="76"/>
                  <a:pt x="16" y="63"/>
                  <a:pt x="16" y="46"/>
                </a:cubicBezTo>
                <a:cubicBezTo>
                  <a:pt x="16" y="30"/>
                  <a:pt x="30" y="16"/>
                  <a:pt x="46" y="16"/>
                </a:cubicBezTo>
                <a:cubicBezTo>
                  <a:pt x="63" y="16"/>
                  <a:pt x="76" y="30"/>
                  <a:pt x="76" y="46"/>
                </a:cubicBezTo>
                <a:cubicBezTo>
                  <a:pt x="76" y="63"/>
                  <a:pt x="63" y="76"/>
                  <a:pt x="46" y="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6" name="Rectangle 553"/>
          <p:cNvSpPr>
            <a:spLocks noChangeArrowheads="1"/>
          </p:cNvSpPr>
          <p:nvPr/>
        </p:nvSpPr>
        <p:spPr bwMode="auto">
          <a:xfrm>
            <a:off x="8732145" y="4405445"/>
            <a:ext cx="14039" cy="260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7" name="Rectangle 554"/>
          <p:cNvSpPr>
            <a:spLocks noChangeArrowheads="1"/>
          </p:cNvSpPr>
          <p:nvPr/>
        </p:nvSpPr>
        <p:spPr bwMode="auto">
          <a:xfrm>
            <a:off x="8732145" y="4541814"/>
            <a:ext cx="14039" cy="260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8" name="Rectangle 555"/>
          <p:cNvSpPr>
            <a:spLocks noChangeArrowheads="1"/>
          </p:cNvSpPr>
          <p:nvPr/>
        </p:nvSpPr>
        <p:spPr bwMode="auto">
          <a:xfrm>
            <a:off x="8794313" y="4479646"/>
            <a:ext cx="26071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9" name="Rectangle 556"/>
          <p:cNvSpPr>
            <a:spLocks noChangeArrowheads="1"/>
          </p:cNvSpPr>
          <p:nvPr/>
        </p:nvSpPr>
        <p:spPr bwMode="auto">
          <a:xfrm>
            <a:off x="8657943" y="4479646"/>
            <a:ext cx="26071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" name="Freeform 557"/>
          <p:cNvSpPr/>
          <p:nvPr/>
        </p:nvSpPr>
        <p:spPr bwMode="auto">
          <a:xfrm>
            <a:off x="8774258" y="4425499"/>
            <a:ext cx="26071" cy="26071"/>
          </a:xfrm>
          <a:custGeom>
            <a:avLst/>
            <a:gdLst>
              <a:gd name="T0" fmla="*/ 13 w 13"/>
              <a:gd name="T1" fmla="*/ 5 h 13"/>
              <a:gd name="T2" fmla="*/ 8 w 13"/>
              <a:gd name="T3" fmla="*/ 0 h 13"/>
              <a:gd name="T4" fmla="*/ 0 w 13"/>
              <a:gd name="T5" fmla="*/ 8 h 13"/>
              <a:gd name="T6" fmla="*/ 5 w 13"/>
              <a:gd name="T7" fmla="*/ 13 h 13"/>
              <a:gd name="T8" fmla="*/ 13 w 13"/>
              <a:gd name="T9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3" y="5"/>
                </a:moveTo>
                <a:lnTo>
                  <a:pt x="8" y="0"/>
                </a:lnTo>
                <a:lnTo>
                  <a:pt x="0" y="8"/>
                </a:lnTo>
                <a:lnTo>
                  <a:pt x="5" y="13"/>
                </a:lnTo>
                <a:lnTo>
                  <a:pt x="13" y="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1" name="Freeform 558"/>
          <p:cNvSpPr/>
          <p:nvPr/>
        </p:nvSpPr>
        <p:spPr bwMode="auto">
          <a:xfrm>
            <a:off x="8677997" y="4521760"/>
            <a:ext cx="26071" cy="26071"/>
          </a:xfrm>
          <a:custGeom>
            <a:avLst/>
            <a:gdLst>
              <a:gd name="T0" fmla="*/ 0 w 13"/>
              <a:gd name="T1" fmla="*/ 8 h 13"/>
              <a:gd name="T2" fmla="*/ 4 w 13"/>
              <a:gd name="T3" fmla="*/ 13 h 13"/>
              <a:gd name="T4" fmla="*/ 13 w 13"/>
              <a:gd name="T5" fmla="*/ 5 h 13"/>
              <a:gd name="T6" fmla="*/ 8 w 13"/>
              <a:gd name="T7" fmla="*/ 0 h 13"/>
              <a:gd name="T8" fmla="*/ 0 w 13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0" y="8"/>
                </a:moveTo>
                <a:lnTo>
                  <a:pt x="4" y="13"/>
                </a:lnTo>
                <a:lnTo>
                  <a:pt x="13" y="5"/>
                </a:lnTo>
                <a:lnTo>
                  <a:pt x="8" y="0"/>
                </a:lnTo>
                <a:lnTo>
                  <a:pt x="0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2" name="Freeform 559"/>
          <p:cNvSpPr/>
          <p:nvPr/>
        </p:nvSpPr>
        <p:spPr bwMode="auto">
          <a:xfrm>
            <a:off x="8774258" y="4519755"/>
            <a:ext cx="26071" cy="28076"/>
          </a:xfrm>
          <a:custGeom>
            <a:avLst/>
            <a:gdLst>
              <a:gd name="T0" fmla="*/ 0 w 13"/>
              <a:gd name="T1" fmla="*/ 5 h 14"/>
              <a:gd name="T2" fmla="*/ 8 w 13"/>
              <a:gd name="T3" fmla="*/ 14 h 14"/>
              <a:gd name="T4" fmla="*/ 13 w 13"/>
              <a:gd name="T5" fmla="*/ 9 h 14"/>
              <a:gd name="T6" fmla="*/ 5 w 13"/>
              <a:gd name="T7" fmla="*/ 0 h 14"/>
              <a:gd name="T8" fmla="*/ 0 w 13"/>
              <a:gd name="T9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4">
                <a:moveTo>
                  <a:pt x="0" y="5"/>
                </a:moveTo>
                <a:lnTo>
                  <a:pt x="8" y="14"/>
                </a:lnTo>
                <a:lnTo>
                  <a:pt x="13" y="9"/>
                </a:lnTo>
                <a:lnTo>
                  <a:pt x="5" y="0"/>
                </a:lnTo>
                <a:lnTo>
                  <a:pt x="0" y="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3" name="Freeform 560"/>
          <p:cNvSpPr/>
          <p:nvPr/>
        </p:nvSpPr>
        <p:spPr bwMode="auto">
          <a:xfrm>
            <a:off x="8677997" y="4425499"/>
            <a:ext cx="26071" cy="26071"/>
          </a:xfrm>
          <a:custGeom>
            <a:avLst/>
            <a:gdLst>
              <a:gd name="T0" fmla="*/ 13 w 13"/>
              <a:gd name="T1" fmla="*/ 8 h 13"/>
              <a:gd name="T2" fmla="*/ 4 w 13"/>
              <a:gd name="T3" fmla="*/ 0 h 13"/>
              <a:gd name="T4" fmla="*/ 0 w 13"/>
              <a:gd name="T5" fmla="*/ 5 h 13"/>
              <a:gd name="T6" fmla="*/ 8 w 13"/>
              <a:gd name="T7" fmla="*/ 13 h 13"/>
              <a:gd name="T8" fmla="*/ 13 w 13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3" y="8"/>
                </a:moveTo>
                <a:lnTo>
                  <a:pt x="4" y="0"/>
                </a:lnTo>
                <a:lnTo>
                  <a:pt x="0" y="5"/>
                </a:lnTo>
                <a:lnTo>
                  <a:pt x="8" y="13"/>
                </a:lnTo>
                <a:lnTo>
                  <a:pt x="13" y="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7" name="Freeform 576"/>
          <p:cNvSpPr/>
          <p:nvPr/>
        </p:nvSpPr>
        <p:spPr bwMode="auto">
          <a:xfrm>
            <a:off x="5054175" y="5263771"/>
            <a:ext cx="140381" cy="140381"/>
          </a:xfrm>
          <a:custGeom>
            <a:avLst/>
            <a:gdLst>
              <a:gd name="T0" fmla="*/ 103 w 181"/>
              <a:gd name="T1" fmla="*/ 142 h 181"/>
              <a:gd name="T2" fmla="*/ 90 w 181"/>
              <a:gd name="T3" fmla="*/ 140 h 181"/>
              <a:gd name="T4" fmla="*/ 41 w 181"/>
              <a:gd name="T5" fmla="*/ 90 h 181"/>
              <a:gd name="T6" fmla="*/ 41 w 181"/>
              <a:gd name="T7" fmla="*/ 75 h 181"/>
              <a:gd name="T8" fmla="*/ 75 w 181"/>
              <a:gd name="T9" fmla="*/ 41 h 181"/>
              <a:gd name="T10" fmla="*/ 91 w 181"/>
              <a:gd name="T11" fmla="*/ 41 h 181"/>
              <a:gd name="T12" fmla="*/ 140 w 181"/>
              <a:gd name="T13" fmla="*/ 90 h 181"/>
              <a:gd name="T14" fmla="*/ 142 w 181"/>
              <a:gd name="T15" fmla="*/ 103 h 181"/>
              <a:gd name="T16" fmla="*/ 166 w 181"/>
              <a:gd name="T17" fmla="*/ 127 h 181"/>
              <a:gd name="T18" fmla="*/ 164 w 181"/>
              <a:gd name="T19" fmla="*/ 67 h 181"/>
              <a:gd name="T20" fmla="*/ 114 w 181"/>
              <a:gd name="T21" fmla="*/ 17 h 181"/>
              <a:gd name="T22" fmla="*/ 51 w 181"/>
              <a:gd name="T23" fmla="*/ 17 h 181"/>
              <a:gd name="T24" fmla="*/ 17 w 181"/>
              <a:gd name="T25" fmla="*/ 51 h 181"/>
              <a:gd name="T26" fmla="*/ 17 w 181"/>
              <a:gd name="T27" fmla="*/ 114 h 181"/>
              <a:gd name="T28" fmla="*/ 67 w 181"/>
              <a:gd name="T29" fmla="*/ 164 h 181"/>
              <a:gd name="T30" fmla="*/ 127 w 181"/>
              <a:gd name="T31" fmla="*/ 166 h 181"/>
              <a:gd name="T32" fmla="*/ 103 w 181"/>
              <a:gd name="T33" fmla="*/ 14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1" h="181">
                <a:moveTo>
                  <a:pt x="103" y="142"/>
                </a:moveTo>
                <a:cubicBezTo>
                  <a:pt x="99" y="144"/>
                  <a:pt x="94" y="143"/>
                  <a:pt x="90" y="140"/>
                </a:cubicBezTo>
                <a:cubicBezTo>
                  <a:pt x="41" y="90"/>
                  <a:pt x="41" y="90"/>
                  <a:pt x="41" y="90"/>
                </a:cubicBezTo>
                <a:cubicBezTo>
                  <a:pt x="37" y="86"/>
                  <a:pt x="37" y="79"/>
                  <a:pt x="41" y="75"/>
                </a:cubicBezTo>
                <a:cubicBezTo>
                  <a:pt x="75" y="41"/>
                  <a:pt x="75" y="41"/>
                  <a:pt x="75" y="41"/>
                </a:cubicBezTo>
                <a:cubicBezTo>
                  <a:pt x="79" y="36"/>
                  <a:pt x="86" y="36"/>
                  <a:pt x="91" y="41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4" y="94"/>
                  <a:pt x="144" y="99"/>
                  <a:pt x="142" y="103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81" y="110"/>
                  <a:pt x="180" y="83"/>
                  <a:pt x="164" y="6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97" y="0"/>
                  <a:pt x="69" y="0"/>
                  <a:pt x="51" y="17"/>
                </a:cubicBezTo>
                <a:cubicBezTo>
                  <a:pt x="17" y="51"/>
                  <a:pt x="17" y="51"/>
                  <a:pt x="17" y="51"/>
                </a:cubicBezTo>
                <a:cubicBezTo>
                  <a:pt x="0" y="69"/>
                  <a:pt x="0" y="97"/>
                  <a:pt x="17" y="114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83" y="180"/>
                  <a:pt x="109" y="181"/>
                  <a:pt x="127" y="166"/>
                </a:cubicBezTo>
                <a:lnTo>
                  <a:pt x="103" y="1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8" name="Freeform 577"/>
          <p:cNvSpPr/>
          <p:nvPr/>
        </p:nvSpPr>
        <p:spPr bwMode="auto">
          <a:xfrm>
            <a:off x="5142414" y="5354016"/>
            <a:ext cx="140381" cy="140381"/>
          </a:xfrm>
          <a:custGeom>
            <a:avLst/>
            <a:gdLst>
              <a:gd name="T0" fmla="*/ 130 w 181"/>
              <a:gd name="T1" fmla="*/ 164 h 181"/>
              <a:gd name="T2" fmla="*/ 164 w 181"/>
              <a:gd name="T3" fmla="*/ 130 h 181"/>
              <a:gd name="T4" fmla="*/ 164 w 181"/>
              <a:gd name="T5" fmla="*/ 67 h 181"/>
              <a:gd name="T6" fmla="*/ 115 w 181"/>
              <a:gd name="T7" fmla="*/ 18 h 181"/>
              <a:gd name="T8" fmla="*/ 54 w 181"/>
              <a:gd name="T9" fmla="*/ 15 h 181"/>
              <a:gd name="T10" fmla="*/ 78 w 181"/>
              <a:gd name="T11" fmla="*/ 39 h 181"/>
              <a:gd name="T12" fmla="*/ 91 w 181"/>
              <a:gd name="T13" fmla="*/ 41 h 181"/>
              <a:gd name="T14" fmla="*/ 141 w 181"/>
              <a:gd name="T15" fmla="*/ 91 h 181"/>
              <a:gd name="T16" fmla="*/ 141 w 181"/>
              <a:gd name="T17" fmla="*/ 106 h 181"/>
              <a:gd name="T18" fmla="*/ 107 w 181"/>
              <a:gd name="T19" fmla="*/ 140 h 181"/>
              <a:gd name="T20" fmla="*/ 91 w 181"/>
              <a:gd name="T21" fmla="*/ 140 h 181"/>
              <a:gd name="T22" fmla="*/ 41 w 181"/>
              <a:gd name="T23" fmla="*/ 91 h 181"/>
              <a:gd name="T24" fmla="*/ 39 w 181"/>
              <a:gd name="T25" fmla="*/ 78 h 181"/>
              <a:gd name="T26" fmla="*/ 15 w 181"/>
              <a:gd name="T27" fmla="*/ 54 h 181"/>
              <a:gd name="T28" fmla="*/ 18 w 181"/>
              <a:gd name="T29" fmla="*/ 114 h 181"/>
              <a:gd name="T30" fmla="*/ 67 w 181"/>
              <a:gd name="T31" fmla="*/ 164 h 181"/>
              <a:gd name="T32" fmla="*/ 130 w 181"/>
              <a:gd name="T33" fmla="*/ 16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1" h="181">
                <a:moveTo>
                  <a:pt x="130" y="164"/>
                </a:moveTo>
                <a:cubicBezTo>
                  <a:pt x="164" y="130"/>
                  <a:pt x="164" y="130"/>
                  <a:pt x="164" y="130"/>
                </a:cubicBezTo>
                <a:cubicBezTo>
                  <a:pt x="181" y="113"/>
                  <a:pt x="181" y="84"/>
                  <a:pt x="164" y="67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98" y="1"/>
                  <a:pt x="72" y="0"/>
                  <a:pt x="54" y="15"/>
                </a:cubicBezTo>
                <a:cubicBezTo>
                  <a:pt x="78" y="39"/>
                  <a:pt x="78" y="39"/>
                  <a:pt x="78" y="39"/>
                </a:cubicBezTo>
                <a:cubicBezTo>
                  <a:pt x="82" y="37"/>
                  <a:pt x="88" y="38"/>
                  <a:pt x="91" y="41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5" y="95"/>
                  <a:pt x="145" y="102"/>
                  <a:pt x="141" y="106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2" y="145"/>
                  <a:pt x="95" y="145"/>
                  <a:pt x="91" y="140"/>
                </a:cubicBezTo>
                <a:cubicBezTo>
                  <a:pt x="41" y="91"/>
                  <a:pt x="41" y="91"/>
                  <a:pt x="41" y="91"/>
                </a:cubicBezTo>
                <a:cubicBezTo>
                  <a:pt x="38" y="87"/>
                  <a:pt x="37" y="82"/>
                  <a:pt x="39" y="78"/>
                </a:cubicBezTo>
                <a:cubicBezTo>
                  <a:pt x="15" y="54"/>
                  <a:pt x="15" y="54"/>
                  <a:pt x="15" y="54"/>
                </a:cubicBezTo>
                <a:cubicBezTo>
                  <a:pt x="0" y="72"/>
                  <a:pt x="1" y="98"/>
                  <a:pt x="18" y="114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85" y="181"/>
                  <a:pt x="113" y="181"/>
                  <a:pt x="130" y="16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9" name="Freeform 578"/>
          <p:cNvSpPr/>
          <p:nvPr/>
        </p:nvSpPr>
        <p:spPr bwMode="auto">
          <a:xfrm>
            <a:off x="5114338" y="5325940"/>
            <a:ext cx="108294" cy="106289"/>
          </a:xfrm>
          <a:custGeom>
            <a:avLst/>
            <a:gdLst>
              <a:gd name="T0" fmla="*/ 7 w 139"/>
              <a:gd name="T1" fmla="*/ 6 h 138"/>
              <a:gd name="T2" fmla="*/ 7 w 139"/>
              <a:gd name="T3" fmla="*/ 30 h 138"/>
              <a:gd name="T4" fmla="*/ 108 w 139"/>
              <a:gd name="T5" fmla="*/ 131 h 138"/>
              <a:gd name="T6" fmla="*/ 132 w 139"/>
              <a:gd name="T7" fmla="*/ 131 h 138"/>
              <a:gd name="T8" fmla="*/ 132 w 139"/>
              <a:gd name="T9" fmla="*/ 108 h 138"/>
              <a:gd name="T10" fmla="*/ 30 w 139"/>
              <a:gd name="T11" fmla="*/ 6 h 138"/>
              <a:gd name="T12" fmla="*/ 7 w 139"/>
              <a:gd name="T13" fmla="*/ 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38">
                <a:moveTo>
                  <a:pt x="7" y="6"/>
                </a:moveTo>
                <a:cubicBezTo>
                  <a:pt x="0" y="13"/>
                  <a:pt x="0" y="23"/>
                  <a:pt x="7" y="30"/>
                </a:cubicBezTo>
                <a:cubicBezTo>
                  <a:pt x="108" y="131"/>
                  <a:pt x="108" y="131"/>
                  <a:pt x="108" y="131"/>
                </a:cubicBezTo>
                <a:cubicBezTo>
                  <a:pt x="115" y="138"/>
                  <a:pt x="126" y="138"/>
                  <a:pt x="132" y="131"/>
                </a:cubicBezTo>
                <a:cubicBezTo>
                  <a:pt x="139" y="125"/>
                  <a:pt x="138" y="114"/>
                  <a:pt x="132" y="108"/>
                </a:cubicBezTo>
                <a:cubicBezTo>
                  <a:pt x="30" y="6"/>
                  <a:pt x="30" y="6"/>
                  <a:pt x="30" y="6"/>
                </a:cubicBezTo>
                <a:cubicBezTo>
                  <a:pt x="24" y="0"/>
                  <a:pt x="13" y="0"/>
                  <a:pt x="7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" name="Freeform 579"/>
          <p:cNvSpPr/>
          <p:nvPr/>
        </p:nvSpPr>
        <p:spPr bwMode="auto">
          <a:xfrm>
            <a:off x="6022800" y="5329951"/>
            <a:ext cx="150408" cy="154419"/>
          </a:xfrm>
          <a:custGeom>
            <a:avLst/>
            <a:gdLst>
              <a:gd name="T0" fmla="*/ 188 w 196"/>
              <a:gd name="T1" fmla="*/ 83 h 199"/>
              <a:gd name="T2" fmla="*/ 124 w 196"/>
              <a:gd name="T3" fmla="*/ 15 h 199"/>
              <a:gd name="T4" fmla="*/ 99 w 196"/>
              <a:gd name="T5" fmla="*/ 0 h 199"/>
              <a:gd name="T6" fmla="*/ 120 w 196"/>
              <a:gd name="T7" fmla="*/ 53 h 199"/>
              <a:gd name="T8" fmla="*/ 154 w 196"/>
              <a:gd name="T9" fmla="*/ 93 h 199"/>
              <a:gd name="T10" fmla="*/ 161 w 196"/>
              <a:gd name="T11" fmla="*/ 111 h 199"/>
              <a:gd name="T12" fmla="*/ 154 w 196"/>
              <a:gd name="T13" fmla="*/ 129 h 199"/>
              <a:gd name="T14" fmla="*/ 114 w 196"/>
              <a:gd name="T15" fmla="*/ 159 h 199"/>
              <a:gd name="T16" fmla="*/ 75 w 196"/>
              <a:gd name="T17" fmla="*/ 130 h 199"/>
              <a:gd name="T18" fmla="*/ 42 w 196"/>
              <a:gd name="T19" fmla="*/ 97 h 199"/>
              <a:gd name="T20" fmla="*/ 34 w 196"/>
              <a:gd name="T21" fmla="*/ 79 h 199"/>
              <a:gd name="T22" fmla="*/ 36 w 196"/>
              <a:gd name="T23" fmla="*/ 71 h 199"/>
              <a:gd name="T24" fmla="*/ 37 w 196"/>
              <a:gd name="T25" fmla="*/ 68 h 199"/>
              <a:gd name="T26" fmla="*/ 39 w 196"/>
              <a:gd name="T27" fmla="*/ 65 h 199"/>
              <a:gd name="T28" fmla="*/ 39 w 196"/>
              <a:gd name="T29" fmla="*/ 64 h 199"/>
              <a:gd name="T30" fmla="*/ 50 w 196"/>
              <a:gd name="T31" fmla="*/ 53 h 199"/>
              <a:gd name="T32" fmla="*/ 48 w 196"/>
              <a:gd name="T33" fmla="*/ 48 h 199"/>
              <a:gd name="T34" fmla="*/ 27 w 196"/>
              <a:gd name="T35" fmla="*/ 27 h 199"/>
              <a:gd name="T36" fmla="*/ 14 w 196"/>
              <a:gd name="T37" fmla="*/ 40 h 199"/>
              <a:gd name="T38" fmla="*/ 14 w 196"/>
              <a:gd name="T39" fmla="*/ 41 h 199"/>
              <a:gd name="T40" fmla="*/ 11 w 196"/>
              <a:gd name="T41" fmla="*/ 44 h 199"/>
              <a:gd name="T42" fmla="*/ 9 w 196"/>
              <a:gd name="T43" fmla="*/ 47 h 199"/>
              <a:gd name="T44" fmla="*/ 9 w 196"/>
              <a:gd name="T45" fmla="*/ 47 h 199"/>
              <a:gd name="T46" fmla="*/ 7 w 196"/>
              <a:gd name="T47" fmla="*/ 51 h 199"/>
              <a:gd name="T48" fmla="*/ 2 w 196"/>
              <a:gd name="T49" fmla="*/ 63 h 199"/>
              <a:gd name="T50" fmla="*/ 0 w 196"/>
              <a:gd name="T51" fmla="*/ 79 h 199"/>
              <a:gd name="T52" fmla="*/ 17 w 196"/>
              <a:gd name="T53" fmla="*/ 121 h 199"/>
              <a:gd name="T54" fmla="*/ 45 w 196"/>
              <a:gd name="T55" fmla="*/ 149 h 199"/>
              <a:gd name="T56" fmla="*/ 156 w 196"/>
              <a:gd name="T57" fmla="*/ 176 h 199"/>
              <a:gd name="T58" fmla="*/ 194 w 196"/>
              <a:gd name="T59" fmla="*/ 126 h 199"/>
              <a:gd name="T60" fmla="*/ 189 w 196"/>
              <a:gd name="T61" fmla="*/ 84 h 199"/>
              <a:gd name="T62" fmla="*/ 189 w 196"/>
              <a:gd name="T63" fmla="*/ 8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6" h="199">
                <a:moveTo>
                  <a:pt x="188" y="83"/>
                </a:moveTo>
                <a:cubicBezTo>
                  <a:pt x="188" y="83"/>
                  <a:pt x="188" y="83"/>
                  <a:pt x="188" y="83"/>
                </a:cubicBezTo>
                <a:cubicBezTo>
                  <a:pt x="185" y="77"/>
                  <a:pt x="182" y="73"/>
                  <a:pt x="178" y="69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4" y="14"/>
                  <a:pt x="123" y="14"/>
                  <a:pt x="123" y="14"/>
                </a:cubicBezTo>
                <a:cubicBezTo>
                  <a:pt x="116" y="7"/>
                  <a:pt x="108" y="2"/>
                  <a:pt x="99" y="0"/>
                </a:cubicBezTo>
                <a:cubicBezTo>
                  <a:pt x="109" y="11"/>
                  <a:pt x="116" y="25"/>
                  <a:pt x="119" y="40"/>
                </a:cubicBezTo>
                <a:cubicBezTo>
                  <a:pt x="120" y="44"/>
                  <a:pt x="120" y="49"/>
                  <a:pt x="120" y="53"/>
                </a:cubicBezTo>
                <a:cubicBezTo>
                  <a:pt x="120" y="55"/>
                  <a:pt x="120" y="57"/>
                  <a:pt x="120" y="59"/>
                </a:cubicBezTo>
                <a:cubicBezTo>
                  <a:pt x="154" y="93"/>
                  <a:pt x="154" y="93"/>
                  <a:pt x="154" y="93"/>
                </a:cubicBezTo>
                <a:cubicBezTo>
                  <a:pt x="157" y="96"/>
                  <a:pt x="159" y="100"/>
                  <a:pt x="160" y="104"/>
                </a:cubicBezTo>
                <a:cubicBezTo>
                  <a:pt x="161" y="106"/>
                  <a:pt x="161" y="109"/>
                  <a:pt x="161" y="111"/>
                </a:cubicBezTo>
                <a:cubicBezTo>
                  <a:pt x="161" y="114"/>
                  <a:pt x="161" y="117"/>
                  <a:pt x="160" y="119"/>
                </a:cubicBezTo>
                <a:cubicBezTo>
                  <a:pt x="159" y="123"/>
                  <a:pt x="157" y="126"/>
                  <a:pt x="154" y="129"/>
                </a:cubicBezTo>
                <a:cubicBezTo>
                  <a:pt x="132" y="151"/>
                  <a:pt x="132" y="151"/>
                  <a:pt x="132" y="151"/>
                </a:cubicBezTo>
                <a:cubicBezTo>
                  <a:pt x="127" y="156"/>
                  <a:pt x="121" y="159"/>
                  <a:pt x="114" y="159"/>
                </a:cubicBezTo>
                <a:cubicBezTo>
                  <a:pt x="107" y="159"/>
                  <a:pt x="100" y="156"/>
                  <a:pt x="96" y="151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42" y="97"/>
                  <a:pt x="42" y="97"/>
                  <a:pt x="42" y="97"/>
                </a:cubicBezTo>
                <a:cubicBezTo>
                  <a:pt x="40" y="95"/>
                  <a:pt x="38" y="93"/>
                  <a:pt x="37" y="90"/>
                </a:cubicBezTo>
                <a:cubicBezTo>
                  <a:pt x="35" y="87"/>
                  <a:pt x="34" y="83"/>
                  <a:pt x="34" y="79"/>
                </a:cubicBezTo>
                <a:cubicBezTo>
                  <a:pt x="34" y="76"/>
                  <a:pt x="35" y="74"/>
                  <a:pt x="35" y="71"/>
                </a:cubicBezTo>
                <a:cubicBezTo>
                  <a:pt x="35" y="71"/>
                  <a:pt x="36" y="71"/>
                  <a:pt x="36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69"/>
                  <a:pt x="36" y="69"/>
                  <a:pt x="37" y="68"/>
                </a:cubicBezTo>
                <a:cubicBezTo>
                  <a:pt x="37" y="68"/>
                  <a:pt x="37" y="67"/>
                  <a:pt x="37" y="67"/>
                </a:cubicBezTo>
                <a:cubicBezTo>
                  <a:pt x="38" y="66"/>
                  <a:pt x="38" y="66"/>
                  <a:pt x="39" y="65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40" y="63"/>
                  <a:pt x="41" y="62"/>
                  <a:pt x="42" y="61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2"/>
                  <a:pt x="50" y="51"/>
                  <a:pt x="49" y="50"/>
                </a:cubicBezTo>
                <a:cubicBezTo>
                  <a:pt x="49" y="49"/>
                  <a:pt x="48" y="49"/>
                  <a:pt x="48" y="48"/>
                </a:cubicBezTo>
                <a:cubicBezTo>
                  <a:pt x="28" y="28"/>
                  <a:pt x="28" y="28"/>
                  <a:pt x="28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8"/>
                  <a:pt x="15" y="39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1"/>
                  <a:pt x="14" y="41"/>
                  <a:pt x="14" y="41"/>
                </a:cubicBezTo>
                <a:cubicBezTo>
                  <a:pt x="13" y="41"/>
                  <a:pt x="12" y="42"/>
                  <a:pt x="12" y="43"/>
                </a:cubicBezTo>
                <a:cubicBezTo>
                  <a:pt x="11" y="43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5"/>
                  <a:pt x="10" y="46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9"/>
                  <a:pt x="7" y="50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5" y="55"/>
                  <a:pt x="3" y="59"/>
                  <a:pt x="2" y="63"/>
                </a:cubicBezTo>
                <a:cubicBezTo>
                  <a:pt x="2" y="64"/>
                  <a:pt x="1" y="66"/>
                  <a:pt x="1" y="67"/>
                </a:cubicBezTo>
                <a:cubicBezTo>
                  <a:pt x="0" y="71"/>
                  <a:pt x="0" y="75"/>
                  <a:pt x="0" y="79"/>
                </a:cubicBezTo>
                <a:cubicBezTo>
                  <a:pt x="0" y="83"/>
                  <a:pt x="0" y="86"/>
                  <a:pt x="1" y="90"/>
                </a:cubicBezTo>
                <a:cubicBezTo>
                  <a:pt x="3" y="102"/>
                  <a:pt x="9" y="113"/>
                  <a:pt x="17" y="121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95" y="199"/>
                  <a:pt x="133" y="199"/>
                  <a:pt x="156" y="176"/>
                </a:cubicBezTo>
                <a:cubicBezTo>
                  <a:pt x="178" y="153"/>
                  <a:pt x="178" y="153"/>
                  <a:pt x="178" y="153"/>
                </a:cubicBezTo>
                <a:cubicBezTo>
                  <a:pt x="186" y="146"/>
                  <a:pt x="191" y="136"/>
                  <a:pt x="194" y="126"/>
                </a:cubicBezTo>
                <a:cubicBezTo>
                  <a:pt x="195" y="121"/>
                  <a:pt x="196" y="116"/>
                  <a:pt x="196" y="111"/>
                </a:cubicBezTo>
                <a:cubicBezTo>
                  <a:pt x="196" y="102"/>
                  <a:pt x="193" y="92"/>
                  <a:pt x="189" y="84"/>
                </a:cubicBezTo>
                <a:cubicBezTo>
                  <a:pt x="189" y="84"/>
                  <a:pt x="189" y="84"/>
                  <a:pt x="189" y="84"/>
                </a:cubicBezTo>
                <a:cubicBezTo>
                  <a:pt x="189" y="84"/>
                  <a:pt x="189" y="83"/>
                  <a:pt x="189" y="83"/>
                </a:cubicBezTo>
                <a:cubicBezTo>
                  <a:pt x="189" y="83"/>
                  <a:pt x="189" y="83"/>
                  <a:pt x="188" y="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1" name="Freeform 580"/>
          <p:cNvSpPr/>
          <p:nvPr/>
        </p:nvSpPr>
        <p:spPr bwMode="auto">
          <a:xfrm>
            <a:off x="5950604" y="5277810"/>
            <a:ext cx="150408" cy="154419"/>
          </a:xfrm>
          <a:custGeom>
            <a:avLst/>
            <a:gdLst>
              <a:gd name="T0" fmla="*/ 178 w 195"/>
              <a:gd name="T1" fmla="*/ 78 h 199"/>
              <a:gd name="T2" fmla="*/ 167 w 195"/>
              <a:gd name="T3" fmla="*/ 66 h 199"/>
              <a:gd name="T4" fmla="*/ 150 w 195"/>
              <a:gd name="T5" fmla="*/ 50 h 199"/>
              <a:gd name="T6" fmla="*/ 124 w 195"/>
              <a:gd name="T7" fmla="*/ 23 h 199"/>
              <a:gd name="T8" fmla="*/ 39 w 195"/>
              <a:gd name="T9" fmla="*/ 23 h 199"/>
              <a:gd name="T10" fmla="*/ 17 w 195"/>
              <a:gd name="T11" fmla="*/ 45 h 199"/>
              <a:gd name="T12" fmla="*/ 2 w 195"/>
              <a:gd name="T13" fmla="*/ 73 h 199"/>
              <a:gd name="T14" fmla="*/ 0 w 195"/>
              <a:gd name="T15" fmla="*/ 88 h 199"/>
              <a:gd name="T16" fmla="*/ 6 w 195"/>
              <a:gd name="T17" fmla="*/ 115 h 199"/>
              <a:gd name="T18" fmla="*/ 6 w 195"/>
              <a:gd name="T19" fmla="*/ 115 h 199"/>
              <a:gd name="T20" fmla="*/ 7 w 195"/>
              <a:gd name="T21" fmla="*/ 116 h 199"/>
              <a:gd name="T22" fmla="*/ 7 w 195"/>
              <a:gd name="T23" fmla="*/ 116 h 199"/>
              <a:gd name="T24" fmla="*/ 7 w 195"/>
              <a:gd name="T25" fmla="*/ 116 h 199"/>
              <a:gd name="T26" fmla="*/ 17 w 195"/>
              <a:gd name="T27" fmla="*/ 130 h 199"/>
              <a:gd name="T28" fmla="*/ 71 w 195"/>
              <a:gd name="T29" fmla="*/ 184 h 199"/>
              <a:gd name="T30" fmla="*/ 72 w 195"/>
              <a:gd name="T31" fmla="*/ 185 h 199"/>
              <a:gd name="T32" fmla="*/ 96 w 195"/>
              <a:gd name="T33" fmla="*/ 199 h 199"/>
              <a:gd name="T34" fmla="*/ 76 w 195"/>
              <a:gd name="T35" fmla="*/ 159 h 199"/>
              <a:gd name="T36" fmla="*/ 75 w 195"/>
              <a:gd name="T37" fmla="*/ 145 h 199"/>
              <a:gd name="T38" fmla="*/ 75 w 195"/>
              <a:gd name="T39" fmla="*/ 139 h 199"/>
              <a:gd name="T40" fmla="*/ 41 w 195"/>
              <a:gd name="T41" fmla="*/ 106 h 199"/>
              <a:gd name="T42" fmla="*/ 35 w 195"/>
              <a:gd name="T43" fmla="*/ 95 h 199"/>
              <a:gd name="T44" fmla="*/ 34 w 195"/>
              <a:gd name="T45" fmla="*/ 88 h 199"/>
              <a:gd name="T46" fmla="*/ 35 w 195"/>
              <a:gd name="T47" fmla="*/ 80 h 199"/>
              <a:gd name="T48" fmla="*/ 41 w 195"/>
              <a:gd name="T49" fmla="*/ 70 h 199"/>
              <a:gd name="T50" fmla="*/ 63 w 195"/>
              <a:gd name="T51" fmla="*/ 48 h 199"/>
              <a:gd name="T52" fmla="*/ 99 w 195"/>
              <a:gd name="T53" fmla="*/ 48 h 199"/>
              <a:gd name="T54" fmla="*/ 120 w 195"/>
              <a:gd name="T55" fmla="*/ 69 h 199"/>
              <a:gd name="T56" fmla="*/ 134 w 195"/>
              <a:gd name="T57" fmla="*/ 82 h 199"/>
              <a:gd name="T58" fmla="*/ 154 w 195"/>
              <a:gd name="T59" fmla="*/ 102 h 199"/>
              <a:gd name="T60" fmla="*/ 158 w 195"/>
              <a:gd name="T61" fmla="*/ 109 h 199"/>
              <a:gd name="T62" fmla="*/ 161 w 195"/>
              <a:gd name="T63" fmla="*/ 120 h 199"/>
              <a:gd name="T64" fmla="*/ 160 w 195"/>
              <a:gd name="T65" fmla="*/ 127 h 199"/>
              <a:gd name="T66" fmla="*/ 160 w 195"/>
              <a:gd name="T67" fmla="*/ 128 h 199"/>
              <a:gd name="T68" fmla="*/ 159 w 195"/>
              <a:gd name="T69" fmla="*/ 128 h 199"/>
              <a:gd name="T70" fmla="*/ 159 w 195"/>
              <a:gd name="T71" fmla="*/ 131 h 199"/>
              <a:gd name="T72" fmla="*/ 158 w 195"/>
              <a:gd name="T73" fmla="*/ 132 h 199"/>
              <a:gd name="T74" fmla="*/ 157 w 195"/>
              <a:gd name="T75" fmla="*/ 134 h 199"/>
              <a:gd name="T76" fmla="*/ 157 w 195"/>
              <a:gd name="T77" fmla="*/ 134 h 199"/>
              <a:gd name="T78" fmla="*/ 156 w 195"/>
              <a:gd name="T79" fmla="*/ 135 h 199"/>
              <a:gd name="T80" fmla="*/ 154 w 195"/>
              <a:gd name="T81" fmla="*/ 138 h 199"/>
              <a:gd name="T82" fmla="*/ 145 w 195"/>
              <a:gd name="T83" fmla="*/ 146 h 199"/>
              <a:gd name="T84" fmla="*/ 146 w 195"/>
              <a:gd name="T85" fmla="*/ 149 h 199"/>
              <a:gd name="T86" fmla="*/ 147 w 195"/>
              <a:gd name="T87" fmla="*/ 151 h 199"/>
              <a:gd name="T88" fmla="*/ 167 w 195"/>
              <a:gd name="T89" fmla="*/ 170 h 199"/>
              <a:gd name="T90" fmla="*/ 168 w 195"/>
              <a:gd name="T91" fmla="*/ 172 h 199"/>
              <a:gd name="T92" fmla="*/ 178 w 195"/>
              <a:gd name="T93" fmla="*/ 162 h 199"/>
              <a:gd name="T94" fmla="*/ 181 w 195"/>
              <a:gd name="T95" fmla="*/ 159 h 199"/>
              <a:gd name="T96" fmla="*/ 181 w 195"/>
              <a:gd name="T97" fmla="*/ 159 h 199"/>
              <a:gd name="T98" fmla="*/ 182 w 195"/>
              <a:gd name="T99" fmla="*/ 158 h 199"/>
              <a:gd name="T100" fmla="*/ 184 w 195"/>
              <a:gd name="T101" fmla="*/ 156 h 199"/>
              <a:gd name="T102" fmla="*/ 184 w 195"/>
              <a:gd name="T103" fmla="*/ 155 h 199"/>
              <a:gd name="T104" fmla="*/ 186 w 195"/>
              <a:gd name="T105" fmla="*/ 152 h 199"/>
              <a:gd name="T106" fmla="*/ 186 w 195"/>
              <a:gd name="T107" fmla="*/ 152 h 199"/>
              <a:gd name="T108" fmla="*/ 187 w 195"/>
              <a:gd name="T109" fmla="*/ 151 h 199"/>
              <a:gd name="T110" fmla="*/ 188 w 195"/>
              <a:gd name="T111" fmla="*/ 148 h 199"/>
              <a:gd name="T112" fmla="*/ 188 w 195"/>
              <a:gd name="T113" fmla="*/ 148 h 199"/>
              <a:gd name="T114" fmla="*/ 189 w 195"/>
              <a:gd name="T115" fmla="*/ 148 h 199"/>
              <a:gd name="T116" fmla="*/ 193 w 195"/>
              <a:gd name="T117" fmla="*/ 136 h 199"/>
              <a:gd name="T118" fmla="*/ 194 w 195"/>
              <a:gd name="T119" fmla="*/ 132 h 199"/>
              <a:gd name="T120" fmla="*/ 195 w 195"/>
              <a:gd name="T121" fmla="*/ 120 h 199"/>
              <a:gd name="T122" fmla="*/ 194 w 195"/>
              <a:gd name="T123" fmla="*/ 109 h 199"/>
              <a:gd name="T124" fmla="*/ 178 w 195"/>
              <a:gd name="T125" fmla="*/ 7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" h="199">
                <a:moveTo>
                  <a:pt x="178" y="78"/>
                </a:moveTo>
                <a:cubicBezTo>
                  <a:pt x="167" y="66"/>
                  <a:pt x="167" y="66"/>
                  <a:pt x="167" y="66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00" y="0"/>
                  <a:pt x="63" y="0"/>
                  <a:pt x="39" y="23"/>
                </a:cubicBezTo>
                <a:cubicBezTo>
                  <a:pt x="17" y="45"/>
                  <a:pt x="17" y="45"/>
                  <a:pt x="17" y="45"/>
                </a:cubicBezTo>
                <a:cubicBezTo>
                  <a:pt x="10" y="53"/>
                  <a:pt x="4" y="62"/>
                  <a:pt x="2" y="73"/>
                </a:cubicBezTo>
                <a:cubicBezTo>
                  <a:pt x="0" y="78"/>
                  <a:pt x="0" y="83"/>
                  <a:pt x="0" y="88"/>
                </a:cubicBezTo>
                <a:cubicBezTo>
                  <a:pt x="0" y="97"/>
                  <a:pt x="2" y="107"/>
                  <a:pt x="6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6" y="115"/>
                  <a:pt x="6" y="115"/>
                  <a:pt x="7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10" y="121"/>
                  <a:pt x="13" y="126"/>
                  <a:pt x="17" y="130"/>
                </a:cubicBezTo>
                <a:cubicBezTo>
                  <a:pt x="71" y="184"/>
                  <a:pt x="71" y="184"/>
                  <a:pt x="71" y="184"/>
                </a:cubicBezTo>
                <a:cubicBezTo>
                  <a:pt x="72" y="184"/>
                  <a:pt x="72" y="185"/>
                  <a:pt x="72" y="185"/>
                </a:cubicBezTo>
                <a:cubicBezTo>
                  <a:pt x="79" y="191"/>
                  <a:pt x="87" y="196"/>
                  <a:pt x="96" y="199"/>
                </a:cubicBezTo>
                <a:cubicBezTo>
                  <a:pt x="86" y="188"/>
                  <a:pt x="79" y="174"/>
                  <a:pt x="76" y="159"/>
                </a:cubicBezTo>
                <a:cubicBezTo>
                  <a:pt x="75" y="155"/>
                  <a:pt x="75" y="150"/>
                  <a:pt x="75" y="145"/>
                </a:cubicBezTo>
                <a:cubicBezTo>
                  <a:pt x="75" y="144"/>
                  <a:pt x="75" y="142"/>
                  <a:pt x="75" y="139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39" y="103"/>
                  <a:pt x="36" y="99"/>
                  <a:pt x="35" y="95"/>
                </a:cubicBezTo>
                <a:cubicBezTo>
                  <a:pt x="34" y="93"/>
                  <a:pt x="34" y="90"/>
                  <a:pt x="34" y="88"/>
                </a:cubicBezTo>
                <a:cubicBezTo>
                  <a:pt x="34" y="85"/>
                  <a:pt x="35" y="82"/>
                  <a:pt x="35" y="80"/>
                </a:cubicBezTo>
                <a:cubicBezTo>
                  <a:pt x="37" y="76"/>
                  <a:pt x="39" y="72"/>
                  <a:pt x="41" y="70"/>
                </a:cubicBezTo>
                <a:cubicBezTo>
                  <a:pt x="63" y="48"/>
                  <a:pt x="63" y="48"/>
                  <a:pt x="63" y="48"/>
                </a:cubicBezTo>
                <a:cubicBezTo>
                  <a:pt x="73" y="38"/>
                  <a:pt x="90" y="38"/>
                  <a:pt x="99" y="4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54" y="102"/>
                  <a:pt x="154" y="102"/>
                  <a:pt x="154" y="102"/>
                </a:cubicBezTo>
                <a:cubicBezTo>
                  <a:pt x="156" y="104"/>
                  <a:pt x="157" y="106"/>
                  <a:pt x="158" y="109"/>
                </a:cubicBezTo>
                <a:cubicBezTo>
                  <a:pt x="160" y="112"/>
                  <a:pt x="161" y="116"/>
                  <a:pt x="161" y="120"/>
                </a:cubicBezTo>
                <a:cubicBezTo>
                  <a:pt x="161" y="122"/>
                  <a:pt x="161" y="125"/>
                  <a:pt x="160" y="127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59" y="128"/>
                  <a:pt x="159" y="128"/>
                  <a:pt x="159" y="128"/>
                </a:cubicBezTo>
                <a:cubicBezTo>
                  <a:pt x="159" y="129"/>
                  <a:pt x="159" y="130"/>
                  <a:pt x="159" y="131"/>
                </a:cubicBezTo>
                <a:cubicBezTo>
                  <a:pt x="158" y="131"/>
                  <a:pt x="158" y="132"/>
                  <a:pt x="158" y="132"/>
                </a:cubicBezTo>
                <a:cubicBezTo>
                  <a:pt x="158" y="133"/>
                  <a:pt x="157" y="133"/>
                  <a:pt x="157" y="134"/>
                </a:cubicBezTo>
                <a:cubicBezTo>
                  <a:pt x="157" y="134"/>
                  <a:pt x="157" y="134"/>
                  <a:pt x="157" y="134"/>
                </a:cubicBezTo>
                <a:cubicBezTo>
                  <a:pt x="156" y="135"/>
                  <a:pt x="156" y="135"/>
                  <a:pt x="156" y="135"/>
                </a:cubicBezTo>
                <a:cubicBezTo>
                  <a:pt x="155" y="136"/>
                  <a:pt x="154" y="137"/>
                  <a:pt x="154" y="138"/>
                </a:cubicBezTo>
                <a:cubicBezTo>
                  <a:pt x="145" y="146"/>
                  <a:pt x="145" y="146"/>
                  <a:pt x="145" y="146"/>
                </a:cubicBezTo>
                <a:cubicBezTo>
                  <a:pt x="145" y="147"/>
                  <a:pt x="146" y="148"/>
                  <a:pt x="146" y="149"/>
                </a:cubicBezTo>
                <a:cubicBezTo>
                  <a:pt x="146" y="150"/>
                  <a:pt x="147" y="150"/>
                  <a:pt x="147" y="151"/>
                </a:cubicBezTo>
                <a:cubicBezTo>
                  <a:pt x="167" y="170"/>
                  <a:pt x="167" y="170"/>
                  <a:pt x="167" y="170"/>
                </a:cubicBezTo>
                <a:cubicBezTo>
                  <a:pt x="168" y="172"/>
                  <a:pt x="168" y="172"/>
                  <a:pt x="168" y="172"/>
                </a:cubicBezTo>
                <a:cubicBezTo>
                  <a:pt x="178" y="162"/>
                  <a:pt x="178" y="162"/>
                  <a:pt x="178" y="162"/>
                </a:cubicBezTo>
                <a:cubicBezTo>
                  <a:pt x="179" y="161"/>
                  <a:pt x="180" y="160"/>
                  <a:pt x="181" y="159"/>
                </a:cubicBezTo>
                <a:cubicBezTo>
                  <a:pt x="181" y="159"/>
                  <a:pt x="181" y="159"/>
                  <a:pt x="181" y="159"/>
                </a:cubicBezTo>
                <a:cubicBezTo>
                  <a:pt x="182" y="158"/>
                  <a:pt x="182" y="158"/>
                  <a:pt x="182" y="158"/>
                </a:cubicBezTo>
                <a:cubicBezTo>
                  <a:pt x="182" y="157"/>
                  <a:pt x="183" y="157"/>
                  <a:pt x="184" y="156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5" y="154"/>
                  <a:pt x="185" y="153"/>
                  <a:pt x="186" y="152"/>
                </a:cubicBezTo>
                <a:cubicBezTo>
                  <a:pt x="186" y="152"/>
                  <a:pt x="186" y="152"/>
                  <a:pt x="186" y="152"/>
                </a:cubicBezTo>
                <a:cubicBezTo>
                  <a:pt x="187" y="151"/>
                  <a:pt x="187" y="151"/>
                  <a:pt x="187" y="151"/>
                </a:cubicBezTo>
                <a:cubicBezTo>
                  <a:pt x="187" y="150"/>
                  <a:pt x="188" y="149"/>
                  <a:pt x="188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89" y="148"/>
                  <a:pt x="189" y="148"/>
                  <a:pt x="189" y="148"/>
                </a:cubicBezTo>
                <a:cubicBezTo>
                  <a:pt x="190" y="144"/>
                  <a:pt x="192" y="140"/>
                  <a:pt x="193" y="136"/>
                </a:cubicBezTo>
                <a:cubicBezTo>
                  <a:pt x="194" y="135"/>
                  <a:pt x="194" y="133"/>
                  <a:pt x="194" y="132"/>
                </a:cubicBezTo>
                <a:cubicBezTo>
                  <a:pt x="195" y="128"/>
                  <a:pt x="195" y="124"/>
                  <a:pt x="195" y="120"/>
                </a:cubicBezTo>
                <a:cubicBezTo>
                  <a:pt x="195" y="116"/>
                  <a:pt x="195" y="113"/>
                  <a:pt x="194" y="109"/>
                </a:cubicBezTo>
                <a:cubicBezTo>
                  <a:pt x="192" y="97"/>
                  <a:pt x="187" y="86"/>
                  <a:pt x="178" y="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7" name="组合 626"/>
          <p:cNvGrpSpPr/>
          <p:nvPr/>
        </p:nvGrpSpPr>
        <p:grpSpPr>
          <a:xfrm>
            <a:off x="3273348" y="5739060"/>
            <a:ext cx="222604" cy="170463"/>
            <a:chOff x="3215687" y="5319831"/>
            <a:chExt cx="222604" cy="170463"/>
          </a:xfrm>
        </p:grpSpPr>
        <p:sp>
          <p:nvSpPr>
            <p:cNvPr id="462" name="Freeform 581"/>
            <p:cNvSpPr/>
            <p:nvPr/>
          </p:nvSpPr>
          <p:spPr bwMode="auto">
            <a:xfrm>
              <a:off x="3229724" y="5335875"/>
              <a:ext cx="88239" cy="118321"/>
            </a:xfrm>
            <a:custGeom>
              <a:avLst/>
              <a:gdLst>
                <a:gd name="T0" fmla="*/ 112 w 112"/>
                <a:gd name="T1" fmla="*/ 53 h 154"/>
                <a:gd name="T2" fmla="*/ 105 w 112"/>
                <a:gd name="T3" fmla="*/ 35 h 154"/>
                <a:gd name="T4" fmla="*/ 52 w 112"/>
                <a:gd name="T5" fmla="*/ 0 h 154"/>
                <a:gd name="T6" fmla="*/ 0 w 112"/>
                <a:gd name="T7" fmla="*/ 33 h 154"/>
                <a:gd name="T8" fmla="*/ 0 w 112"/>
                <a:gd name="T9" fmla="*/ 148 h 154"/>
                <a:gd name="T10" fmla="*/ 52 w 112"/>
                <a:gd name="T11" fmla="*/ 132 h 154"/>
                <a:gd name="T12" fmla="*/ 112 w 112"/>
                <a:gd name="T13" fmla="*/ 154 h 154"/>
                <a:gd name="T14" fmla="*/ 112 w 112"/>
                <a:gd name="T15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54">
                  <a:moveTo>
                    <a:pt x="112" y="53"/>
                  </a:moveTo>
                  <a:cubicBezTo>
                    <a:pt x="105" y="35"/>
                    <a:pt x="105" y="35"/>
                    <a:pt x="105" y="35"/>
                  </a:cubicBezTo>
                  <a:cubicBezTo>
                    <a:pt x="104" y="32"/>
                    <a:pt x="91" y="0"/>
                    <a:pt x="52" y="0"/>
                  </a:cubicBezTo>
                  <a:cubicBezTo>
                    <a:pt x="18" y="0"/>
                    <a:pt x="4" y="24"/>
                    <a:pt x="0" y="33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39"/>
                    <a:pt x="30" y="132"/>
                    <a:pt x="52" y="132"/>
                  </a:cubicBezTo>
                  <a:cubicBezTo>
                    <a:pt x="78" y="132"/>
                    <a:pt x="98" y="142"/>
                    <a:pt x="112" y="154"/>
                  </a:cubicBezTo>
                  <a:lnTo>
                    <a:pt x="112" y="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3" name="Freeform 582"/>
            <p:cNvSpPr/>
            <p:nvPr/>
          </p:nvSpPr>
          <p:spPr bwMode="auto">
            <a:xfrm>
              <a:off x="3336013" y="5335875"/>
              <a:ext cx="86234" cy="118321"/>
            </a:xfrm>
            <a:custGeom>
              <a:avLst/>
              <a:gdLst>
                <a:gd name="T0" fmla="*/ 60 w 112"/>
                <a:gd name="T1" fmla="*/ 0 h 153"/>
                <a:gd name="T2" fmla="*/ 6 w 112"/>
                <a:gd name="T3" fmla="*/ 36 h 153"/>
                <a:gd name="T4" fmla="*/ 0 w 112"/>
                <a:gd name="T5" fmla="*/ 53 h 153"/>
                <a:gd name="T6" fmla="*/ 0 w 112"/>
                <a:gd name="T7" fmla="*/ 153 h 153"/>
                <a:gd name="T8" fmla="*/ 60 w 112"/>
                <a:gd name="T9" fmla="*/ 132 h 153"/>
                <a:gd name="T10" fmla="*/ 112 w 112"/>
                <a:gd name="T11" fmla="*/ 147 h 153"/>
                <a:gd name="T12" fmla="*/ 112 w 112"/>
                <a:gd name="T13" fmla="*/ 34 h 153"/>
                <a:gd name="T14" fmla="*/ 60 w 112"/>
                <a:gd name="T1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53">
                  <a:moveTo>
                    <a:pt x="60" y="0"/>
                  </a:moveTo>
                  <a:cubicBezTo>
                    <a:pt x="21" y="0"/>
                    <a:pt x="7" y="35"/>
                    <a:pt x="6" y="3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14" y="142"/>
                    <a:pt x="33" y="132"/>
                    <a:pt x="60" y="132"/>
                  </a:cubicBezTo>
                  <a:cubicBezTo>
                    <a:pt x="81" y="132"/>
                    <a:pt x="99" y="139"/>
                    <a:pt x="112" y="147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07" y="25"/>
                    <a:pt x="92" y="0"/>
                    <a:pt x="6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4" name="Freeform 583"/>
            <p:cNvSpPr>
              <a:spLocks noEditPoints="1"/>
            </p:cNvSpPr>
            <p:nvPr/>
          </p:nvSpPr>
          <p:spPr bwMode="auto">
            <a:xfrm>
              <a:off x="3215687" y="5319831"/>
              <a:ext cx="222604" cy="170463"/>
            </a:xfrm>
            <a:custGeom>
              <a:avLst/>
              <a:gdLst>
                <a:gd name="T0" fmla="*/ 216 w 288"/>
                <a:gd name="T1" fmla="*/ 0 h 221"/>
                <a:gd name="T2" fmla="*/ 144 w 288"/>
                <a:gd name="T3" fmla="*/ 49 h 221"/>
                <a:gd name="T4" fmla="*/ 72 w 288"/>
                <a:gd name="T5" fmla="*/ 0 h 221"/>
                <a:gd name="T6" fmla="*/ 0 w 288"/>
                <a:gd name="T7" fmla="*/ 49 h 221"/>
                <a:gd name="T8" fmla="*/ 0 w 288"/>
                <a:gd name="T9" fmla="*/ 221 h 221"/>
                <a:gd name="T10" fmla="*/ 72 w 288"/>
                <a:gd name="T11" fmla="*/ 172 h 221"/>
                <a:gd name="T12" fmla="*/ 144 w 288"/>
                <a:gd name="T13" fmla="*/ 221 h 221"/>
                <a:gd name="T14" fmla="*/ 216 w 288"/>
                <a:gd name="T15" fmla="*/ 172 h 221"/>
                <a:gd name="T16" fmla="*/ 288 w 288"/>
                <a:gd name="T17" fmla="*/ 221 h 221"/>
                <a:gd name="T18" fmla="*/ 288 w 288"/>
                <a:gd name="T19" fmla="*/ 50 h 221"/>
                <a:gd name="T20" fmla="*/ 216 w 288"/>
                <a:gd name="T21" fmla="*/ 0 h 221"/>
                <a:gd name="T22" fmla="*/ 72 w 288"/>
                <a:gd name="T23" fmla="*/ 152 h 221"/>
                <a:gd name="T24" fmla="*/ 20 w 288"/>
                <a:gd name="T25" fmla="*/ 168 h 221"/>
                <a:gd name="T26" fmla="*/ 20 w 288"/>
                <a:gd name="T27" fmla="*/ 53 h 221"/>
                <a:gd name="T28" fmla="*/ 72 w 288"/>
                <a:gd name="T29" fmla="*/ 20 h 221"/>
                <a:gd name="T30" fmla="*/ 125 w 288"/>
                <a:gd name="T31" fmla="*/ 55 h 221"/>
                <a:gd name="T32" fmla="*/ 132 w 288"/>
                <a:gd name="T33" fmla="*/ 73 h 221"/>
                <a:gd name="T34" fmla="*/ 132 w 288"/>
                <a:gd name="T35" fmla="*/ 174 h 221"/>
                <a:gd name="T36" fmla="*/ 72 w 288"/>
                <a:gd name="T37" fmla="*/ 152 h 221"/>
                <a:gd name="T38" fmla="*/ 268 w 288"/>
                <a:gd name="T39" fmla="*/ 167 h 221"/>
                <a:gd name="T40" fmla="*/ 216 w 288"/>
                <a:gd name="T41" fmla="*/ 152 h 221"/>
                <a:gd name="T42" fmla="*/ 156 w 288"/>
                <a:gd name="T43" fmla="*/ 173 h 221"/>
                <a:gd name="T44" fmla="*/ 156 w 288"/>
                <a:gd name="T45" fmla="*/ 73 h 221"/>
                <a:gd name="T46" fmla="*/ 162 w 288"/>
                <a:gd name="T47" fmla="*/ 56 h 221"/>
                <a:gd name="T48" fmla="*/ 216 w 288"/>
                <a:gd name="T49" fmla="*/ 20 h 221"/>
                <a:gd name="T50" fmla="*/ 268 w 288"/>
                <a:gd name="T51" fmla="*/ 54 h 221"/>
                <a:gd name="T52" fmla="*/ 268 w 288"/>
                <a:gd name="T53" fmla="*/ 16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21">
                  <a:moveTo>
                    <a:pt x="216" y="0"/>
                  </a:moveTo>
                  <a:cubicBezTo>
                    <a:pt x="162" y="0"/>
                    <a:pt x="144" y="49"/>
                    <a:pt x="144" y="49"/>
                  </a:cubicBezTo>
                  <a:cubicBezTo>
                    <a:pt x="144" y="49"/>
                    <a:pt x="127" y="0"/>
                    <a:pt x="72" y="0"/>
                  </a:cubicBezTo>
                  <a:cubicBezTo>
                    <a:pt x="16" y="0"/>
                    <a:pt x="0" y="49"/>
                    <a:pt x="0" y="49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21" y="172"/>
                    <a:pt x="72" y="172"/>
                  </a:cubicBezTo>
                  <a:cubicBezTo>
                    <a:pt x="123" y="172"/>
                    <a:pt x="144" y="221"/>
                    <a:pt x="144" y="221"/>
                  </a:cubicBezTo>
                  <a:cubicBezTo>
                    <a:pt x="144" y="221"/>
                    <a:pt x="162" y="172"/>
                    <a:pt x="216" y="172"/>
                  </a:cubicBezTo>
                  <a:cubicBezTo>
                    <a:pt x="269" y="172"/>
                    <a:pt x="288" y="221"/>
                    <a:pt x="288" y="221"/>
                  </a:cubicBezTo>
                  <a:cubicBezTo>
                    <a:pt x="288" y="50"/>
                    <a:pt x="288" y="50"/>
                    <a:pt x="288" y="50"/>
                  </a:cubicBezTo>
                  <a:cubicBezTo>
                    <a:pt x="288" y="50"/>
                    <a:pt x="269" y="0"/>
                    <a:pt x="216" y="0"/>
                  </a:cubicBezTo>
                  <a:close/>
                  <a:moveTo>
                    <a:pt x="72" y="152"/>
                  </a:moveTo>
                  <a:cubicBezTo>
                    <a:pt x="50" y="152"/>
                    <a:pt x="33" y="159"/>
                    <a:pt x="20" y="16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4" y="44"/>
                    <a:pt x="38" y="20"/>
                    <a:pt x="72" y="20"/>
                  </a:cubicBezTo>
                  <a:cubicBezTo>
                    <a:pt x="111" y="20"/>
                    <a:pt x="124" y="52"/>
                    <a:pt x="125" y="55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18" y="162"/>
                    <a:pt x="98" y="152"/>
                    <a:pt x="72" y="152"/>
                  </a:cubicBezTo>
                  <a:close/>
                  <a:moveTo>
                    <a:pt x="268" y="167"/>
                  </a:moveTo>
                  <a:cubicBezTo>
                    <a:pt x="255" y="159"/>
                    <a:pt x="237" y="152"/>
                    <a:pt x="216" y="152"/>
                  </a:cubicBezTo>
                  <a:cubicBezTo>
                    <a:pt x="189" y="152"/>
                    <a:pt x="170" y="162"/>
                    <a:pt x="156" y="1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5"/>
                    <a:pt x="177" y="20"/>
                    <a:pt x="216" y="20"/>
                  </a:cubicBezTo>
                  <a:cubicBezTo>
                    <a:pt x="248" y="20"/>
                    <a:pt x="263" y="45"/>
                    <a:pt x="268" y="54"/>
                  </a:cubicBezTo>
                  <a:lnTo>
                    <a:pt x="268" y="16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8" name="组合 627"/>
          <p:cNvGrpSpPr/>
          <p:nvPr/>
        </p:nvGrpSpPr>
        <p:grpSpPr>
          <a:xfrm>
            <a:off x="2826135" y="5739060"/>
            <a:ext cx="222604" cy="170463"/>
            <a:chOff x="2768474" y="5319831"/>
            <a:chExt cx="222604" cy="170463"/>
          </a:xfrm>
        </p:grpSpPr>
        <p:sp>
          <p:nvSpPr>
            <p:cNvPr id="465" name="Freeform 584"/>
            <p:cNvSpPr>
              <a:spLocks noEditPoints="1"/>
            </p:cNvSpPr>
            <p:nvPr/>
          </p:nvSpPr>
          <p:spPr bwMode="auto">
            <a:xfrm>
              <a:off x="2768474" y="5319831"/>
              <a:ext cx="222604" cy="170463"/>
            </a:xfrm>
            <a:custGeom>
              <a:avLst/>
              <a:gdLst>
                <a:gd name="T0" fmla="*/ 245 w 288"/>
                <a:gd name="T1" fmla="*/ 6 h 221"/>
                <a:gd name="T2" fmla="*/ 245 w 288"/>
                <a:gd name="T3" fmla="*/ 131 h 221"/>
                <a:gd name="T4" fmla="*/ 216 w 288"/>
                <a:gd name="T5" fmla="*/ 100 h 221"/>
                <a:gd name="T6" fmla="*/ 187 w 288"/>
                <a:gd name="T7" fmla="*/ 131 h 221"/>
                <a:gd name="T8" fmla="*/ 187 w 288"/>
                <a:gd name="T9" fmla="*/ 6 h 221"/>
                <a:gd name="T10" fmla="*/ 144 w 288"/>
                <a:gd name="T11" fmla="*/ 49 h 221"/>
                <a:gd name="T12" fmla="*/ 72 w 288"/>
                <a:gd name="T13" fmla="*/ 0 h 221"/>
                <a:gd name="T14" fmla="*/ 0 w 288"/>
                <a:gd name="T15" fmla="*/ 49 h 221"/>
                <a:gd name="T16" fmla="*/ 0 w 288"/>
                <a:gd name="T17" fmla="*/ 221 h 221"/>
                <a:gd name="T18" fmla="*/ 72 w 288"/>
                <a:gd name="T19" fmla="*/ 172 h 221"/>
                <a:gd name="T20" fmla="*/ 144 w 288"/>
                <a:gd name="T21" fmla="*/ 221 h 221"/>
                <a:gd name="T22" fmla="*/ 216 w 288"/>
                <a:gd name="T23" fmla="*/ 172 h 221"/>
                <a:gd name="T24" fmla="*/ 288 w 288"/>
                <a:gd name="T25" fmla="*/ 221 h 221"/>
                <a:gd name="T26" fmla="*/ 288 w 288"/>
                <a:gd name="T27" fmla="*/ 50 h 221"/>
                <a:gd name="T28" fmla="*/ 245 w 288"/>
                <a:gd name="T29" fmla="*/ 6 h 221"/>
                <a:gd name="T30" fmla="*/ 187 w 288"/>
                <a:gd name="T31" fmla="*/ 131 h 221"/>
                <a:gd name="T32" fmla="*/ 187 w 288"/>
                <a:gd name="T33" fmla="*/ 131 h 221"/>
                <a:gd name="T34" fmla="*/ 187 w 288"/>
                <a:gd name="T35" fmla="*/ 131 h 221"/>
                <a:gd name="T36" fmla="*/ 245 w 288"/>
                <a:gd name="T37" fmla="*/ 131 h 221"/>
                <a:gd name="T38" fmla="*/ 245 w 288"/>
                <a:gd name="T39" fmla="*/ 131 h 221"/>
                <a:gd name="T40" fmla="*/ 245 w 288"/>
                <a:gd name="T41" fmla="*/ 13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21">
                  <a:moveTo>
                    <a:pt x="245" y="6"/>
                  </a:moveTo>
                  <a:cubicBezTo>
                    <a:pt x="245" y="131"/>
                    <a:pt x="245" y="131"/>
                    <a:pt x="245" y="131"/>
                  </a:cubicBezTo>
                  <a:cubicBezTo>
                    <a:pt x="216" y="100"/>
                    <a:pt x="216" y="100"/>
                    <a:pt x="216" y="10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56" y="19"/>
                    <a:pt x="144" y="49"/>
                    <a:pt x="144" y="49"/>
                  </a:cubicBezTo>
                  <a:cubicBezTo>
                    <a:pt x="144" y="49"/>
                    <a:pt x="127" y="0"/>
                    <a:pt x="72" y="0"/>
                  </a:cubicBezTo>
                  <a:cubicBezTo>
                    <a:pt x="17" y="0"/>
                    <a:pt x="0" y="49"/>
                    <a:pt x="0" y="49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21" y="172"/>
                    <a:pt x="72" y="172"/>
                  </a:cubicBezTo>
                  <a:cubicBezTo>
                    <a:pt x="123" y="172"/>
                    <a:pt x="144" y="221"/>
                    <a:pt x="144" y="221"/>
                  </a:cubicBezTo>
                  <a:cubicBezTo>
                    <a:pt x="144" y="221"/>
                    <a:pt x="163" y="172"/>
                    <a:pt x="216" y="172"/>
                  </a:cubicBezTo>
                  <a:cubicBezTo>
                    <a:pt x="269" y="172"/>
                    <a:pt x="288" y="221"/>
                    <a:pt x="288" y="221"/>
                  </a:cubicBezTo>
                  <a:cubicBezTo>
                    <a:pt x="288" y="50"/>
                    <a:pt x="288" y="50"/>
                    <a:pt x="288" y="50"/>
                  </a:cubicBezTo>
                  <a:cubicBezTo>
                    <a:pt x="288" y="50"/>
                    <a:pt x="276" y="19"/>
                    <a:pt x="245" y="6"/>
                  </a:cubicBezTo>
                  <a:close/>
                  <a:moveTo>
                    <a:pt x="187" y="131"/>
                  </a:moveTo>
                  <a:cubicBezTo>
                    <a:pt x="187" y="131"/>
                    <a:pt x="187" y="131"/>
                    <a:pt x="187" y="131"/>
                  </a:cubicBezTo>
                  <a:cubicBezTo>
                    <a:pt x="187" y="131"/>
                    <a:pt x="187" y="131"/>
                    <a:pt x="187" y="131"/>
                  </a:cubicBezTo>
                  <a:close/>
                  <a:moveTo>
                    <a:pt x="245" y="131"/>
                  </a:moveTo>
                  <a:cubicBezTo>
                    <a:pt x="245" y="131"/>
                    <a:pt x="245" y="131"/>
                    <a:pt x="245" y="131"/>
                  </a:cubicBezTo>
                  <a:cubicBezTo>
                    <a:pt x="245" y="131"/>
                    <a:pt x="245" y="131"/>
                    <a:pt x="245" y="13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6" name="Rectangle 585"/>
            <p:cNvSpPr>
              <a:spLocks noChangeArrowheads="1"/>
            </p:cNvSpPr>
            <p:nvPr/>
          </p:nvSpPr>
          <p:spPr bwMode="auto">
            <a:xfrm>
              <a:off x="2958991" y="5422108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7" name="Rectangle 586"/>
            <p:cNvSpPr>
              <a:spLocks noChangeArrowheads="1"/>
            </p:cNvSpPr>
            <p:nvPr/>
          </p:nvSpPr>
          <p:spPr bwMode="auto">
            <a:xfrm>
              <a:off x="2912865" y="5422108"/>
              <a:ext cx="2006" cy="200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3" name="Freeform 592"/>
          <p:cNvSpPr/>
          <p:nvPr/>
        </p:nvSpPr>
        <p:spPr bwMode="auto">
          <a:xfrm>
            <a:off x="4165766" y="3133998"/>
            <a:ext cx="222604" cy="112304"/>
          </a:xfrm>
          <a:custGeom>
            <a:avLst/>
            <a:gdLst>
              <a:gd name="T0" fmla="*/ 97 w 111"/>
              <a:gd name="T1" fmla="*/ 0 h 56"/>
              <a:gd name="T2" fmla="*/ 87 w 111"/>
              <a:gd name="T3" fmla="*/ 0 h 56"/>
              <a:gd name="T4" fmla="*/ 87 w 111"/>
              <a:gd name="T5" fmla="*/ 8 h 56"/>
              <a:gd name="T6" fmla="*/ 93 w 111"/>
              <a:gd name="T7" fmla="*/ 8 h 56"/>
              <a:gd name="T8" fmla="*/ 103 w 111"/>
              <a:gd name="T9" fmla="*/ 19 h 56"/>
              <a:gd name="T10" fmla="*/ 103 w 111"/>
              <a:gd name="T11" fmla="*/ 48 h 56"/>
              <a:gd name="T12" fmla="*/ 7 w 111"/>
              <a:gd name="T13" fmla="*/ 48 h 56"/>
              <a:gd name="T14" fmla="*/ 7 w 111"/>
              <a:gd name="T15" fmla="*/ 19 h 56"/>
              <a:gd name="T16" fmla="*/ 17 w 111"/>
              <a:gd name="T17" fmla="*/ 8 h 56"/>
              <a:gd name="T18" fmla="*/ 24 w 111"/>
              <a:gd name="T19" fmla="*/ 8 h 56"/>
              <a:gd name="T20" fmla="*/ 24 w 111"/>
              <a:gd name="T21" fmla="*/ 0 h 56"/>
              <a:gd name="T22" fmla="*/ 13 w 111"/>
              <a:gd name="T23" fmla="*/ 0 h 56"/>
              <a:gd name="T24" fmla="*/ 0 w 111"/>
              <a:gd name="T25" fmla="*/ 16 h 56"/>
              <a:gd name="T26" fmla="*/ 0 w 111"/>
              <a:gd name="T27" fmla="*/ 56 h 56"/>
              <a:gd name="T28" fmla="*/ 111 w 111"/>
              <a:gd name="T29" fmla="*/ 56 h 56"/>
              <a:gd name="T30" fmla="*/ 111 w 111"/>
              <a:gd name="T31" fmla="*/ 16 h 56"/>
              <a:gd name="T32" fmla="*/ 97 w 111"/>
              <a:gd name="T3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56">
                <a:moveTo>
                  <a:pt x="97" y="0"/>
                </a:moveTo>
                <a:lnTo>
                  <a:pt x="87" y="0"/>
                </a:lnTo>
                <a:lnTo>
                  <a:pt x="87" y="8"/>
                </a:lnTo>
                <a:lnTo>
                  <a:pt x="93" y="8"/>
                </a:lnTo>
                <a:lnTo>
                  <a:pt x="103" y="19"/>
                </a:lnTo>
                <a:lnTo>
                  <a:pt x="103" y="48"/>
                </a:lnTo>
                <a:lnTo>
                  <a:pt x="7" y="48"/>
                </a:lnTo>
                <a:lnTo>
                  <a:pt x="7" y="19"/>
                </a:lnTo>
                <a:lnTo>
                  <a:pt x="17" y="8"/>
                </a:lnTo>
                <a:lnTo>
                  <a:pt x="24" y="8"/>
                </a:lnTo>
                <a:lnTo>
                  <a:pt x="24" y="0"/>
                </a:lnTo>
                <a:lnTo>
                  <a:pt x="13" y="0"/>
                </a:lnTo>
                <a:lnTo>
                  <a:pt x="0" y="16"/>
                </a:lnTo>
                <a:lnTo>
                  <a:pt x="0" y="56"/>
                </a:lnTo>
                <a:lnTo>
                  <a:pt x="111" y="56"/>
                </a:lnTo>
                <a:lnTo>
                  <a:pt x="111" y="16"/>
                </a:lnTo>
                <a:lnTo>
                  <a:pt x="9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4" name="Freeform 593"/>
          <p:cNvSpPr>
            <a:spLocks noEditPoints="1"/>
          </p:cNvSpPr>
          <p:nvPr/>
        </p:nvSpPr>
        <p:spPr bwMode="auto">
          <a:xfrm>
            <a:off x="4213897" y="3053781"/>
            <a:ext cx="126343" cy="116315"/>
          </a:xfrm>
          <a:custGeom>
            <a:avLst/>
            <a:gdLst>
              <a:gd name="T0" fmla="*/ 0 w 63"/>
              <a:gd name="T1" fmla="*/ 58 h 58"/>
              <a:gd name="T2" fmla="*/ 63 w 63"/>
              <a:gd name="T3" fmla="*/ 58 h 58"/>
              <a:gd name="T4" fmla="*/ 63 w 63"/>
              <a:gd name="T5" fmla="*/ 48 h 58"/>
              <a:gd name="T6" fmla="*/ 63 w 63"/>
              <a:gd name="T7" fmla="*/ 40 h 58"/>
              <a:gd name="T8" fmla="*/ 63 w 63"/>
              <a:gd name="T9" fmla="*/ 0 h 58"/>
              <a:gd name="T10" fmla="*/ 18 w 63"/>
              <a:gd name="T11" fmla="*/ 0 h 58"/>
              <a:gd name="T12" fmla="*/ 18 w 63"/>
              <a:gd name="T13" fmla="*/ 0 h 58"/>
              <a:gd name="T14" fmla="*/ 0 w 63"/>
              <a:gd name="T15" fmla="*/ 18 h 58"/>
              <a:gd name="T16" fmla="*/ 0 w 63"/>
              <a:gd name="T17" fmla="*/ 40 h 58"/>
              <a:gd name="T18" fmla="*/ 0 w 63"/>
              <a:gd name="T19" fmla="*/ 48 h 58"/>
              <a:gd name="T20" fmla="*/ 0 w 63"/>
              <a:gd name="T21" fmla="*/ 58 h 58"/>
              <a:gd name="T22" fmla="*/ 7 w 63"/>
              <a:gd name="T23" fmla="*/ 25 h 58"/>
              <a:gd name="T24" fmla="*/ 25 w 63"/>
              <a:gd name="T25" fmla="*/ 25 h 58"/>
              <a:gd name="T26" fmla="*/ 25 w 63"/>
              <a:gd name="T27" fmla="*/ 7 h 58"/>
              <a:gd name="T28" fmla="*/ 56 w 63"/>
              <a:gd name="T29" fmla="*/ 7 h 58"/>
              <a:gd name="T30" fmla="*/ 56 w 63"/>
              <a:gd name="T31" fmla="*/ 50 h 58"/>
              <a:gd name="T32" fmla="*/ 7 w 63"/>
              <a:gd name="T33" fmla="*/ 50 h 58"/>
              <a:gd name="T34" fmla="*/ 7 w 63"/>
              <a:gd name="T35" fmla="*/ 2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3" h="58">
                <a:moveTo>
                  <a:pt x="0" y="58"/>
                </a:moveTo>
                <a:lnTo>
                  <a:pt x="63" y="58"/>
                </a:lnTo>
                <a:lnTo>
                  <a:pt x="63" y="48"/>
                </a:lnTo>
                <a:lnTo>
                  <a:pt x="63" y="40"/>
                </a:lnTo>
                <a:lnTo>
                  <a:pt x="63" y="0"/>
                </a:lnTo>
                <a:lnTo>
                  <a:pt x="18" y="0"/>
                </a:lnTo>
                <a:lnTo>
                  <a:pt x="18" y="0"/>
                </a:lnTo>
                <a:lnTo>
                  <a:pt x="0" y="18"/>
                </a:lnTo>
                <a:lnTo>
                  <a:pt x="0" y="40"/>
                </a:lnTo>
                <a:lnTo>
                  <a:pt x="0" y="48"/>
                </a:lnTo>
                <a:lnTo>
                  <a:pt x="0" y="58"/>
                </a:lnTo>
                <a:close/>
                <a:moveTo>
                  <a:pt x="7" y="25"/>
                </a:moveTo>
                <a:lnTo>
                  <a:pt x="25" y="25"/>
                </a:lnTo>
                <a:lnTo>
                  <a:pt x="25" y="7"/>
                </a:lnTo>
                <a:lnTo>
                  <a:pt x="56" y="7"/>
                </a:lnTo>
                <a:lnTo>
                  <a:pt x="56" y="50"/>
                </a:lnTo>
                <a:lnTo>
                  <a:pt x="7" y="50"/>
                </a:lnTo>
                <a:lnTo>
                  <a:pt x="7" y="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5" name="Freeform 594"/>
          <p:cNvSpPr>
            <a:spLocks noEditPoints="1"/>
          </p:cNvSpPr>
          <p:nvPr/>
        </p:nvSpPr>
        <p:spPr bwMode="auto">
          <a:xfrm>
            <a:off x="4610973" y="3043754"/>
            <a:ext cx="222604" cy="210571"/>
          </a:xfrm>
          <a:custGeom>
            <a:avLst/>
            <a:gdLst>
              <a:gd name="T0" fmla="*/ 87 w 111"/>
              <a:gd name="T1" fmla="*/ 23 h 105"/>
              <a:gd name="T2" fmla="*/ 87 w 111"/>
              <a:gd name="T3" fmla="*/ 0 h 105"/>
              <a:gd name="T4" fmla="*/ 24 w 111"/>
              <a:gd name="T5" fmla="*/ 0 h 105"/>
              <a:gd name="T6" fmla="*/ 24 w 111"/>
              <a:gd name="T7" fmla="*/ 23 h 105"/>
              <a:gd name="T8" fmla="*/ 0 w 111"/>
              <a:gd name="T9" fmla="*/ 23 h 105"/>
              <a:gd name="T10" fmla="*/ 0 w 111"/>
              <a:gd name="T11" fmla="*/ 40 h 105"/>
              <a:gd name="T12" fmla="*/ 0 w 111"/>
              <a:gd name="T13" fmla="*/ 80 h 105"/>
              <a:gd name="T14" fmla="*/ 24 w 111"/>
              <a:gd name="T15" fmla="*/ 80 h 105"/>
              <a:gd name="T16" fmla="*/ 24 w 111"/>
              <a:gd name="T17" fmla="*/ 105 h 105"/>
              <a:gd name="T18" fmla="*/ 69 w 111"/>
              <a:gd name="T19" fmla="*/ 105 h 105"/>
              <a:gd name="T20" fmla="*/ 69 w 111"/>
              <a:gd name="T21" fmla="*/ 105 h 105"/>
              <a:gd name="T22" fmla="*/ 87 w 111"/>
              <a:gd name="T23" fmla="*/ 87 h 105"/>
              <a:gd name="T24" fmla="*/ 87 w 111"/>
              <a:gd name="T25" fmla="*/ 80 h 105"/>
              <a:gd name="T26" fmla="*/ 111 w 111"/>
              <a:gd name="T27" fmla="*/ 80 h 105"/>
              <a:gd name="T28" fmla="*/ 111 w 111"/>
              <a:gd name="T29" fmla="*/ 40 h 105"/>
              <a:gd name="T30" fmla="*/ 111 w 111"/>
              <a:gd name="T31" fmla="*/ 23 h 105"/>
              <a:gd name="T32" fmla="*/ 87 w 111"/>
              <a:gd name="T33" fmla="*/ 23 h 105"/>
              <a:gd name="T34" fmla="*/ 104 w 111"/>
              <a:gd name="T35" fmla="*/ 30 h 105"/>
              <a:gd name="T36" fmla="*/ 104 w 111"/>
              <a:gd name="T37" fmla="*/ 37 h 105"/>
              <a:gd name="T38" fmla="*/ 90 w 111"/>
              <a:gd name="T39" fmla="*/ 37 h 105"/>
              <a:gd name="T40" fmla="*/ 90 w 111"/>
              <a:gd name="T41" fmla="*/ 30 h 105"/>
              <a:gd name="T42" fmla="*/ 104 w 111"/>
              <a:gd name="T43" fmla="*/ 30 h 105"/>
              <a:gd name="T44" fmla="*/ 31 w 111"/>
              <a:gd name="T45" fmla="*/ 8 h 105"/>
              <a:gd name="T46" fmla="*/ 80 w 111"/>
              <a:gd name="T47" fmla="*/ 8 h 105"/>
              <a:gd name="T48" fmla="*/ 80 w 111"/>
              <a:gd name="T49" fmla="*/ 23 h 105"/>
              <a:gd name="T50" fmla="*/ 31 w 111"/>
              <a:gd name="T51" fmla="*/ 23 h 105"/>
              <a:gd name="T52" fmla="*/ 31 w 111"/>
              <a:gd name="T53" fmla="*/ 8 h 105"/>
              <a:gd name="T54" fmla="*/ 62 w 111"/>
              <a:gd name="T55" fmla="*/ 97 h 105"/>
              <a:gd name="T56" fmla="*/ 31 w 111"/>
              <a:gd name="T57" fmla="*/ 97 h 105"/>
              <a:gd name="T58" fmla="*/ 31 w 111"/>
              <a:gd name="T59" fmla="*/ 62 h 105"/>
              <a:gd name="T60" fmla="*/ 31 w 111"/>
              <a:gd name="T61" fmla="*/ 55 h 105"/>
              <a:gd name="T62" fmla="*/ 24 w 111"/>
              <a:gd name="T63" fmla="*/ 55 h 105"/>
              <a:gd name="T64" fmla="*/ 24 w 111"/>
              <a:gd name="T65" fmla="*/ 57 h 105"/>
              <a:gd name="T66" fmla="*/ 24 w 111"/>
              <a:gd name="T67" fmla="*/ 72 h 105"/>
              <a:gd name="T68" fmla="*/ 16 w 111"/>
              <a:gd name="T69" fmla="*/ 72 h 105"/>
              <a:gd name="T70" fmla="*/ 16 w 111"/>
              <a:gd name="T71" fmla="*/ 46 h 105"/>
              <a:gd name="T72" fmla="*/ 96 w 111"/>
              <a:gd name="T73" fmla="*/ 46 h 105"/>
              <a:gd name="T74" fmla="*/ 96 w 111"/>
              <a:gd name="T75" fmla="*/ 72 h 105"/>
              <a:gd name="T76" fmla="*/ 87 w 111"/>
              <a:gd name="T77" fmla="*/ 72 h 105"/>
              <a:gd name="T78" fmla="*/ 87 w 111"/>
              <a:gd name="T79" fmla="*/ 55 h 105"/>
              <a:gd name="T80" fmla="*/ 80 w 111"/>
              <a:gd name="T81" fmla="*/ 55 h 105"/>
              <a:gd name="T82" fmla="*/ 80 w 111"/>
              <a:gd name="T83" fmla="*/ 62 h 105"/>
              <a:gd name="T84" fmla="*/ 80 w 111"/>
              <a:gd name="T85" fmla="*/ 79 h 105"/>
              <a:gd name="T86" fmla="*/ 62 w 111"/>
              <a:gd name="T87" fmla="*/ 79 h 105"/>
              <a:gd name="T88" fmla="*/ 62 w 111"/>
              <a:gd name="T89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" h="105">
                <a:moveTo>
                  <a:pt x="87" y="23"/>
                </a:moveTo>
                <a:lnTo>
                  <a:pt x="87" y="0"/>
                </a:lnTo>
                <a:lnTo>
                  <a:pt x="24" y="0"/>
                </a:lnTo>
                <a:lnTo>
                  <a:pt x="24" y="23"/>
                </a:lnTo>
                <a:lnTo>
                  <a:pt x="0" y="23"/>
                </a:lnTo>
                <a:lnTo>
                  <a:pt x="0" y="40"/>
                </a:lnTo>
                <a:lnTo>
                  <a:pt x="0" y="80"/>
                </a:lnTo>
                <a:lnTo>
                  <a:pt x="24" y="80"/>
                </a:lnTo>
                <a:lnTo>
                  <a:pt x="24" y="105"/>
                </a:lnTo>
                <a:lnTo>
                  <a:pt x="69" y="105"/>
                </a:lnTo>
                <a:lnTo>
                  <a:pt x="69" y="105"/>
                </a:lnTo>
                <a:lnTo>
                  <a:pt x="87" y="87"/>
                </a:lnTo>
                <a:lnTo>
                  <a:pt x="87" y="80"/>
                </a:lnTo>
                <a:lnTo>
                  <a:pt x="111" y="80"/>
                </a:lnTo>
                <a:lnTo>
                  <a:pt x="111" y="40"/>
                </a:lnTo>
                <a:lnTo>
                  <a:pt x="111" y="23"/>
                </a:lnTo>
                <a:lnTo>
                  <a:pt x="87" y="23"/>
                </a:lnTo>
                <a:close/>
                <a:moveTo>
                  <a:pt x="104" y="30"/>
                </a:moveTo>
                <a:lnTo>
                  <a:pt x="104" y="37"/>
                </a:lnTo>
                <a:lnTo>
                  <a:pt x="90" y="37"/>
                </a:lnTo>
                <a:lnTo>
                  <a:pt x="90" y="30"/>
                </a:lnTo>
                <a:lnTo>
                  <a:pt x="104" y="30"/>
                </a:lnTo>
                <a:close/>
                <a:moveTo>
                  <a:pt x="31" y="8"/>
                </a:moveTo>
                <a:lnTo>
                  <a:pt x="80" y="8"/>
                </a:lnTo>
                <a:lnTo>
                  <a:pt x="80" y="23"/>
                </a:lnTo>
                <a:lnTo>
                  <a:pt x="31" y="23"/>
                </a:lnTo>
                <a:lnTo>
                  <a:pt x="31" y="8"/>
                </a:lnTo>
                <a:close/>
                <a:moveTo>
                  <a:pt x="62" y="97"/>
                </a:moveTo>
                <a:lnTo>
                  <a:pt x="31" y="97"/>
                </a:lnTo>
                <a:lnTo>
                  <a:pt x="31" y="62"/>
                </a:lnTo>
                <a:lnTo>
                  <a:pt x="31" y="55"/>
                </a:lnTo>
                <a:lnTo>
                  <a:pt x="24" y="55"/>
                </a:lnTo>
                <a:lnTo>
                  <a:pt x="24" y="57"/>
                </a:lnTo>
                <a:lnTo>
                  <a:pt x="24" y="72"/>
                </a:lnTo>
                <a:lnTo>
                  <a:pt x="16" y="72"/>
                </a:lnTo>
                <a:lnTo>
                  <a:pt x="16" y="46"/>
                </a:lnTo>
                <a:lnTo>
                  <a:pt x="96" y="46"/>
                </a:lnTo>
                <a:lnTo>
                  <a:pt x="96" y="72"/>
                </a:lnTo>
                <a:lnTo>
                  <a:pt x="87" y="72"/>
                </a:lnTo>
                <a:lnTo>
                  <a:pt x="87" y="55"/>
                </a:lnTo>
                <a:lnTo>
                  <a:pt x="80" y="55"/>
                </a:lnTo>
                <a:lnTo>
                  <a:pt x="80" y="62"/>
                </a:lnTo>
                <a:lnTo>
                  <a:pt x="80" y="79"/>
                </a:lnTo>
                <a:lnTo>
                  <a:pt x="62" y="79"/>
                </a:lnTo>
                <a:lnTo>
                  <a:pt x="62" y="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2" name="组合 621"/>
          <p:cNvGrpSpPr/>
          <p:nvPr/>
        </p:nvGrpSpPr>
        <p:grpSpPr>
          <a:xfrm>
            <a:off x="6843024" y="5743071"/>
            <a:ext cx="222604" cy="162441"/>
            <a:chOff x="6785363" y="5323842"/>
            <a:chExt cx="222604" cy="162441"/>
          </a:xfrm>
        </p:grpSpPr>
        <p:sp>
          <p:nvSpPr>
            <p:cNvPr id="478" name="Freeform 597"/>
            <p:cNvSpPr/>
            <p:nvPr/>
          </p:nvSpPr>
          <p:spPr bwMode="auto">
            <a:xfrm>
              <a:off x="6785363" y="5323842"/>
              <a:ext cx="150408" cy="162441"/>
            </a:xfrm>
            <a:custGeom>
              <a:avLst/>
              <a:gdLst>
                <a:gd name="T0" fmla="*/ 194 w 194"/>
                <a:gd name="T1" fmla="*/ 188 h 209"/>
                <a:gd name="T2" fmla="*/ 172 w 194"/>
                <a:gd name="T3" fmla="*/ 188 h 209"/>
                <a:gd name="T4" fmla="*/ 152 w 194"/>
                <a:gd name="T5" fmla="*/ 188 h 209"/>
                <a:gd name="T6" fmla="*/ 152 w 194"/>
                <a:gd name="T7" fmla="*/ 168 h 209"/>
                <a:gd name="T8" fmla="*/ 152 w 194"/>
                <a:gd name="T9" fmla="*/ 135 h 209"/>
                <a:gd name="T10" fmla="*/ 152 w 194"/>
                <a:gd name="T11" fmla="*/ 130 h 209"/>
                <a:gd name="T12" fmla="*/ 142 w 194"/>
                <a:gd name="T13" fmla="*/ 128 h 209"/>
                <a:gd name="T14" fmla="*/ 162 w 194"/>
                <a:gd name="T15" fmla="*/ 90 h 209"/>
                <a:gd name="T16" fmla="*/ 165 w 194"/>
                <a:gd name="T17" fmla="*/ 61 h 209"/>
                <a:gd name="T18" fmla="*/ 165 w 194"/>
                <a:gd name="T19" fmla="*/ 32 h 209"/>
                <a:gd name="T20" fmla="*/ 119 w 194"/>
                <a:gd name="T21" fmla="*/ 0 h 209"/>
                <a:gd name="T22" fmla="*/ 74 w 194"/>
                <a:gd name="T23" fmla="*/ 32 h 209"/>
                <a:gd name="T24" fmla="*/ 73 w 194"/>
                <a:gd name="T25" fmla="*/ 61 h 209"/>
                <a:gd name="T26" fmla="*/ 76 w 194"/>
                <a:gd name="T27" fmla="*/ 90 h 209"/>
                <a:gd name="T28" fmla="*/ 97 w 194"/>
                <a:gd name="T29" fmla="*/ 128 h 209"/>
                <a:gd name="T30" fmla="*/ 30 w 194"/>
                <a:gd name="T31" fmla="*/ 157 h 209"/>
                <a:gd name="T32" fmla="*/ 0 w 194"/>
                <a:gd name="T33" fmla="*/ 185 h 209"/>
                <a:gd name="T34" fmla="*/ 0 w 194"/>
                <a:gd name="T35" fmla="*/ 209 h 209"/>
                <a:gd name="T36" fmla="*/ 194 w 194"/>
                <a:gd name="T37" fmla="*/ 209 h 209"/>
                <a:gd name="T38" fmla="*/ 194 w 194"/>
                <a:gd name="T39" fmla="*/ 209 h 209"/>
                <a:gd name="T40" fmla="*/ 194 w 194"/>
                <a:gd name="T41" fmla="*/ 18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209">
                  <a:moveTo>
                    <a:pt x="194" y="188"/>
                  </a:moveTo>
                  <a:cubicBezTo>
                    <a:pt x="172" y="188"/>
                    <a:pt x="172" y="188"/>
                    <a:pt x="17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9" y="130"/>
                    <a:pt x="145" y="129"/>
                    <a:pt x="142" y="128"/>
                  </a:cubicBezTo>
                  <a:cubicBezTo>
                    <a:pt x="150" y="119"/>
                    <a:pt x="156" y="106"/>
                    <a:pt x="162" y="90"/>
                  </a:cubicBezTo>
                  <a:cubicBezTo>
                    <a:pt x="166" y="80"/>
                    <a:pt x="165" y="72"/>
                    <a:pt x="165" y="61"/>
                  </a:cubicBezTo>
                  <a:cubicBezTo>
                    <a:pt x="165" y="53"/>
                    <a:pt x="167" y="39"/>
                    <a:pt x="165" y="32"/>
                  </a:cubicBezTo>
                  <a:cubicBezTo>
                    <a:pt x="158" y="7"/>
                    <a:pt x="140" y="0"/>
                    <a:pt x="119" y="0"/>
                  </a:cubicBezTo>
                  <a:cubicBezTo>
                    <a:pt x="99" y="0"/>
                    <a:pt x="81" y="7"/>
                    <a:pt x="74" y="32"/>
                  </a:cubicBezTo>
                  <a:cubicBezTo>
                    <a:pt x="72" y="39"/>
                    <a:pt x="73" y="53"/>
                    <a:pt x="73" y="61"/>
                  </a:cubicBezTo>
                  <a:cubicBezTo>
                    <a:pt x="73" y="72"/>
                    <a:pt x="73" y="80"/>
                    <a:pt x="76" y="90"/>
                  </a:cubicBezTo>
                  <a:cubicBezTo>
                    <a:pt x="83" y="106"/>
                    <a:pt x="89" y="120"/>
                    <a:pt x="97" y="128"/>
                  </a:cubicBezTo>
                  <a:cubicBezTo>
                    <a:pt x="65" y="134"/>
                    <a:pt x="44" y="151"/>
                    <a:pt x="30" y="157"/>
                  </a:cubicBezTo>
                  <a:cubicBezTo>
                    <a:pt x="0" y="170"/>
                    <a:pt x="0" y="185"/>
                    <a:pt x="0" y="18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94" y="209"/>
                    <a:pt x="194" y="209"/>
                    <a:pt x="194" y="209"/>
                  </a:cubicBezTo>
                  <a:cubicBezTo>
                    <a:pt x="194" y="209"/>
                    <a:pt x="194" y="209"/>
                    <a:pt x="194" y="209"/>
                  </a:cubicBezTo>
                  <a:lnTo>
                    <a:pt x="194" y="18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9" name="Freeform 598"/>
            <p:cNvSpPr/>
            <p:nvPr/>
          </p:nvSpPr>
          <p:spPr bwMode="auto">
            <a:xfrm>
              <a:off x="6917722" y="5396038"/>
              <a:ext cx="90245" cy="90245"/>
            </a:xfrm>
            <a:custGeom>
              <a:avLst/>
              <a:gdLst>
                <a:gd name="T0" fmla="*/ 45 w 45"/>
                <a:gd name="T1" fmla="*/ 16 h 45"/>
                <a:gd name="T2" fmla="*/ 29 w 45"/>
                <a:gd name="T3" fmla="*/ 16 h 45"/>
                <a:gd name="T4" fmla="*/ 29 w 45"/>
                <a:gd name="T5" fmla="*/ 0 h 45"/>
                <a:gd name="T6" fmla="*/ 16 w 45"/>
                <a:gd name="T7" fmla="*/ 0 h 45"/>
                <a:gd name="T8" fmla="*/ 16 w 45"/>
                <a:gd name="T9" fmla="*/ 16 h 45"/>
                <a:gd name="T10" fmla="*/ 0 w 45"/>
                <a:gd name="T11" fmla="*/ 16 h 45"/>
                <a:gd name="T12" fmla="*/ 0 w 45"/>
                <a:gd name="T13" fmla="*/ 29 h 45"/>
                <a:gd name="T14" fmla="*/ 16 w 45"/>
                <a:gd name="T15" fmla="*/ 29 h 45"/>
                <a:gd name="T16" fmla="*/ 16 w 45"/>
                <a:gd name="T17" fmla="*/ 45 h 45"/>
                <a:gd name="T18" fmla="*/ 29 w 45"/>
                <a:gd name="T19" fmla="*/ 45 h 45"/>
                <a:gd name="T20" fmla="*/ 29 w 45"/>
                <a:gd name="T21" fmla="*/ 29 h 45"/>
                <a:gd name="T22" fmla="*/ 45 w 45"/>
                <a:gd name="T23" fmla="*/ 29 h 45"/>
                <a:gd name="T24" fmla="*/ 45 w 45"/>
                <a:gd name="T25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5">
                  <a:moveTo>
                    <a:pt x="45" y="16"/>
                  </a:moveTo>
                  <a:lnTo>
                    <a:pt x="29" y="16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29"/>
                  </a:lnTo>
                  <a:lnTo>
                    <a:pt x="16" y="29"/>
                  </a:lnTo>
                  <a:lnTo>
                    <a:pt x="16" y="45"/>
                  </a:lnTo>
                  <a:lnTo>
                    <a:pt x="29" y="45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45" y="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8" name="组合 617"/>
          <p:cNvGrpSpPr/>
          <p:nvPr/>
        </p:nvGrpSpPr>
        <p:grpSpPr>
          <a:xfrm>
            <a:off x="8627862" y="5747082"/>
            <a:ext cx="222603" cy="156424"/>
            <a:chOff x="8570201" y="5327853"/>
            <a:chExt cx="222603" cy="156424"/>
          </a:xfrm>
        </p:grpSpPr>
        <p:sp>
          <p:nvSpPr>
            <p:cNvPr id="487" name="Freeform 606"/>
            <p:cNvSpPr/>
            <p:nvPr/>
          </p:nvSpPr>
          <p:spPr bwMode="auto">
            <a:xfrm>
              <a:off x="8570201" y="5327853"/>
              <a:ext cx="180489" cy="156424"/>
            </a:xfrm>
            <a:custGeom>
              <a:avLst/>
              <a:gdLst>
                <a:gd name="T0" fmla="*/ 203 w 232"/>
                <a:gd name="T1" fmla="*/ 152 h 203"/>
                <a:gd name="T2" fmla="*/ 137 w 232"/>
                <a:gd name="T3" fmla="*/ 124 h 203"/>
                <a:gd name="T4" fmla="*/ 157 w 232"/>
                <a:gd name="T5" fmla="*/ 87 h 203"/>
                <a:gd name="T6" fmla="*/ 160 w 232"/>
                <a:gd name="T7" fmla="*/ 59 h 203"/>
                <a:gd name="T8" fmla="*/ 159 w 232"/>
                <a:gd name="T9" fmla="*/ 31 h 203"/>
                <a:gd name="T10" fmla="*/ 115 w 232"/>
                <a:gd name="T11" fmla="*/ 0 h 203"/>
                <a:gd name="T12" fmla="*/ 71 w 232"/>
                <a:gd name="T13" fmla="*/ 31 h 203"/>
                <a:gd name="T14" fmla="*/ 71 w 232"/>
                <a:gd name="T15" fmla="*/ 59 h 203"/>
                <a:gd name="T16" fmla="*/ 74 w 232"/>
                <a:gd name="T17" fmla="*/ 87 h 203"/>
                <a:gd name="T18" fmla="*/ 94 w 232"/>
                <a:gd name="T19" fmla="*/ 124 h 203"/>
                <a:gd name="T20" fmla="*/ 29 w 232"/>
                <a:gd name="T21" fmla="*/ 152 h 203"/>
                <a:gd name="T22" fmla="*/ 0 w 232"/>
                <a:gd name="T23" fmla="*/ 179 h 203"/>
                <a:gd name="T24" fmla="*/ 0 w 232"/>
                <a:gd name="T25" fmla="*/ 203 h 203"/>
                <a:gd name="T26" fmla="*/ 232 w 232"/>
                <a:gd name="T27" fmla="*/ 203 h 203"/>
                <a:gd name="T28" fmla="*/ 232 w 232"/>
                <a:gd name="T29" fmla="*/ 179 h 203"/>
                <a:gd name="T30" fmla="*/ 203 w 232"/>
                <a:gd name="T31" fmla="*/ 15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03">
                  <a:moveTo>
                    <a:pt x="203" y="152"/>
                  </a:moveTo>
                  <a:cubicBezTo>
                    <a:pt x="189" y="146"/>
                    <a:pt x="168" y="130"/>
                    <a:pt x="137" y="124"/>
                  </a:cubicBezTo>
                  <a:cubicBezTo>
                    <a:pt x="145" y="116"/>
                    <a:pt x="151" y="103"/>
                    <a:pt x="157" y="87"/>
                  </a:cubicBezTo>
                  <a:cubicBezTo>
                    <a:pt x="161" y="78"/>
                    <a:pt x="160" y="70"/>
                    <a:pt x="160" y="59"/>
                  </a:cubicBezTo>
                  <a:cubicBezTo>
                    <a:pt x="160" y="51"/>
                    <a:pt x="162" y="38"/>
                    <a:pt x="159" y="31"/>
                  </a:cubicBezTo>
                  <a:cubicBezTo>
                    <a:pt x="153" y="7"/>
                    <a:pt x="136" y="0"/>
                    <a:pt x="115" y="0"/>
                  </a:cubicBezTo>
                  <a:cubicBezTo>
                    <a:pt x="95" y="0"/>
                    <a:pt x="78" y="7"/>
                    <a:pt x="71" y="31"/>
                  </a:cubicBezTo>
                  <a:cubicBezTo>
                    <a:pt x="69" y="38"/>
                    <a:pt x="71" y="51"/>
                    <a:pt x="71" y="59"/>
                  </a:cubicBezTo>
                  <a:cubicBezTo>
                    <a:pt x="71" y="70"/>
                    <a:pt x="70" y="78"/>
                    <a:pt x="74" y="87"/>
                  </a:cubicBezTo>
                  <a:cubicBezTo>
                    <a:pt x="80" y="103"/>
                    <a:pt x="86" y="116"/>
                    <a:pt x="94" y="124"/>
                  </a:cubicBezTo>
                  <a:cubicBezTo>
                    <a:pt x="63" y="130"/>
                    <a:pt x="42" y="146"/>
                    <a:pt x="29" y="152"/>
                  </a:cubicBezTo>
                  <a:cubicBezTo>
                    <a:pt x="0" y="165"/>
                    <a:pt x="0" y="179"/>
                    <a:pt x="0" y="17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232" y="203"/>
                    <a:pt x="232" y="203"/>
                    <a:pt x="232" y="203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32" y="179"/>
                    <a:pt x="232" y="165"/>
                    <a:pt x="203" y="15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8" name="Rectangle 608"/>
            <p:cNvSpPr>
              <a:spLocks noChangeArrowheads="1"/>
            </p:cNvSpPr>
            <p:nvPr/>
          </p:nvSpPr>
          <p:spPr bwMode="auto">
            <a:xfrm>
              <a:off x="8720608" y="5331864"/>
              <a:ext cx="72196" cy="160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9" name="Rectangle 609"/>
            <p:cNvSpPr>
              <a:spLocks noChangeArrowheads="1"/>
            </p:cNvSpPr>
            <p:nvPr/>
          </p:nvSpPr>
          <p:spPr bwMode="auto">
            <a:xfrm>
              <a:off x="8720608" y="5365956"/>
              <a:ext cx="42115" cy="160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0" name="Rectangle 610"/>
            <p:cNvSpPr>
              <a:spLocks noChangeArrowheads="1"/>
            </p:cNvSpPr>
            <p:nvPr/>
          </p:nvSpPr>
          <p:spPr bwMode="auto">
            <a:xfrm>
              <a:off x="8720608" y="5400049"/>
              <a:ext cx="60163" cy="1403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0" name="组合 619"/>
          <p:cNvGrpSpPr/>
          <p:nvPr/>
        </p:nvGrpSpPr>
        <p:grpSpPr>
          <a:xfrm>
            <a:off x="7735443" y="5751093"/>
            <a:ext cx="222604" cy="148402"/>
            <a:chOff x="7677782" y="5331864"/>
            <a:chExt cx="222604" cy="148402"/>
          </a:xfrm>
        </p:grpSpPr>
        <p:sp>
          <p:nvSpPr>
            <p:cNvPr id="491" name="Freeform 611"/>
            <p:cNvSpPr/>
            <p:nvPr/>
          </p:nvSpPr>
          <p:spPr bwMode="auto">
            <a:xfrm>
              <a:off x="7677782" y="5331864"/>
              <a:ext cx="132359" cy="148402"/>
            </a:xfrm>
            <a:custGeom>
              <a:avLst/>
              <a:gdLst>
                <a:gd name="T0" fmla="*/ 133 w 172"/>
                <a:gd name="T1" fmla="*/ 117 h 190"/>
                <a:gd name="T2" fmla="*/ 129 w 172"/>
                <a:gd name="T3" fmla="*/ 116 h 190"/>
                <a:gd name="T4" fmla="*/ 148 w 172"/>
                <a:gd name="T5" fmla="*/ 81 h 190"/>
                <a:gd name="T6" fmla="*/ 150 w 172"/>
                <a:gd name="T7" fmla="*/ 55 h 190"/>
                <a:gd name="T8" fmla="*/ 150 w 172"/>
                <a:gd name="T9" fmla="*/ 29 h 190"/>
                <a:gd name="T10" fmla="*/ 109 w 172"/>
                <a:gd name="T11" fmla="*/ 0 h 190"/>
                <a:gd name="T12" fmla="*/ 67 w 172"/>
                <a:gd name="T13" fmla="*/ 29 h 190"/>
                <a:gd name="T14" fmla="*/ 67 w 172"/>
                <a:gd name="T15" fmla="*/ 55 h 190"/>
                <a:gd name="T16" fmla="*/ 70 w 172"/>
                <a:gd name="T17" fmla="*/ 82 h 190"/>
                <a:gd name="T18" fmla="*/ 88 w 172"/>
                <a:gd name="T19" fmla="*/ 116 h 190"/>
                <a:gd name="T20" fmla="*/ 27 w 172"/>
                <a:gd name="T21" fmla="*/ 142 h 190"/>
                <a:gd name="T22" fmla="*/ 0 w 172"/>
                <a:gd name="T23" fmla="*/ 168 h 190"/>
                <a:gd name="T24" fmla="*/ 0 w 172"/>
                <a:gd name="T25" fmla="*/ 190 h 190"/>
                <a:gd name="T26" fmla="*/ 158 w 172"/>
                <a:gd name="T27" fmla="*/ 190 h 190"/>
                <a:gd name="T28" fmla="*/ 160 w 172"/>
                <a:gd name="T29" fmla="*/ 183 h 190"/>
                <a:gd name="T30" fmla="*/ 172 w 172"/>
                <a:gd name="T31" fmla="*/ 143 h 190"/>
                <a:gd name="T32" fmla="*/ 141 w 172"/>
                <a:gd name="T33" fmla="*/ 123 h 190"/>
                <a:gd name="T34" fmla="*/ 133 w 172"/>
                <a:gd name="T35" fmla="*/ 11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190">
                  <a:moveTo>
                    <a:pt x="133" y="117"/>
                  </a:moveTo>
                  <a:cubicBezTo>
                    <a:pt x="131" y="117"/>
                    <a:pt x="130" y="117"/>
                    <a:pt x="129" y="116"/>
                  </a:cubicBezTo>
                  <a:cubicBezTo>
                    <a:pt x="136" y="108"/>
                    <a:pt x="142" y="96"/>
                    <a:pt x="148" y="81"/>
                  </a:cubicBezTo>
                  <a:cubicBezTo>
                    <a:pt x="151" y="73"/>
                    <a:pt x="150" y="66"/>
                    <a:pt x="150" y="55"/>
                  </a:cubicBezTo>
                  <a:cubicBezTo>
                    <a:pt x="150" y="48"/>
                    <a:pt x="152" y="36"/>
                    <a:pt x="150" y="29"/>
                  </a:cubicBezTo>
                  <a:cubicBezTo>
                    <a:pt x="144" y="6"/>
                    <a:pt x="127" y="0"/>
                    <a:pt x="109" y="0"/>
                  </a:cubicBezTo>
                  <a:cubicBezTo>
                    <a:pt x="90" y="0"/>
                    <a:pt x="74" y="6"/>
                    <a:pt x="67" y="29"/>
                  </a:cubicBezTo>
                  <a:cubicBezTo>
                    <a:pt x="65" y="36"/>
                    <a:pt x="67" y="48"/>
                    <a:pt x="67" y="55"/>
                  </a:cubicBezTo>
                  <a:cubicBezTo>
                    <a:pt x="67" y="66"/>
                    <a:pt x="66" y="73"/>
                    <a:pt x="70" y="82"/>
                  </a:cubicBezTo>
                  <a:cubicBezTo>
                    <a:pt x="75" y="96"/>
                    <a:pt x="81" y="109"/>
                    <a:pt x="88" y="116"/>
                  </a:cubicBezTo>
                  <a:cubicBezTo>
                    <a:pt x="60" y="122"/>
                    <a:pt x="40" y="137"/>
                    <a:pt x="27" y="142"/>
                  </a:cubicBezTo>
                  <a:cubicBezTo>
                    <a:pt x="0" y="154"/>
                    <a:pt x="0" y="168"/>
                    <a:pt x="0" y="16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58" y="190"/>
                    <a:pt x="158" y="190"/>
                    <a:pt x="158" y="190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41" y="123"/>
                    <a:pt x="141" y="123"/>
                    <a:pt x="141" y="123"/>
                  </a:cubicBezTo>
                  <a:lnTo>
                    <a:pt x="133" y="11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2" name="Freeform 612"/>
            <p:cNvSpPr/>
            <p:nvPr/>
          </p:nvSpPr>
          <p:spPr bwMode="auto">
            <a:xfrm>
              <a:off x="7794097" y="5373977"/>
              <a:ext cx="106289" cy="106289"/>
            </a:xfrm>
            <a:custGeom>
              <a:avLst/>
              <a:gdLst>
                <a:gd name="T0" fmla="*/ 53 w 53"/>
                <a:gd name="T1" fmla="*/ 21 h 53"/>
                <a:gd name="T2" fmla="*/ 32 w 53"/>
                <a:gd name="T3" fmla="*/ 21 h 53"/>
                <a:gd name="T4" fmla="*/ 27 w 53"/>
                <a:gd name="T5" fmla="*/ 0 h 53"/>
                <a:gd name="T6" fmla="*/ 21 w 53"/>
                <a:gd name="T7" fmla="*/ 21 h 53"/>
                <a:gd name="T8" fmla="*/ 0 w 53"/>
                <a:gd name="T9" fmla="*/ 21 h 53"/>
                <a:gd name="T10" fmla="*/ 17 w 53"/>
                <a:gd name="T11" fmla="*/ 32 h 53"/>
                <a:gd name="T12" fmla="*/ 11 w 53"/>
                <a:gd name="T13" fmla="*/ 53 h 53"/>
                <a:gd name="T14" fmla="*/ 27 w 53"/>
                <a:gd name="T15" fmla="*/ 39 h 53"/>
                <a:gd name="T16" fmla="*/ 43 w 53"/>
                <a:gd name="T17" fmla="*/ 53 h 53"/>
                <a:gd name="T18" fmla="*/ 36 w 53"/>
                <a:gd name="T19" fmla="*/ 32 h 53"/>
                <a:gd name="T20" fmla="*/ 53 w 53"/>
                <a:gd name="T21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53">
                  <a:moveTo>
                    <a:pt x="53" y="21"/>
                  </a:moveTo>
                  <a:lnTo>
                    <a:pt x="32" y="21"/>
                  </a:lnTo>
                  <a:lnTo>
                    <a:pt x="27" y="0"/>
                  </a:lnTo>
                  <a:lnTo>
                    <a:pt x="21" y="21"/>
                  </a:lnTo>
                  <a:lnTo>
                    <a:pt x="0" y="21"/>
                  </a:lnTo>
                  <a:lnTo>
                    <a:pt x="17" y="32"/>
                  </a:lnTo>
                  <a:lnTo>
                    <a:pt x="11" y="53"/>
                  </a:lnTo>
                  <a:lnTo>
                    <a:pt x="27" y="39"/>
                  </a:lnTo>
                  <a:lnTo>
                    <a:pt x="43" y="53"/>
                  </a:lnTo>
                  <a:lnTo>
                    <a:pt x="36" y="32"/>
                  </a:lnTo>
                  <a:lnTo>
                    <a:pt x="53" y="2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1" name="组合 620"/>
          <p:cNvGrpSpPr/>
          <p:nvPr/>
        </p:nvGrpSpPr>
        <p:grpSpPr>
          <a:xfrm>
            <a:off x="7288231" y="5737054"/>
            <a:ext cx="222604" cy="174474"/>
            <a:chOff x="7230570" y="5317825"/>
            <a:chExt cx="222604" cy="174474"/>
          </a:xfrm>
        </p:grpSpPr>
        <p:sp>
          <p:nvSpPr>
            <p:cNvPr id="493" name="Freeform 613"/>
            <p:cNvSpPr/>
            <p:nvPr/>
          </p:nvSpPr>
          <p:spPr bwMode="auto">
            <a:xfrm>
              <a:off x="7230570" y="5317825"/>
              <a:ext cx="198539" cy="174474"/>
            </a:xfrm>
            <a:custGeom>
              <a:avLst/>
              <a:gdLst>
                <a:gd name="T0" fmla="*/ 163 w 257"/>
                <a:gd name="T1" fmla="*/ 201 h 224"/>
                <a:gd name="T2" fmla="*/ 163 w 257"/>
                <a:gd name="T3" fmla="*/ 179 h 224"/>
                <a:gd name="T4" fmla="*/ 163 w 257"/>
                <a:gd name="T5" fmla="*/ 144 h 224"/>
                <a:gd name="T6" fmla="*/ 163 w 257"/>
                <a:gd name="T7" fmla="*/ 139 h 224"/>
                <a:gd name="T8" fmla="*/ 152 w 257"/>
                <a:gd name="T9" fmla="*/ 137 h 224"/>
                <a:gd name="T10" fmla="*/ 174 w 257"/>
                <a:gd name="T11" fmla="*/ 96 h 224"/>
                <a:gd name="T12" fmla="*/ 178 w 257"/>
                <a:gd name="T13" fmla="*/ 65 h 224"/>
                <a:gd name="T14" fmla="*/ 177 w 257"/>
                <a:gd name="T15" fmla="*/ 34 h 224"/>
                <a:gd name="T16" fmla="*/ 128 w 257"/>
                <a:gd name="T17" fmla="*/ 0 h 224"/>
                <a:gd name="T18" fmla="*/ 79 w 257"/>
                <a:gd name="T19" fmla="*/ 34 h 224"/>
                <a:gd name="T20" fmla="*/ 79 w 257"/>
                <a:gd name="T21" fmla="*/ 65 h 224"/>
                <a:gd name="T22" fmla="*/ 82 w 257"/>
                <a:gd name="T23" fmla="*/ 96 h 224"/>
                <a:gd name="T24" fmla="*/ 104 w 257"/>
                <a:gd name="T25" fmla="*/ 137 h 224"/>
                <a:gd name="T26" fmla="*/ 32 w 257"/>
                <a:gd name="T27" fmla="*/ 168 h 224"/>
                <a:gd name="T28" fmla="*/ 0 w 257"/>
                <a:gd name="T29" fmla="*/ 198 h 224"/>
                <a:gd name="T30" fmla="*/ 0 w 257"/>
                <a:gd name="T31" fmla="*/ 224 h 224"/>
                <a:gd name="T32" fmla="*/ 257 w 257"/>
                <a:gd name="T33" fmla="*/ 224 h 224"/>
                <a:gd name="T34" fmla="*/ 257 w 257"/>
                <a:gd name="T35" fmla="*/ 201 h 224"/>
                <a:gd name="T36" fmla="*/ 185 w 257"/>
                <a:gd name="T37" fmla="*/ 201 h 224"/>
                <a:gd name="T38" fmla="*/ 163 w 257"/>
                <a:gd name="T39" fmla="*/ 20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224">
                  <a:moveTo>
                    <a:pt x="163" y="201"/>
                  </a:moveTo>
                  <a:cubicBezTo>
                    <a:pt x="163" y="179"/>
                    <a:pt x="163" y="179"/>
                    <a:pt x="163" y="179"/>
                  </a:cubicBezTo>
                  <a:cubicBezTo>
                    <a:pt x="163" y="144"/>
                    <a:pt x="163" y="144"/>
                    <a:pt x="163" y="144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0" y="139"/>
                    <a:pt x="156" y="138"/>
                    <a:pt x="152" y="137"/>
                  </a:cubicBezTo>
                  <a:cubicBezTo>
                    <a:pt x="161" y="128"/>
                    <a:pt x="167" y="113"/>
                    <a:pt x="174" y="96"/>
                  </a:cubicBezTo>
                  <a:cubicBezTo>
                    <a:pt x="178" y="86"/>
                    <a:pt x="178" y="77"/>
                    <a:pt x="178" y="65"/>
                  </a:cubicBezTo>
                  <a:cubicBezTo>
                    <a:pt x="178" y="56"/>
                    <a:pt x="179" y="42"/>
                    <a:pt x="177" y="34"/>
                  </a:cubicBezTo>
                  <a:cubicBezTo>
                    <a:pt x="169" y="7"/>
                    <a:pt x="150" y="0"/>
                    <a:pt x="128" y="0"/>
                  </a:cubicBezTo>
                  <a:cubicBezTo>
                    <a:pt x="106" y="0"/>
                    <a:pt x="87" y="7"/>
                    <a:pt x="79" y="34"/>
                  </a:cubicBezTo>
                  <a:cubicBezTo>
                    <a:pt x="77" y="42"/>
                    <a:pt x="79" y="56"/>
                    <a:pt x="79" y="65"/>
                  </a:cubicBezTo>
                  <a:cubicBezTo>
                    <a:pt x="79" y="77"/>
                    <a:pt x="78" y="86"/>
                    <a:pt x="82" y="96"/>
                  </a:cubicBezTo>
                  <a:cubicBezTo>
                    <a:pt x="89" y="113"/>
                    <a:pt x="95" y="128"/>
                    <a:pt x="104" y="137"/>
                  </a:cubicBezTo>
                  <a:cubicBezTo>
                    <a:pt x="70" y="143"/>
                    <a:pt x="48" y="161"/>
                    <a:pt x="32" y="168"/>
                  </a:cubicBezTo>
                  <a:cubicBezTo>
                    <a:pt x="0" y="182"/>
                    <a:pt x="0" y="198"/>
                    <a:pt x="0" y="198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257" y="224"/>
                    <a:pt x="257" y="224"/>
                    <a:pt x="257" y="224"/>
                  </a:cubicBezTo>
                  <a:cubicBezTo>
                    <a:pt x="257" y="201"/>
                    <a:pt x="257" y="201"/>
                    <a:pt x="257" y="201"/>
                  </a:cubicBezTo>
                  <a:cubicBezTo>
                    <a:pt x="185" y="201"/>
                    <a:pt x="185" y="201"/>
                    <a:pt x="185" y="201"/>
                  </a:cubicBezTo>
                  <a:lnTo>
                    <a:pt x="163" y="20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4" name="Rectangle 614"/>
            <p:cNvSpPr>
              <a:spLocks noChangeArrowheads="1"/>
            </p:cNvSpPr>
            <p:nvPr/>
          </p:nvSpPr>
          <p:spPr bwMode="auto">
            <a:xfrm>
              <a:off x="7374961" y="5430130"/>
              <a:ext cx="78213" cy="260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9" name="Freeform 620"/>
          <p:cNvSpPr/>
          <p:nvPr/>
        </p:nvSpPr>
        <p:spPr bwMode="auto">
          <a:xfrm>
            <a:off x="7288231" y="2143313"/>
            <a:ext cx="222604" cy="220598"/>
          </a:xfrm>
          <a:custGeom>
            <a:avLst/>
            <a:gdLst>
              <a:gd name="T0" fmla="*/ 280 w 287"/>
              <a:gd name="T1" fmla="*/ 3 h 283"/>
              <a:gd name="T2" fmla="*/ 208 w 287"/>
              <a:gd name="T3" fmla="*/ 14 h 283"/>
              <a:gd name="T4" fmla="*/ 143 w 287"/>
              <a:gd name="T5" fmla="*/ 0 h 283"/>
              <a:gd name="T6" fmla="*/ 79 w 287"/>
              <a:gd name="T7" fmla="*/ 14 h 283"/>
              <a:gd name="T8" fmla="*/ 7 w 287"/>
              <a:gd name="T9" fmla="*/ 3 h 283"/>
              <a:gd name="T10" fmla="*/ 0 w 287"/>
              <a:gd name="T11" fmla="*/ 60 h 283"/>
              <a:gd name="T12" fmla="*/ 67 w 287"/>
              <a:gd name="T13" fmla="*/ 237 h 283"/>
              <a:gd name="T14" fmla="*/ 143 w 287"/>
              <a:gd name="T15" fmla="*/ 283 h 283"/>
              <a:gd name="T16" fmla="*/ 220 w 287"/>
              <a:gd name="T17" fmla="*/ 237 h 283"/>
              <a:gd name="T18" fmla="*/ 287 w 287"/>
              <a:gd name="T19" fmla="*/ 60 h 283"/>
              <a:gd name="T20" fmla="*/ 280 w 287"/>
              <a:gd name="T21" fmla="*/ 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7" h="283">
                <a:moveTo>
                  <a:pt x="280" y="3"/>
                </a:moveTo>
                <a:cubicBezTo>
                  <a:pt x="280" y="3"/>
                  <a:pt x="240" y="14"/>
                  <a:pt x="208" y="14"/>
                </a:cubicBezTo>
                <a:cubicBezTo>
                  <a:pt x="176" y="14"/>
                  <a:pt x="143" y="0"/>
                  <a:pt x="143" y="0"/>
                </a:cubicBezTo>
                <a:cubicBezTo>
                  <a:pt x="143" y="0"/>
                  <a:pt x="111" y="14"/>
                  <a:pt x="79" y="14"/>
                </a:cubicBezTo>
                <a:cubicBezTo>
                  <a:pt x="46" y="14"/>
                  <a:pt x="7" y="3"/>
                  <a:pt x="7" y="3"/>
                </a:cubicBezTo>
                <a:cubicBezTo>
                  <a:pt x="7" y="3"/>
                  <a:pt x="0" y="26"/>
                  <a:pt x="0" y="60"/>
                </a:cubicBezTo>
                <a:cubicBezTo>
                  <a:pt x="0" y="149"/>
                  <a:pt x="28" y="206"/>
                  <a:pt x="67" y="237"/>
                </a:cubicBezTo>
                <a:cubicBezTo>
                  <a:pt x="90" y="256"/>
                  <a:pt x="128" y="283"/>
                  <a:pt x="143" y="283"/>
                </a:cubicBezTo>
                <a:cubicBezTo>
                  <a:pt x="159" y="283"/>
                  <a:pt x="196" y="256"/>
                  <a:pt x="220" y="237"/>
                </a:cubicBezTo>
                <a:cubicBezTo>
                  <a:pt x="258" y="205"/>
                  <a:pt x="287" y="149"/>
                  <a:pt x="287" y="60"/>
                </a:cubicBezTo>
                <a:cubicBezTo>
                  <a:pt x="287" y="26"/>
                  <a:pt x="280" y="3"/>
                  <a:pt x="280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9" name="Freeform 652"/>
          <p:cNvSpPr/>
          <p:nvPr/>
        </p:nvSpPr>
        <p:spPr bwMode="auto">
          <a:xfrm>
            <a:off x="1933717" y="3073835"/>
            <a:ext cx="186506" cy="148402"/>
          </a:xfrm>
          <a:custGeom>
            <a:avLst/>
            <a:gdLst>
              <a:gd name="T0" fmla="*/ 173 w 241"/>
              <a:gd name="T1" fmla="*/ 122 h 190"/>
              <a:gd name="T2" fmla="*/ 173 w 241"/>
              <a:gd name="T3" fmla="*/ 98 h 190"/>
              <a:gd name="T4" fmla="*/ 185 w 241"/>
              <a:gd name="T5" fmla="*/ 98 h 190"/>
              <a:gd name="T6" fmla="*/ 241 w 241"/>
              <a:gd name="T7" fmla="*/ 46 h 190"/>
              <a:gd name="T8" fmla="*/ 241 w 241"/>
              <a:gd name="T9" fmla="*/ 31 h 190"/>
              <a:gd name="T10" fmla="*/ 234 w 241"/>
              <a:gd name="T11" fmla="*/ 23 h 190"/>
              <a:gd name="T12" fmla="*/ 101 w 241"/>
              <a:gd name="T13" fmla="*/ 23 h 190"/>
              <a:gd name="T14" fmla="*/ 93 w 241"/>
              <a:gd name="T15" fmla="*/ 7 h 190"/>
              <a:gd name="T16" fmla="*/ 83 w 241"/>
              <a:gd name="T17" fmla="*/ 0 h 190"/>
              <a:gd name="T18" fmla="*/ 37 w 241"/>
              <a:gd name="T19" fmla="*/ 0 h 190"/>
              <a:gd name="T20" fmla="*/ 27 w 241"/>
              <a:gd name="T21" fmla="*/ 7 h 190"/>
              <a:gd name="T22" fmla="*/ 18 w 241"/>
              <a:gd name="T23" fmla="*/ 23 h 190"/>
              <a:gd name="T24" fmla="*/ 7 w 241"/>
              <a:gd name="T25" fmla="*/ 23 h 190"/>
              <a:gd name="T26" fmla="*/ 0 w 241"/>
              <a:gd name="T27" fmla="*/ 31 h 190"/>
              <a:gd name="T28" fmla="*/ 0 w 241"/>
              <a:gd name="T29" fmla="*/ 183 h 190"/>
              <a:gd name="T30" fmla="*/ 7 w 241"/>
              <a:gd name="T31" fmla="*/ 190 h 190"/>
              <a:gd name="T32" fmla="*/ 173 w 241"/>
              <a:gd name="T33" fmla="*/ 190 h 190"/>
              <a:gd name="T34" fmla="*/ 173 w 241"/>
              <a:gd name="T35" fmla="*/ 190 h 190"/>
              <a:gd name="T36" fmla="*/ 173 w 241"/>
              <a:gd name="T37" fmla="*/ 12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90">
                <a:moveTo>
                  <a:pt x="173" y="122"/>
                </a:moveTo>
                <a:cubicBezTo>
                  <a:pt x="173" y="98"/>
                  <a:pt x="173" y="98"/>
                  <a:pt x="173" y="98"/>
                </a:cubicBezTo>
                <a:cubicBezTo>
                  <a:pt x="185" y="98"/>
                  <a:pt x="185" y="98"/>
                  <a:pt x="185" y="98"/>
                </a:cubicBezTo>
                <a:cubicBezTo>
                  <a:pt x="187" y="69"/>
                  <a:pt x="211" y="46"/>
                  <a:pt x="241" y="46"/>
                </a:cubicBezTo>
                <a:cubicBezTo>
                  <a:pt x="241" y="31"/>
                  <a:pt x="241" y="31"/>
                  <a:pt x="241" y="31"/>
                </a:cubicBezTo>
                <a:cubicBezTo>
                  <a:pt x="241" y="27"/>
                  <a:pt x="238" y="23"/>
                  <a:pt x="234" y="23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93" y="7"/>
                  <a:pt x="93" y="7"/>
                  <a:pt x="93" y="7"/>
                </a:cubicBezTo>
                <a:cubicBezTo>
                  <a:pt x="91" y="3"/>
                  <a:pt x="87" y="0"/>
                  <a:pt x="8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3" y="0"/>
                  <a:pt x="28" y="3"/>
                  <a:pt x="27" y="7"/>
                </a:cubicBezTo>
                <a:cubicBezTo>
                  <a:pt x="18" y="23"/>
                  <a:pt x="18" y="23"/>
                  <a:pt x="1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7"/>
                  <a:pt x="0" y="31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6"/>
                  <a:pt x="3" y="190"/>
                  <a:pt x="7" y="190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0"/>
                  <a:pt x="173" y="190"/>
                  <a:pt x="173" y="190"/>
                </a:cubicBezTo>
                <a:lnTo>
                  <a:pt x="173" y="1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0" name="Freeform 653"/>
          <p:cNvSpPr>
            <a:spLocks noEditPoints="1"/>
          </p:cNvSpPr>
          <p:nvPr/>
        </p:nvSpPr>
        <p:spPr bwMode="auto">
          <a:xfrm>
            <a:off x="2086130" y="3127983"/>
            <a:ext cx="70191" cy="94256"/>
          </a:xfrm>
          <a:custGeom>
            <a:avLst/>
            <a:gdLst>
              <a:gd name="T0" fmla="*/ 90 w 90"/>
              <a:gd name="T1" fmla="*/ 53 h 121"/>
              <a:gd name="T2" fmla="*/ 78 w 90"/>
              <a:gd name="T3" fmla="*/ 53 h 121"/>
              <a:gd name="T4" fmla="*/ 78 w 90"/>
              <a:gd name="T5" fmla="*/ 33 h 121"/>
              <a:gd name="T6" fmla="*/ 45 w 90"/>
              <a:gd name="T7" fmla="*/ 0 h 121"/>
              <a:gd name="T8" fmla="*/ 45 w 90"/>
              <a:gd name="T9" fmla="*/ 0 h 121"/>
              <a:gd name="T10" fmla="*/ 45 w 90"/>
              <a:gd name="T11" fmla="*/ 0 h 121"/>
              <a:gd name="T12" fmla="*/ 45 w 90"/>
              <a:gd name="T13" fmla="*/ 0 h 121"/>
              <a:gd name="T14" fmla="*/ 44 w 90"/>
              <a:gd name="T15" fmla="*/ 0 h 121"/>
              <a:gd name="T16" fmla="*/ 11 w 90"/>
              <a:gd name="T17" fmla="*/ 33 h 121"/>
              <a:gd name="T18" fmla="*/ 11 w 90"/>
              <a:gd name="T19" fmla="*/ 53 h 121"/>
              <a:gd name="T20" fmla="*/ 0 w 90"/>
              <a:gd name="T21" fmla="*/ 53 h 121"/>
              <a:gd name="T22" fmla="*/ 0 w 90"/>
              <a:gd name="T23" fmla="*/ 121 h 121"/>
              <a:gd name="T24" fmla="*/ 90 w 90"/>
              <a:gd name="T25" fmla="*/ 121 h 121"/>
              <a:gd name="T26" fmla="*/ 90 w 90"/>
              <a:gd name="T27" fmla="*/ 53 h 121"/>
              <a:gd name="T28" fmla="*/ 62 w 90"/>
              <a:gd name="T29" fmla="*/ 53 h 121"/>
              <a:gd name="T30" fmla="*/ 28 w 90"/>
              <a:gd name="T31" fmla="*/ 53 h 121"/>
              <a:gd name="T32" fmla="*/ 28 w 90"/>
              <a:gd name="T33" fmla="*/ 33 h 121"/>
              <a:gd name="T34" fmla="*/ 44 w 90"/>
              <a:gd name="T35" fmla="*/ 17 h 121"/>
              <a:gd name="T36" fmla="*/ 45 w 90"/>
              <a:gd name="T37" fmla="*/ 17 h 121"/>
              <a:gd name="T38" fmla="*/ 45 w 90"/>
              <a:gd name="T39" fmla="*/ 17 h 121"/>
              <a:gd name="T40" fmla="*/ 62 w 90"/>
              <a:gd name="T41" fmla="*/ 33 h 121"/>
              <a:gd name="T42" fmla="*/ 62 w 90"/>
              <a:gd name="T43" fmla="*/ 5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" h="121">
                <a:moveTo>
                  <a:pt x="90" y="53"/>
                </a:moveTo>
                <a:cubicBezTo>
                  <a:pt x="78" y="53"/>
                  <a:pt x="78" y="53"/>
                  <a:pt x="78" y="5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15"/>
                  <a:pt x="64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26" y="0"/>
                  <a:pt x="11" y="15"/>
                  <a:pt x="11" y="33"/>
                </a:cubicBezTo>
                <a:cubicBezTo>
                  <a:pt x="11" y="53"/>
                  <a:pt x="11" y="53"/>
                  <a:pt x="11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21"/>
                  <a:pt x="0" y="121"/>
                  <a:pt x="0" y="121"/>
                </a:cubicBezTo>
                <a:cubicBezTo>
                  <a:pt x="90" y="121"/>
                  <a:pt x="90" y="121"/>
                  <a:pt x="90" y="121"/>
                </a:cubicBezTo>
                <a:lnTo>
                  <a:pt x="90" y="53"/>
                </a:lnTo>
                <a:close/>
                <a:moveTo>
                  <a:pt x="62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24"/>
                  <a:pt x="35" y="17"/>
                  <a:pt x="44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5" y="17"/>
                  <a:pt x="62" y="24"/>
                  <a:pt x="62" y="33"/>
                </a:cubicBezTo>
                <a:lnTo>
                  <a:pt x="62" y="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6" name="Freeform 659"/>
          <p:cNvSpPr/>
          <p:nvPr/>
        </p:nvSpPr>
        <p:spPr bwMode="auto">
          <a:xfrm>
            <a:off x="8627862" y="3033726"/>
            <a:ext cx="224609" cy="224609"/>
          </a:xfrm>
          <a:custGeom>
            <a:avLst/>
            <a:gdLst>
              <a:gd name="T0" fmla="*/ 280 w 291"/>
              <a:gd name="T1" fmla="*/ 31 h 290"/>
              <a:gd name="T2" fmla="*/ 260 w 291"/>
              <a:gd name="T3" fmla="*/ 11 h 290"/>
              <a:gd name="T4" fmla="*/ 222 w 291"/>
              <a:gd name="T5" fmla="*/ 11 h 290"/>
              <a:gd name="T6" fmla="*/ 137 w 291"/>
              <a:gd name="T7" fmla="*/ 96 h 290"/>
              <a:gd name="T8" fmla="*/ 133 w 291"/>
              <a:gd name="T9" fmla="*/ 113 h 290"/>
              <a:gd name="T10" fmla="*/ 116 w 291"/>
              <a:gd name="T11" fmla="*/ 116 h 290"/>
              <a:gd name="T12" fmla="*/ 109 w 291"/>
              <a:gd name="T13" fmla="*/ 124 h 290"/>
              <a:gd name="T14" fmla="*/ 109 w 291"/>
              <a:gd name="T15" fmla="*/ 162 h 290"/>
              <a:gd name="T16" fmla="*/ 110 w 291"/>
              <a:gd name="T17" fmla="*/ 164 h 290"/>
              <a:gd name="T18" fmla="*/ 44 w 291"/>
              <a:gd name="T19" fmla="*/ 230 h 290"/>
              <a:gd name="T20" fmla="*/ 26 w 291"/>
              <a:gd name="T21" fmla="*/ 237 h 290"/>
              <a:gd name="T22" fmla="*/ 0 w 291"/>
              <a:gd name="T23" fmla="*/ 274 h 290"/>
              <a:gd name="T24" fmla="*/ 17 w 291"/>
              <a:gd name="T25" fmla="*/ 290 h 290"/>
              <a:gd name="T26" fmla="*/ 54 w 291"/>
              <a:gd name="T27" fmla="*/ 264 h 290"/>
              <a:gd name="T28" fmla="*/ 61 w 291"/>
              <a:gd name="T29" fmla="*/ 247 h 290"/>
              <a:gd name="T30" fmla="*/ 127 w 291"/>
              <a:gd name="T31" fmla="*/ 180 h 290"/>
              <a:gd name="T32" fmla="*/ 129 w 291"/>
              <a:gd name="T33" fmla="*/ 182 h 290"/>
              <a:gd name="T34" fmla="*/ 167 w 291"/>
              <a:gd name="T35" fmla="*/ 182 h 290"/>
              <a:gd name="T36" fmla="*/ 175 w 291"/>
              <a:gd name="T37" fmla="*/ 175 h 290"/>
              <a:gd name="T38" fmla="*/ 178 w 291"/>
              <a:gd name="T39" fmla="*/ 158 h 290"/>
              <a:gd name="T40" fmla="*/ 195 w 291"/>
              <a:gd name="T41" fmla="*/ 155 h 290"/>
              <a:gd name="T42" fmla="*/ 280 w 291"/>
              <a:gd name="T43" fmla="*/ 69 h 290"/>
              <a:gd name="T44" fmla="*/ 280 w 291"/>
              <a:gd name="T45" fmla="*/ 3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7" name="Freeform 674"/>
          <p:cNvSpPr/>
          <p:nvPr/>
        </p:nvSpPr>
        <p:spPr bwMode="auto">
          <a:xfrm>
            <a:off x="1488510" y="3174107"/>
            <a:ext cx="222604" cy="46126"/>
          </a:xfrm>
          <a:custGeom>
            <a:avLst/>
            <a:gdLst>
              <a:gd name="T0" fmla="*/ 25 w 287"/>
              <a:gd name="T1" fmla="*/ 51 h 58"/>
              <a:gd name="T2" fmla="*/ 32 w 287"/>
              <a:gd name="T3" fmla="*/ 58 h 58"/>
              <a:gd name="T4" fmla="*/ 254 w 287"/>
              <a:gd name="T5" fmla="*/ 58 h 58"/>
              <a:gd name="T6" fmla="*/ 262 w 287"/>
              <a:gd name="T7" fmla="*/ 51 h 58"/>
              <a:gd name="T8" fmla="*/ 287 w 287"/>
              <a:gd name="T9" fmla="*/ 0 h 58"/>
              <a:gd name="T10" fmla="*/ 0 w 287"/>
              <a:gd name="T11" fmla="*/ 0 h 58"/>
              <a:gd name="T12" fmla="*/ 25 w 287"/>
              <a:gd name="T13" fmla="*/ 5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7" h="58">
                <a:moveTo>
                  <a:pt x="25" y="51"/>
                </a:moveTo>
                <a:cubicBezTo>
                  <a:pt x="25" y="55"/>
                  <a:pt x="28" y="58"/>
                  <a:pt x="32" y="58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8" y="58"/>
                  <a:pt x="262" y="55"/>
                  <a:pt x="262" y="51"/>
                </a:cubicBezTo>
                <a:cubicBezTo>
                  <a:pt x="287" y="0"/>
                  <a:pt x="287" y="0"/>
                  <a:pt x="287" y="0"/>
                </a:cubicBezTo>
                <a:cubicBezTo>
                  <a:pt x="0" y="0"/>
                  <a:pt x="0" y="0"/>
                  <a:pt x="0" y="0"/>
                </a:cubicBezTo>
                <a:lnTo>
                  <a:pt x="25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8" name="Freeform 675"/>
          <p:cNvSpPr/>
          <p:nvPr/>
        </p:nvSpPr>
        <p:spPr bwMode="auto">
          <a:xfrm>
            <a:off x="1508564" y="3075841"/>
            <a:ext cx="182495" cy="84228"/>
          </a:xfrm>
          <a:custGeom>
            <a:avLst/>
            <a:gdLst>
              <a:gd name="T0" fmla="*/ 237 w 237"/>
              <a:gd name="T1" fmla="*/ 30 h 108"/>
              <a:gd name="T2" fmla="*/ 229 w 237"/>
              <a:gd name="T3" fmla="*/ 23 h 108"/>
              <a:gd name="T4" fmla="*/ 99 w 237"/>
              <a:gd name="T5" fmla="*/ 23 h 108"/>
              <a:gd name="T6" fmla="*/ 91 w 237"/>
              <a:gd name="T7" fmla="*/ 6 h 108"/>
              <a:gd name="T8" fmla="*/ 81 w 237"/>
              <a:gd name="T9" fmla="*/ 0 h 108"/>
              <a:gd name="T10" fmla="*/ 36 w 237"/>
              <a:gd name="T11" fmla="*/ 0 h 108"/>
              <a:gd name="T12" fmla="*/ 26 w 237"/>
              <a:gd name="T13" fmla="*/ 6 h 108"/>
              <a:gd name="T14" fmla="*/ 18 w 237"/>
              <a:gd name="T15" fmla="*/ 23 h 108"/>
              <a:gd name="T16" fmla="*/ 7 w 237"/>
              <a:gd name="T17" fmla="*/ 23 h 108"/>
              <a:gd name="T18" fmla="*/ 0 w 237"/>
              <a:gd name="T19" fmla="*/ 30 h 108"/>
              <a:gd name="T20" fmla="*/ 0 w 237"/>
              <a:gd name="T21" fmla="*/ 108 h 108"/>
              <a:gd name="T22" fmla="*/ 237 w 237"/>
              <a:gd name="T23" fmla="*/ 108 h 108"/>
              <a:gd name="T24" fmla="*/ 237 w 237"/>
              <a:gd name="T25" fmla="*/ 3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7" h="108">
                <a:moveTo>
                  <a:pt x="237" y="30"/>
                </a:moveTo>
                <a:cubicBezTo>
                  <a:pt x="237" y="26"/>
                  <a:pt x="233" y="23"/>
                  <a:pt x="2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1" y="6"/>
                  <a:pt x="91" y="6"/>
                  <a:pt x="91" y="6"/>
                </a:cubicBezTo>
                <a:cubicBezTo>
                  <a:pt x="90" y="3"/>
                  <a:pt x="85" y="0"/>
                  <a:pt x="8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8" y="3"/>
                  <a:pt x="26" y="6"/>
                </a:cubicBezTo>
                <a:cubicBezTo>
                  <a:pt x="18" y="23"/>
                  <a:pt x="18" y="23"/>
                  <a:pt x="1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30"/>
                </a:cubicBezTo>
                <a:cubicBezTo>
                  <a:pt x="0" y="108"/>
                  <a:pt x="0" y="108"/>
                  <a:pt x="0" y="108"/>
                </a:cubicBezTo>
                <a:cubicBezTo>
                  <a:pt x="237" y="108"/>
                  <a:pt x="237" y="108"/>
                  <a:pt x="237" y="108"/>
                </a:cubicBezTo>
                <a:lnTo>
                  <a:pt x="237" y="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9" name="Freeform 676"/>
          <p:cNvSpPr/>
          <p:nvPr/>
        </p:nvSpPr>
        <p:spPr bwMode="auto">
          <a:xfrm>
            <a:off x="6002746" y="2590526"/>
            <a:ext cx="120326" cy="154419"/>
          </a:xfrm>
          <a:custGeom>
            <a:avLst/>
            <a:gdLst>
              <a:gd name="T0" fmla="*/ 6 w 60"/>
              <a:gd name="T1" fmla="*/ 24 h 77"/>
              <a:gd name="T2" fmla="*/ 24 w 60"/>
              <a:gd name="T3" fmla="*/ 24 h 77"/>
              <a:gd name="T4" fmla="*/ 24 w 60"/>
              <a:gd name="T5" fmla="*/ 7 h 77"/>
              <a:gd name="T6" fmla="*/ 53 w 60"/>
              <a:gd name="T7" fmla="*/ 7 h 77"/>
              <a:gd name="T8" fmla="*/ 53 w 60"/>
              <a:gd name="T9" fmla="*/ 69 h 77"/>
              <a:gd name="T10" fmla="*/ 60 w 60"/>
              <a:gd name="T11" fmla="*/ 77 h 77"/>
              <a:gd name="T12" fmla="*/ 60 w 60"/>
              <a:gd name="T13" fmla="*/ 0 h 77"/>
              <a:gd name="T14" fmla="*/ 17 w 60"/>
              <a:gd name="T15" fmla="*/ 0 h 77"/>
              <a:gd name="T16" fmla="*/ 17 w 60"/>
              <a:gd name="T17" fmla="*/ 0 h 77"/>
              <a:gd name="T18" fmla="*/ 0 w 60"/>
              <a:gd name="T19" fmla="*/ 17 h 77"/>
              <a:gd name="T20" fmla="*/ 0 w 60"/>
              <a:gd name="T21" fmla="*/ 77 h 77"/>
              <a:gd name="T22" fmla="*/ 6 w 60"/>
              <a:gd name="T23" fmla="*/ 68 h 77"/>
              <a:gd name="T24" fmla="*/ 6 w 60"/>
              <a:gd name="T2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77">
                <a:moveTo>
                  <a:pt x="6" y="24"/>
                </a:moveTo>
                <a:lnTo>
                  <a:pt x="24" y="24"/>
                </a:lnTo>
                <a:lnTo>
                  <a:pt x="24" y="7"/>
                </a:lnTo>
                <a:lnTo>
                  <a:pt x="53" y="7"/>
                </a:lnTo>
                <a:lnTo>
                  <a:pt x="53" y="69"/>
                </a:lnTo>
                <a:lnTo>
                  <a:pt x="60" y="77"/>
                </a:lnTo>
                <a:lnTo>
                  <a:pt x="60" y="0"/>
                </a:lnTo>
                <a:lnTo>
                  <a:pt x="17" y="0"/>
                </a:lnTo>
                <a:lnTo>
                  <a:pt x="17" y="0"/>
                </a:lnTo>
                <a:lnTo>
                  <a:pt x="0" y="17"/>
                </a:lnTo>
                <a:lnTo>
                  <a:pt x="0" y="77"/>
                </a:lnTo>
                <a:lnTo>
                  <a:pt x="6" y="68"/>
                </a:lnTo>
                <a:lnTo>
                  <a:pt x="6" y="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0" name="Freeform 677"/>
          <p:cNvSpPr/>
          <p:nvPr/>
        </p:nvSpPr>
        <p:spPr bwMode="auto">
          <a:xfrm>
            <a:off x="6010768" y="2696813"/>
            <a:ext cx="104283" cy="116315"/>
          </a:xfrm>
          <a:custGeom>
            <a:avLst/>
            <a:gdLst>
              <a:gd name="T0" fmla="*/ 26 w 52"/>
              <a:gd name="T1" fmla="*/ 0 h 58"/>
              <a:gd name="T2" fmla="*/ 0 w 52"/>
              <a:gd name="T3" fmla="*/ 29 h 58"/>
              <a:gd name="T4" fmla="*/ 19 w 52"/>
              <a:gd name="T5" fmla="*/ 29 h 58"/>
              <a:gd name="T6" fmla="*/ 19 w 52"/>
              <a:gd name="T7" fmla="*/ 58 h 58"/>
              <a:gd name="T8" fmla="*/ 32 w 52"/>
              <a:gd name="T9" fmla="*/ 58 h 58"/>
              <a:gd name="T10" fmla="*/ 32 w 52"/>
              <a:gd name="T11" fmla="*/ 29 h 58"/>
              <a:gd name="T12" fmla="*/ 52 w 52"/>
              <a:gd name="T13" fmla="*/ 29 h 58"/>
              <a:gd name="T14" fmla="*/ 26 w 52"/>
              <a:gd name="T1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58">
                <a:moveTo>
                  <a:pt x="26" y="0"/>
                </a:moveTo>
                <a:lnTo>
                  <a:pt x="0" y="29"/>
                </a:lnTo>
                <a:lnTo>
                  <a:pt x="19" y="29"/>
                </a:lnTo>
                <a:lnTo>
                  <a:pt x="19" y="58"/>
                </a:lnTo>
                <a:lnTo>
                  <a:pt x="32" y="58"/>
                </a:lnTo>
                <a:lnTo>
                  <a:pt x="32" y="29"/>
                </a:lnTo>
                <a:lnTo>
                  <a:pt x="52" y="29"/>
                </a:lnTo>
                <a:lnTo>
                  <a:pt x="2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1" name="Freeform 678"/>
          <p:cNvSpPr/>
          <p:nvPr/>
        </p:nvSpPr>
        <p:spPr bwMode="auto">
          <a:xfrm>
            <a:off x="2380928" y="3071830"/>
            <a:ext cx="190517" cy="152413"/>
          </a:xfrm>
          <a:custGeom>
            <a:avLst/>
            <a:gdLst>
              <a:gd name="T0" fmla="*/ 177 w 248"/>
              <a:gd name="T1" fmla="*/ 176 h 196"/>
              <a:gd name="T2" fmla="*/ 157 w 248"/>
              <a:gd name="T3" fmla="*/ 176 h 196"/>
              <a:gd name="T4" fmla="*/ 157 w 248"/>
              <a:gd name="T5" fmla="*/ 156 h 196"/>
              <a:gd name="T6" fmla="*/ 157 w 248"/>
              <a:gd name="T7" fmla="*/ 125 h 196"/>
              <a:gd name="T8" fmla="*/ 157 w 248"/>
              <a:gd name="T9" fmla="*/ 105 h 196"/>
              <a:gd name="T10" fmla="*/ 177 w 248"/>
              <a:gd name="T11" fmla="*/ 105 h 196"/>
              <a:gd name="T12" fmla="*/ 197 w 248"/>
              <a:gd name="T13" fmla="*/ 105 h 196"/>
              <a:gd name="T14" fmla="*/ 197 w 248"/>
              <a:gd name="T15" fmla="*/ 85 h 196"/>
              <a:gd name="T16" fmla="*/ 197 w 248"/>
              <a:gd name="T17" fmla="*/ 65 h 196"/>
              <a:gd name="T18" fmla="*/ 217 w 248"/>
              <a:gd name="T19" fmla="*/ 65 h 196"/>
              <a:gd name="T20" fmla="*/ 248 w 248"/>
              <a:gd name="T21" fmla="*/ 65 h 196"/>
              <a:gd name="T22" fmla="*/ 248 w 248"/>
              <a:gd name="T23" fmla="*/ 32 h 196"/>
              <a:gd name="T24" fmla="*/ 241 w 248"/>
              <a:gd name="T25" fmla="*/ 24 h 196"/>
              <a:gd name="T26" fmla="*/ 104 w 248"/>
              <a:gd name="T27" fmla="*/ 24 h 196"/>
              <a:gd name="T28" fmla="*/ 96 w 248"/>
              <a:gd name="T29" fmla="*/ 7 h 196"/>
              <a:gd name="T30" fmla="*/ 85 w 248"/>
              <a:gd name="T31" fmla="*/ 0 h 196"/>
              <a:gd name="T32" fmla="*/ 38 w 248"/>
              <a:gd name="T33" fmla="*/ 0 h 196"/>
              <a:gd name="T34" fmla="*/ 27 w 248"/>
              <a:gd name="T35" fmla="*/ 7 h 196"/>
              <a:gd name="T36" fmla="*/ 18 w 248"/>
              <a:gd name="T37" fmla="*/ 24 h 196"/>
              <a:gd name="T38" fmla="*/ 7 w 248"/>
              <a:gd name="T39" fmla="*/ 24 h 196"/>
              <a:gd name="T40" fmla="*/ 0 w 248"/>
              <a:gd name="T41" fmla="*/ 32 h 196"/>
              <a:gd name="T42" fmla="*/ 0 w 248"/>
              <a:gd name="T43" fmla="*/ 188 h 196"/>
              <a:gd name="T44" fmla="*/ 7 w 248"/>
              <a:gd name="T45" fmla="*/ 196 h 196"/>
              <a:gd name="T46" fmla="*/ 197 w 248"/>
              <a:gd name="T47" fmla="*/ 196 h 196"/>
              <a:gd name="T48" fmla="*/ 197 w 248"/>
              <a:gd name="T49" fmla="*/ 176 h 196"/>
              <a:gd name="T50" fmla="*/ 177 w 248"/>
              <a:gd name="T51" fmla="*/ 17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8" h="196">
                <a:moveTo>
                  <a:pt x="177" y="176"/>
                </a:moveTo>
                <a:cubicBezTo>
                  <a:pt x="157" y="176"/>
                  <a:pt x="157" y="176"/>
                  <a:pt x="157" y="176"/>
                </a:cubicBezTo>
                <a:cubicBezTo>
                  <a:pt x="157" y="156"/>
                  <a:pt x="157" y="156"/>
                  <a:pt x="157" y="156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97" y="105"/>
                  <a:pt x="197" y="105"/>
                  <a:pt x="197" y="105"/>
                </a:cubicBezTo>
                <a:cubicBezTo>
                  <a:pt x="197" y="85"/>
                  <a:pt x="197" y="85"/>
                  <a:pt x="197" y="85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217" y="65"/>
                  <a:pt x="217" y="65"/>
                  <a:pt x="217" y="65"/>
                </a:cubicBezTo>
                <a:cubicBezTo>
                  <a:pt x="248" y="65"/>
                  <a:pt x="248" y="65"/>
                  <a:pt x="248" y="65"/>
                </a:cubicBezTo>
                <a:cubicBezTo>
                  <a:pt x="248" y="32"/>
                  <a:pt x="248" y="32"/>
                  <a:pt x="248" y="32"/>
                </a:cubicBezTo>
                <a:cubicBezTo>
                  <a:pt x="248" y="28"/>
                  <a:pt x="245" y="24"/>
                  <a:pt x="241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5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29" y="3"/>
                  <a:pt x="27" y="7"/>
                </a:cubicBezTo>
                <a:cubicBezTo>
                  <a:pt x="18" y="24"/>
                  <a:pt x="18" y="24"/>
                  <a:pt x="1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3" y="24"/>
                  <a:pt x="0" y="28"/>
                  <a:pt x="0" y="3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2"/>
                  <a:pt x="3" y="196"/>
                  <a:pt x="7" y="196"/>
                </a:cubicBezTo>
                <a:cubicBezTo>
                  <a:pt x="197" y="196"/>
                  <a:pt x="197" y="196"/>
                  <a:pt x="197" y="196"/>
                </a:cubicBezTo>
                <a:cubicBezTo>
                  <a:pt x="197" y="176"/>
                  <a:pt x="197" y="176"/>
                  <a:pt x="197" y="176"/>
                </a:cubicBezTo>
                <a:lnTo>
                  <a:pt x="177" y="1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2" name="Freeform 679"/>
          <p:cNvSpPr/>
          <p:nvPr/>
        </p:nvSpPr>
        <p:spPr bwMode="auto">
          <a:xfrm>
            <a:off x="2517298" y="3138009"/>
            <a:ext cx="86234" cy="86234"/>
          </a:xfrm>
          <a:custGeom>
            <a:avLst/>
            <a:gdLst>
              <a:gd name="T0" fmla="*/ 27 w 43"/>
              <a:gd name="T1" fmla="*/ 0 h 43"/>
              <a:gd name="T2" fmla="*/ 15 w 43"/>
              <a:gd name="T3" fmla="*/ 0 h 43"/>
              <a:gd name="T4" fmla="*/ 15 w 43"/>
              <a:gd name="T5" fmla="*/ 15 h 43"/>
              <a:gd name="T6" fmla="*/ 0 w 43"/>
              <a:gd name="T7" fmla="*/ 15 h 43"/>
              <a:gd name="T8" fmla="*/ 0 w 43"/>
              <a:gd name="T9" fmla="*/ 27 h 43"/>
              <a:gd name="T10" fmla="*/ 15 w 43"/>
              <a:gd name="T11" fmla="*/ 27 h 43"/>
              <a:gd name="T12" fmla="*/ 15 w 43"/>
              <a:gd name="T13" fmla="*/ 43 h 43"/>
              <a:gd name="T14" fmla="*/ 27 w 43"/>
              <a:gd name="T15" fmla="*/ 43 h 43"/>
              <a:gd name="T16" fmla="*/ 27 w 43"/>
              <a:gd name="T17" fmla="*/ 27 h 43"/>
              <a:gd name="T18" fmla="*/ 43 w 43"/>
              <a:gd name="T19" fmla="*/ 27 h 43"/>
              <a:gd name="T20" fmla="*/ 43 w 43"/>
              <a:gd name="T21" fmla="*/ 15 h 43"/>
              <a:gd name="T22" fmla="*/ 27 w 43"/>
              <a:gd name="T23" fmla="*/ 15 h 43"/>
              <a:gd name="T24" fmla="*/ 27 w 43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3">
                <a:moveTo>
                  <a:pt x="27" y="0"/>
                </a:moveTo>
                <a:lnTo>
                  <a:pt x="15" y="0"/>
                </a:lnTo>
                <a:lnTo>
                  <a:pt x="15" y="15"/>
                </a:lnTo>
                <a:lnTo>
                  <a:pt x="0" y="15"/>
                </a:lnTo>
                <a:lnTo>
                  <a:pt x="0" y="27"/>
                </a:lnTo>
                <a:lnTo>
                  <a:pt x="15" y="27"/>
                </a:lnTo>
                <a:lnTo>
                  <a:pt x="15" y="43"/>
                </a:lnTo>
                <a:lnTo>
                  <a:pt x="27" y="43"/>
                </a:lnTo>
                <a:lnTo>
                  <a:pt x="27" y="27"/>
                </a:lnTo>
                <a:lnTo>
                  <a:pt x="43" y="27"/>
                </a:lnTo>
                <a:lnTo>
                  <a:pt x="43" y="15"/>
                </a:lnTo>
                <a:lnTo>
                  <a:pt x="27" y="15"/>
                </a:lnTo>
                <a:lnTo>
                  <a:pt x="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3" name="Freeform 680"/>
          <p:cNvSpPr/>
          <p:nvPr/>
        </p:nvSpPr>
        <p:spPr bwMode="auto">
          <a:xfrm>
            <a:off x="2826135" y="3071830"/>
            <a:ext cx="192522" cy="152413"/>
          </a:xfrm>
          <a:custGeom>
            <a:avLst/>
            <a:gdLst>
              <a:gd name="T0" fmla="*/ 158 w 249"/>
              <a:gd name="T1" fmla="*/ 176 h 196"/>
              <a:gd name="T2" fmla="*/ 158 w 249"/>
              <a:gd name="T3" fmla="*/ 156 h 196"/>
              <a:gd name="T4" fmla="*/ 158 w 249"/>
              <a:gd name="T5" fmla="*/ 125 h 196"/>
              <a:gd name="T6" fmla="*/ 158 w 249"/>
              <a:gd name="T7" fmla="*/ 105 h 196"/>
              <a:gd name="T8" fmla="*/ 178 w 249"/>
              <a:gd name="T9" fmla="*/ 105 h 196"/>
              <a:gd name="T10" fmla="*/ 249 w 249"/>
              <a:gd name="T11" fmla="*/ 105 h 196"/>
              <a:gd name="T12" fmla="*/ 249 w 249"/>
              <a:gd name="T13" fmla="*/ 32 h 196"/>
              <a:gd name="T14" fmla="*/ 242 w 249"/>
              <a:gd name="T15" fmla="*/ 24 h 196"/>
              <a:gd name="T16" fmla="*/ 105 w 249"/>
              <a:gd name="T17" fmla="*/ 24 h 196"/>
              <a:gd name="T18" fmla="*/ 97 w 249"/>
              <a:gd name="T19" fmla="*/ 7 h 196"/>
              <a:gd name="T20" fmla="*/ 86 w 249"/>
              <a:gd name="T21" fmla="*/ 0 h 196"/>
              <a:gd name="T22" fmla="*/ 39 w 249"/>
              <a:gd name="T23" fmla="*/ 0 h 196"/>
              <a:gd name="T24" fmla="*/ 28 w 249"/>
              <a:gd name="T25" fmla="*/ 7 h 196"/>
              <a:gd name="T26" fmla="*/ 19 w 249"/>
              <a:gd name="T27" fmla="*/ 24 h 196"/>
              <a:gd name="T28" fmla="*/ 8 w 249"/>
              <a:gd name="T29" fmla="*/ 24 h 196"/>
              <a:gd name="T30" fmla="*/ 0 w 249"/>
              <a:gd name="T31" fmla="*/ 32 h 196"/>
              <a:gd name="T32" fmla="*/ 0 w 249"/>
              <a:gd name="T33" fmla="*/ 188 h 196"/>
              <a:gd name="T34" fmla="*/ 8 w 249"/>
              <a:gd name="T35" fmla="*/ 196 h 196"/>
              <a:gd name="T36" fmla="*/ 242 w 249"/>
              <a:gd name="T37" fmla="*/ 196 h 196"/>
              <a:gd name="T38" fmla="*/ 249 w 249"/>
              <a:gd name="T39" fmla="*/ 188 h 196"/>
              <a:gd name="T40" fmla="*/ 249 w 249"/>
              <a:gd name="T41" fmla="*/ 176 h 196"/>
              <a:gd name="T42" fmla="*/ 178 w 249"/>
              <a:gd name="T43" fmla="*/ 176 h 196"/>
              <a:gd name="T44" fmla="*/ 158 w 249"/>
              <a:gd name="T45" fmla="*/ 17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9" h="196">
                <a:moveTo>
                  <a:pt x="158" y="176"/>
                </a:moveTo>
                <a:cubicBezTo>
                  <a:pt x="158" y="156"/>
                  <a:pt x="158" y="156"/>
                  <a:pt x="158" y="156"/>
                </a:cubicBezTo>
                <a:cubicBezTo>
                  <a:pt x="158" y="125"/>
                  <a:pt x="158" y="125"/>
                  <a:pt x="158" y="125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178" y="105"/>
                  <a:pt x="178" y="105"/>
                  <a:pt x="178" y="105"/>
                </a:cubicBezTo>
                <a:cubicBezTo>
                  <a:pt x="249" y="105"/>
                  <a:pt x="249" y="105"/>
                  <a:pt x="249" y="105"/>
                </a:cubicBezTo>
                <a:cubicBezTo>
                  <a:pt x="249" y="32"/>
                  <a:pt x="249" y="32"/>
                  <a:pt x="249" y="32"/>
                </a:cubicBezTo>
                <a:cubicBezTo>
                  <a:pt x="249" y="27"/>
                  <a:pt x="246" y="24"/>
                  <a:pt x="242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7" y="7"/>
                  <a:pt x="97" y="7"/>
                  <a:pt x="97" y="7"/>
                </a:cubicBezTo>
                <a:cubicBezTo>
                  <a:pt x="95" y="3"/>
                  <a:pt x="90" y="0"/>
                  <a:pt x="8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0" y="3"/>
                  <a:pt x="28" y="7"/>
                </a:cubicBezTo>
                <a:cubicBezTo>
                  <a:pt x="19" y="24"/>
                  <a:pt x="19" y="24"/>
                  <a:pt x="1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7"/>
                  <a:pt x="0" y="3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2"/>
                  <a:pt x="4" y="196"/>
                  <a:pt x="8" y="196"/>
                </a:cubicBezTo>
                <a:cubicBezTo>
                  <a:pt x="242" y="196"/>
                  <a:pt x="242" y="196"/>
                  <a:pt x="242" y="196"/>
                </a:cubicBezTo>
                <a:cubicBezTo>
                  <a:pt x="246" y="196"/>
                  <a:pt x="249" y="192"/>
                  <a:pt x="249" y="188"/>
                </a:cubicBezTo>
                <a:cubicBezTo>
                  <a:pt x="249" y="176"/>
                  <a:pt x="249" y="176"/>
                  <a:pt x="249" y="176"/>
                </a:cubicBezTo>
                <a:cubicBezTo>
                  <a:pt x="178" y="176"/>
                  <a:pt x="178" y="176"/>
                  <a:pt x="178" y="176"/>
                </a:cubicBezTo>
                <a:lnTo>
                  <a:pt x="158" y="1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4" name="Rectangle 681"/>
          <p:cNvSpPr>
            <a:spLocks noChangeArrowheads="1"/>
          </p:cNvSpPr>
          <p:nvPr/>
        </p:nvSpPr>
        <p:spPr bwMode="auto">
          <a:xfrm>
            <a:off x="2962505" y="3170096"/>
            <a:ext cx="86234" cy="240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5" name="Freeform 682"/>
          <p:cNvSpPr>
            <a:spLocks noEditPoints="1"/>
          </p:cNvSpPr>
          <p:nvPr/>
        </p:nvSpPr>
        <p:spPr bwMode="auto">
          <a:xfrm>
            <a:off x="3718555" y="3059798"/>
            <a:ext cx="222604" cy="176478"/>
          </a:xfrm>
          <a:custGeom>
            <a:avLst/>
            <a:gdLst>
              <a:gd name="T0" fmla="*/ 279 w 288"/>
              <a:gd name="T1" fmla="*/ 28 h 227"/>
              <a:gd name="T2" fmla="*/ 121 w 288"/>
              <a:gd name="T3" fmla="*/ 28 h 227"/>
              <a:gd name="T4" fmla="*/ 111 w 288"/>
              <a:gd name="T5" fmla="*/ 8 h 227"/>
              <a:gd name="T6" fmla="*/ 99 w 288"/>
              <a:gd name="T7" fmla="*/ 0 h 227"/>
              <a:gd name="T8" fmla="*/ 44 w 288"/>
              <a:gd name="T9" fmla="*/ 0 h 227"/>
              <a:gd name="T10" fmla="*/ 32 w 288"/>
              <a:gd name="T11" fmla="*/ 8 h 227"/>
              <a:gd name="T12" fmla="*/ 22 w 288"/>
              <a:gd name="T13" fmla="*/ 28 h 227"/>
              <a:gd name="T14" fmla="*/ 9 w 288"/>
              <a:gd name="T15" fmla="*/ 28 h 227"/>
              <a:gd name="T16" fmla="*/ 0 w 288"/>
              <a:gd name="T17" fmla="*/ 37 h 227"/>
              <a:gd name="T18" fmla="*/ 0 w 288"/>
              <a:gd name="T19" fmla="*/ 218 h 227"/>
              <a:gd name="T20" fmla="*/ 9 w 288"/>
              <a:gd name="T21" fmla="*/ 227 h 227"/>
              <a:gd name="T22" fmla="*/ 279 w 288"/>
              <a:gd name="T23" fmla="*/ 227 h 227"/>
              <a:gd name="T24" fmla="*/ 288 w 288"/>
              <a:gd name="T25" fmla="*/ 218 h 227"/>
              <a:gd name="T26" fmla="*/ 288 w 288"/>
              <a:gd name="T27" fmla="*/ 37 h 227"/>
              <a:gd name="T28" fmla="*/ 279 w 288"/>
              <a:gd name="T29" fmla="*/ 28 h 227"/>
              <a:gd name="T30" fmla="*/ 264 w 288"/>
              <a:gd name="T31" fmla="*/ 203 h 227"/>
              <a:gd name="T32" fmla="*/ 24 w 288"/>
              <a:gd name="T33" fmla="*/ 203 h 227"/>
              <a:gd name="T34" fmla="*/ 24 w 288"/>
              <a:gd name="T35" fmla="*/ 52 h 227"/>
              <a:gd name="T36" fmla="*/ 43 w 288"/>
              <a:gd name="T37" fmla="*/ 39 h 227"/>
              <a:gd name="T38" fmla="*/ 50 w 288"/>
              <a:gd name="T39" fmla="*/ 24 h 227"/>
              <a:gd name="T40" fmla="*/ 92 w 288"/>
              <a:gd name="T41" fmla="*/ 24 h 227"/>
              <a:gd name="T42" fmla="*/ 99 w 288"/>
              <a:gd name="T43" fmla="*/ 39 h 227"/>
              <a:gd name="T44" fmla="*/ 121 w 288"/>
              <a:gd name="T45" fmla="*/ 52 h 227"/>
              <a:gd name="T46" fmla="*/ 264 w 288"/>
              <a:gd name="T47" fmla="*/ 52 h 227"/>
              <a:gd name="T48" fmla="*/ 264 w 288"/>
              <a:gd name="T49" fmla="*/ 20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27">
                <a:moveTo>
                  <a:pt x="279" y="28"/>
                </a:moveTo>
                <a:cubicBezTo>
                  <a:pt x="121" y="28"/>
                  <a:pt x="121" y="28"/>
                  <a:pt x="121" y="28"/>
                </a:cubicBezTo>
                <a:cubicBezTo>
                  <a:pt x="111" y="8"/>
                  <a:pt x="111" y="8"/>
                  <a:pt x="111" y="8"/>
                </a:cubicBezTo>
                <a:cubicBezTo>
                  <a:pt x="109" y="4"/>
                  <a:pt x="103" y="0"/>
                  <a:pt x="9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0"/>
                  <a:pt x="34" y="4"/>
                  <a:pt x="32" y="8"/>
                </a:cubicBezTo>
                <a:cubicBezTo>
                  <a:pt x="22" y="28"/>
                  <a:pt x="22" y="28"/>
                  <a:pt x="22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4" y="28"/>
                  <a:pt x="0" y="32"/>
                  <a:pt x="0" y="37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3"/>
                  <a:pt x="4" y="227"/>
                  <a:pt x="9" y="227"/>
                </a:cubicBezTo>
                <a:cubicBezTo>
                  <a:pt x="279" y="227"/>
                  <a:pt x="279" y="227"/>
                  <a:pt x="279" y="227"/>
                </a:cubicBezTo>
                <a:cubicBezTo>
                  <a:pt x="284" y="227"/>
                  <a:pt x="288" y="223"/>
                  <a:pt x="288" y="218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2"/>
                  <a:pt x="284" y="28"/>
                  <a:pt x="279" y="28"/>
                </a:cubicBezTo>
                <a:close/>
                <a:moveTo>
                  <a:pt x="264" y="203"/>
                </a:moveTo>
                <a:cubicBezTo>
                  <a:pt x="24" y="203"/>
                  <a:pt x="24" y="203"/>
                  <a:pt x="24" y="203"/>
                </a:cubicBezTo>
                <a:cubicBezTo>
                  <a:pt x="24" y="52"/>
                  <a:pt x="24" y="52"/>
                  <a:pt x="24" y="52"/>
                </a:cubicBezTo>
                <a:cubicBezTo>
                  <a:pt x="32" y="52"/>
                  <a:pt x="39" y="47"/>
                  <a:pt x="43" y="39"/>
                </a:cubicBezTo>
                <a:cubicBezTo>
                  <a:pt x="50" y="24"/>
                  <a:pt x="50" y="24"/>
                  <a:pt x="5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9" y="39"/>
                  <a:pt x="99" y="39"/>
                  <a:pt x="99" y="39"/>
                </a:cubicBezTo>
                <a:cubicBezTo>
                  <a:pt x="103" y="47"/>
                  <a:pt x="112" y="52"/>
                  <a:pt x="121" y="52"/>
                </a:cubicBezTo>
                <a:cubicBezTo>
                  <a:pt x="264" y="52"/>
                  <a:pt x="264" y="52"/>
                  <a:pt x="264" y="52"/>
                </a:cubicBezTo>
                <a:lnTo>
                  <a:pt x="264" y="20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6" name="Freeform 683"/>
          <p:cNvSpPr/>
          <p:nvPr/>
        </p:nvSpPr>
        <p:spPr bwMode="auto">
          <a:xfrm>
            <a:off x="3273348" y="3075841"/>
            <a:ext cx="182495" cy="144391"/>
          </a:xfrm>
          <a:custGeom>
            <a:avLst/>
            <a:gdLst>
              <a:gd name="T0" fmla="*/ 157 w 236"/>
              <a:gd name="T1" fmla="*/ 162 h 185"/>
              <a:gd name="T2" fmla="*/ 170 w 236"/>
              <a:gd name="T3" fmla="*/ 149 h 185"/>
              <a:gd name="T4" fmla="*/ 186 w 236"/>
              <a:gd name="T5" fmla="*/ 133 h 185"/>
              <a:gd name="T6" fmla="*/ 170 w 236"/>
              <a:gd name="T7" fmla="*/ 117 h 185"/>
              <a:gd name="T8" fmla="*/ 157 w 236"/>
              <a:gd name="T9" fmla="*/ 104 h 185"/>
              <a:gd name="T10" fmla="*/ 170 w 236"/>
              <a:gd name="T11" fmla="*/ 90 h 185"/>
              <a:gd name="T12" fmla="*/ 193 w 236"/>
              <a:gd name="T13" fmla="*/ 67 h 185"/>
              <a:gd name="T14" fmla="*/ 207 w 236"/>
              <a:gd name="T15" fmla="*/ 54 h 185"/>
              <a:gd name="T16" fmla="*/ 220 w 236"/>
              <a:gd name="T17" fmla="*/ 67 h 185"/>
              <a:gd name="T18" fmla="*/ 236 w 236"/>
              <a:gd name="T19" fmla="*/ 83 h 185"/>
              <a:gd name="T20" fmla="*/ 236 w 236"/>
              <a:gd name="T21" fmla="*/ 83 h 185"/>
              <a:gd name="T22" fmla="*/ 236 w 236"/>
              <a:gd name="T23" fmla="*/ 30 h 185"/>
              <a:gd name="T24" fmla="*/ 229 w 236"/>
              <a:gd name="T25" fmla="*/ 22 h 185"/>
              <a:gd name="T26" fmla="*/ 99 w 236"/>
              <a:gd name="T27" fmla="*/ 22 h 185"/>
              <a:gd name="T28" fmla="*/ 91 w 236"/>
              <a:gd name="T29" fmla="*/ 6 h 185"/>
              <a:gd name="T30" fmla="*/ 81 w 236"/>
              <a:gd name="T31" fmla="*/ 0 h 185"/>
              <a:gd name="T32" fmla="*/ 36 w 236"/>
              <a:gd name="T33" fmla="*/ 0 h 185"/>
              <a:gd name="T34" fmla="*/ 26 w 236"/>
              <a:gd name="T35" fmla="*/ 6 h 185"/>
              <a:gd name="T36" fmla="*/ 18 w 236"/>
              <a:gd name="T37" fmla="*/ 22 h 185"/>
              <a:gd name="T38" fmla="*/ 7 w 236"/>
              <a:gd name="T39" fmla="*/ 22 h 185"/>
              <a:gd name="T40" fmla="*/ 0 w 236"/>
              <a:gd name="T41" fmla="*/ 30 h 185"/>
              <a:gd name="T42" fmla="*/ 0 w 236"/>
              <a:gd name="T43" fmla="*/ 178 h 185"/>
              <a:gd name="T44" fmla="*/ 7 w 236"/>
              <a:gd name="T45" fmla="*/ 185 h 185"/>
              <a:gd name="T46" fmla="*/ 180 w 236"/>
              <a:gd name="T47" fmla="*/ 185 h 185"/>
              <a:gd name="T48" fmla="*/ 170 w 236"/>
              <a:gd name="T49" fmla="*/ 175 h 185"/>
              <a:gd name="T50" fmla="*/ 157 w 236"/>
              <a:gd name="T51" fmla="*/ 1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185">
                <a:moveTo>
                  <a:pt x="157" y="162"/>
                </a:moveTo>
                <a:cubicBezTo>
                  <a:pt x="170" y="149"/>
                  <a:pt x="170" y="149"/>
                  <a:pt x="170" y="149"/>
                </a:cubicBezTo>
                <a:cubicBezTo>
                  <a:pt x="186" y="133"/>
                  <a:pt x="186" y="133"/>
                  <a:pt x="186" y="133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93" y="67"/>
                  <a:pt x="193" y="67"/>
                  <a:pt x="193" y="67"/>
                </a:cubicBezTo>
                <a:cubicBezTo>
                  <a:pt x="207" y="54"/>
                  <a:pt x="207" y="54"/>
                  <a:pt x="207" y="54"/>
                </a:cubicBezTo>
                <a:cubicBezTo>
                  <a:pt x="220" y="67"/>
                  <a:pt x="220" y="67"/>
                  <a:pt x="220" y="67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36" y="30"/>
                  <a:pt x="236" y="30"/>
                  <a:pt x="236" y="30"/>
                </a:cubicBezTo>
                <a:cubicBezTo>
                  <a:pt x="236" y="26"/>
                  <a:pt x="233" y="22"/>
                  <a:pt x="22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1" y="6"/>
                  <a:pt x="91" y="6"/>
                  <a:pt x="91" y="6"/>
                </a:cubicBezTo>
                <a:cubicBezTo>
                  <a:pt x="89" y="2"/>
                  <a:pt x="85" y="0"/>
                  <a:pt x="8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8" y="2"/>
                  <a:pt x="26" y="6"/>
                </a:cubicBezTo>
                <a:cubicBezTo>
                  <a:pt x="18" y="22"/>
                  <a:pt x="18" y="22"/>
                  <a:pt x="1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3" y="22"/>
                  <a:pt x="0" y="26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3" y="185"/>
                  <a:pt x="7" y="185"/>
                </a:cubicBezTo>
                <a:cubicBezTo>
                  <a:pt x="180" y="185"/>
                  <a:pt x="180" y="185"/>
                  <a:pt x="180" y="185"/>
                </a:cubicBezTo>
                <a:cubicBezTo>
                  <a:pt x="170" y="175"/>
                  <a:pt x="170" y="175"/>
                  <a:pt x="170" y="175"/>
                </a:cubicBezTo>
                <a:lnTo>
                  <a:pt x="157" y="1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7" name="Freeform 684"/>
          <p:cNvSpPr/>
          <p:nvPr/>
        </p:nvSpPr>
        <p:spPr bwMode="auto">
          <a:xfrm>
            <a:off x="3415733" y="3140015"/>
            <a:ext cx="80217" cy="80217"/>
          </a:xfrm>
          <a:custGeom>
            <a:avLst/>
            <a:gdLst>
              <a:gd name="T0" fmla="*/ 40 w 40"/>
              <a:gd name="T1" fmla="*/ 31 h 40"/>
              <a:gd name="T2" fmla="*/ 29 w 40"/>
              <a:gd name="T3" fmla="*/ 20 h 40"/>
              <a:gd name="T4" fmla="*/ 40 w 40"/>
              <a:gd name="T5" fmla="*/ 9 h 40"/>
              <a:gd name="T6" fmla="*/ 31 w 40"/>
              <a:gd name="T7" fmla="*/ 0 h 40"/>
              <a:gd name="T8" fmla="*/ 20 w 40"/>
              <a:gd name="T9" fmla="*/ 11 h 40"/>
              <a:gd name="T10" fmla="*/ 9 w 40"/>
              <a:gd name="T11" fmla="*/ 0 h 40"/>
              <a:gd name="T12" fmla="*/ 0 w 40"/>
              <a:gd name="T13" fmla="*/ 9 h 40"/>
              <a:gd name="T14" fmla="*/ 11 w 40"/>
              <a:gd name="T15" fmla="*/ 20 h 40"/>
              <a:gd name="T16" fmla="*/ 0 w 40"/>
              <a:gd name="T17" fmla="*/ 31 h 40"/>
              <a:gd name="T18" fmla="*/ 9 w 40"/>
              <a:gd name="T19" fmla="*/ 40 h 40"/>
              <a:gd name="T20" fmla="*/ 20 w 40"/>
              <a:gd name="T21" fmla="*/ 29 h 40"/>
              <a:gd name="T22" fmla="*/ 31 w 40"/>
              <a:gd name="T23" fmla="*/ 40 h 40"/>
              <a:gd name="T24" fmla="*/ 40 w 40"/>
              <a:gd name="T25" fmla="*/ 3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40">
                <a:moveTo>
                  <a:pt x="40" y="31"/>
                </a:moveTo>
                <a:lnTo>
                  <a:pt x="29" y="20"/>
                </a:lnTo>
                <a:lnTo>
                  <a:pt x="40" y="9"/>
                </a:lnTo>
                <a:lnTo>
                  <a:pt x="31" y="0"/>
                </a:lnTo>
                <a:lnTo>
                  <a:pt x="20" y="11"/>
                </a:lnTo>
                <a:lnTo>
                  <a:pt x="9" y="0"/>
                </a:lnTo>
                <a:lnTo>
                  <a:pt x="0" y="9"/>
                </a:lnTo>
                <a:lnTo>
                  <a:pt x="11" y="20"/>
                </a:lnTo>
                <a:lnTo>
                  <a:pt x="0" y="31"/>
                </a:lnTo>
                <a:lnTo>
                  <a:pt x="9" y="40"/>
                </a:lnTo>
                <a:lnTo>
                  <a:pt x="20" y="29"/>
                </a:lnTo>
                <a:lnTo>
                  <a:pt x="31" y="40"/>
                </a:lnTo>
                <a:lnTo>
                  <a:pt x="40" y="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" name="Freeform 690"/>
          <p:cNvSpPr>
            <a:spLocks noEditPoints="1"/>
          </p:cNvSpPr>
          <p:nvPr/>
        </p:nvSpPr>
        <p:spPr bwMode="auto">
          <a:xfrm>
            <a:off x="1612847" y="3611292"/>
            <a:ext cx="96261" cy="94256"/>
          </a:xfrm>
          <a:custGeom>
            <a:avLst/>
            <a:gdLst>
              <a:gd name="T0" fmla="*/ 27 w 124"/>
              <a:gd name="T1" fmla="*/ 1 h 121"/>
              <a:gd name="T2" fmla="*/ 31 w 124"/>
              <a:gd name="T3" fmla="*/ 8 h 121"/>
              <a:gd name="T4" fmla="*/ 23 w 124"/>
              <a:gd name="T5" fmla="*/ 17 h 121"/>
              <a:gd name="T6" fmla="*/ 16 w 124"/>
              <a:gd name="T7" fmla="*/ 24 h 121"/>
              <a:gd name="T8" fmla="*/ 0 w 124"/>
              <a:gd name="T9" fmla="*/ 34 h 121"/>
              <a:gd name="T10" fmla="*/ 51 w 124"/>
              <a:gd name="T11" fmla="*/ 85 h 121"/>
              <a:gd name="T12" fmla="*/ 75 w 124"/>
              <a:gd name="T13" fmla="*/ 117 h 121"/>
              <a:gd name="T14" fmla="*/ 88 w 124"/>
              <a:gd name="T15" fmla="*/ 121 h 121"/>
              <a:gd name="T16" fmla="*/ 124 w 124"/>
              <a:gd name="T17" fmla="*/ 85 h 121"/>
              <a:gd name="T18" fmla="*/ 120 w 124"/>
              <a:gd name="T19" fmla="*/ 72 h 121"/>
              <a:gd name="T20" fmla="*/ 88 w 124"/>
              <a:gd name="T21" fmla="*/ 48 h 121"/>
              <a:gd name="T22" fmla="*/ 40 w 124"/>
              <a:gd name="T23" fmla="*/ 0 h 121"/>
              <a:gd name="T24" fmla="*/ 35 w 124"/>
              <a:gd name="T25" fmla="*/ 5 h 121"/>
              <a:gd name="T26" fmla="*/ 27 w 124"/>
              <a:gd name="T27" fmla="*/ 1 h 121"/>
              <a:gd name="T28" fmla="*/ 85 w 124"/>
              <a:gd name="T29" fmla="*/ 66 h 121"/>
              <a:gd name="T30" fmla="*/ 100 w 124"/>
              <a:gd name="T31" fmla="*/ 81 h 121"/>
              <a:gd name="T32" fmla="*/ 85 w 124"/>
              <a:gd name="T33" fmla="*/ 96 h 121"/>
              <a:gd name="T34" fmla="*/ 70 w 124"/>
              <a:gd name="T35" fmla="*/ 81 h 121"/>
              <a:gd name="T36" fmla="*/ 85 w 124"/>
              <a:gd name="T37" fmla="*/ 6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121">
                <a:moveTo>
                  <a:pt x="27" y="1"/>
                </a:moveTo>
                <a:cubicBezTo>
                  <a:pt x="31" y="8"/>
                  <a:pt x="31" y="8"/>
                  <a:pt x="31" y="8"/>
                </a:cubicBezTo>
                <a:cubicBezTo>
                  <a:pt x="23" y="17"/>
                  <a:pt x="23" y="17"/>
                  <a:pt x="23" y="17"/>
                </a:cubicBezTo>
                <a:cubicBezTo>
                  <a:pt x="16" y="24"/>
                  <a:pt x="16" y="24"/>
                  <a:pt x="16" y="24"/>
                </a:cubicBezTo>
                <a:cubicBezTo>
                  <a:pt x="11" y="29"/>
                  <a:pt x="6" y="32"/>
                  <a:pt x="0" y="34"/>
                </a:cubicBezTo>
                <a:cubicBezTo>
                  <a:pt x="51" y="85"/>
                  <a:pt x="51" y="85"/>
                  <a:pt x="51" y="85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88" y="48"/>
                  <a:pt x="88" y="48"/>
                  <a:pt x="88" y="48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5"/>
                  <a:pt x="35" y="5"/>
                  <a:pt x="35" y="5"/>
                </a:cubicBezTo>
                <a:lnTo>
                  <a:pt x="27" y="1"/>
                </a:lnTo>
                <a:close/>
                <a:moveTo>
                  <a:pt x="85" y="66"/>
                </a:moveTo>
                <a:cubicBezTo>
                  <a:pt x="93" y="66"/>
                  <a:pt x="100" y="73"/>
                  <a:pt x="100" y="81"/>
                </a:cubicBezTo>
                <a:cubicBezTo>
                  <a:pt x="100" y="90"/>
                  <a:pt x="93" y="96"/>
                  <a:pt x="85" y="96"/>
                </a:cubicBezTo>
                <a:cubicBezTo>
                  <a:pt x="76" y="96"/>
                  <a:pt x="70" y="90"/>
                  <a:pt x="70" y="81"/>
                </a:cubicBezTo>
                <a:cubicBezTo>
                  <a:pt x="70" y="73"/>
                  <a:pt x="76" y="66"/>
                  <a:pt x="85" y="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" name="Freeform 691"/>
          <p:cNvSpPr/>
          <p:nvPr/>
        </p:nvSpPr>
        <p:spPr bwMode="auto">
          <a:xfrm>
            <a:off x="1486504" y="3482944"/>
            <a:ext cx="100272" cy="100272"/>
          </a:xfrm>
          <a:custGeom>
            <a:avLst/>
            <a:gdLst>
              <a:gd name="T0" fmla="*/ 105 w 129"/>
              <a:gd name="T1" fmla="*/ 102 h 129"/>
              <a:gd name="T2" fmla="*/ 113 w 129"/>
              <a:gd name="T3" fmla="*/ 93 h 129"/>
              <a:gd name="T4" fmla="*/ 121 w 129"/>
              <a:gd name="T5" fmla="*/ 97 h 129"/>
              <a:gd name="T6" fmla="*/ 117 w 129"/>
              <a:gd name="T7" fmla="*/ 90 h 129"/>
              <a:gd name="T8" fmla="*/ 125 w 129"/>
              <a:gd name="T9" fmla="*/ 82 h 129"/>
              <a:gd name="T10" fmla="*/ 126 w 129"/>
              <a:gd name="T11" fmla="*/ 81 h 129"/>
              <a:gd name="T12" fmla="*/ 129 w 129"/>
              <a:gd name="T13" fmla="*/ 67 h 129"/>
              <a:gd name="T14" fmla="*/ 62 w 129"/>
              <a:gd name="T15" fmla="*/ 0 h 129"/>
              <a:gd name="T16" fmla="*/ 56 w 129"/>
              <a:gd name="T17" fmla="*/ 6 h 129"/>
              <a:gd name="T18" fmla="*/ 81 w 129"/>
              <a:gd name="T19" fmla="*/ 46 h 129"/>
              <a:gd name="T20" fmla="*/ 46 w 129"/>
              <a:gd name="T21" fmla="*/ 81 h 129"/>
              <a:gd name="T22" fmla="*/ 6 w 129"/>
              <a:gd name="T23" fmla="*/ 56 h 129"/>
              <a:gd name="T24" fmla="*/ 0 w 129"/>
              <a:gd name="T25" fmla="*/ 62 h 129"/>
              <a:gd name="T26" fmla="*/ 67 w 129"/>
              <a:gd name="T27" fmla="*/ 129 h 129"/>
              <a:gd name="T28" fmla="*/ 86 w 129"/>
              <a:gd name="T29" fmla="*/ 123 h 129"/>
              <a:gd name="T30" fmla="*/ 88 w 129"/>
              <a:gd name="T31" fmla="*/ 125 h 129"/>
              <a:gd name="T32" fmla="*/ 98 w 129"/>
              <a:gd name="T33" fmla="*/ 109 h 129"/>
              <a:gd name="T34" fmla="*/ 105 w 129"/>
              <a:gd name="T35" fmla="*/ 10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9" h="129">
                <a:moveTo>
                  <a:pt x="105" y="102"/>
                </a:moveTo>
                <a:cubicBezTo>
                  <a:pt x="113" y="93"/>
                  <a:pt x="113" y="93"/>
                  <a:pt x="113" y="93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8" y="76"/>
                  <a:pt x="129" y="71"/>
                  <a:pt x="129" y="67"/>
                </a:cubicBezTo>
                <a:cubicBezTo>
                  <a:pt x="129" y="33"/>
                  <a:pt x="96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3" y="33"/>
                  <a:pt x="81" y="29"/>
                  <a:pt x="81" y="46"/>
                </a:cubicBezTo>
                <a:cubicBezTo>
                  <a:pt x="81" y="59"/>
                  <a:pt x="59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6"/>
                  <a:pt x="33" y="129"/>
                  <a:pt x="67" y="129"/>
                </a:cubicBezTo>
                <a:cubicBezTo>
                  <a:pt x="73" y="129"/>
                  <a:pt x="80" y="127"/>
                  <a:pt x="86" y="123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90" y="119"/>
                  <a:pt x="93" y="114"/>
                  <a:pt x="98" y="109"/>
                </a:cubicBezTo>
                <a:lnTo>
                  <a:pt x="105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4" name="Freeform 692"/>
          <p:cNvSpPr/>
          <p:nvPr/>
        </p:nvSpPr>
        <p:spPr bwMode="auto">
          <a:xfrm>
            <a:off x="1486504" y="3482944"/>
            <a:ext cx="226615" cy="222604"/>
          </a:xfrm>
          <a:custGeom>
            <a:avLst/>
            <a:gdLst>
              <a:gd name="T0" fmla="*/ 280 w 291"/>
              <a:gd name="T1" fmla="*/ 27 h 287"/>
              <a:gd name="T2" fmla="*/ 260 w 291"/>
              <a:gd name="T3" fmla="*/ 8 h 287"/>
              <a:gd name="T4" fmla="*/ 241 w 291"/>
              <a:gd name="T5" fmla="*/ 0 h 287"/>
              <a:gd name="T6" fmla="*/ 222 w 291"/>
              <a:gd name="T7" fmla="*/ 8 h 287"/>
              <a:gd name="T8" fmla="*/ 137 w 291"/>
              <a:gd name="T9" fmla="*/ 93 h 287"/>
              <a:gd name="T10" fmla="*/ 133 w 291"/>
              <a:gd name="T11" fmla="*/ 110 h 287"/>
              <a:gd name="T12" fmla="*/ 122 w 291"/>
              <a:gd name="T13" fmla="*/ 114 h 287"/>
              <a:gd name="T14" fmla="*/ 116 w 291"/>
              <a:gd name="T15" fmla="*/ 113 h 287"/>
              <a:gd name="T16" fmla="*/ 109 w 291"/>
              <a:gd name="T17" fmla="*/ 120 h 287"/>
              <a:gd name="T18" fmla="*/ 109 w 291"/>
              <a:gd name="T19" fmla="*/ 159 h 287"/>
              <a:gd name="T20" fmla="*/ 110 w 291"/>
              <a:gd name="T21" fmla="*/ 160 h 287"/>
              <a:gd name="T22" fmla="*/ 44 w 291"/>
              <a:gd name="T23" fmla="*/ 227 h 287"/>
              <a:gd name="T24" fmla="*/ 26 w 291"/>
              <a:gd name="T25" fmla="*/ 234 h 287"/>
              <a:gd name="T26" fmla="*/ 0 w 291"/>
              <a:gd name="T27" fmla="*/ 271 h 287"/>
              <a:gd name="T28" fmla="*/ 17 w 291"/>
              <a:gd name="T29" fmla="*/ 287 h 287"/>
              <a:gd name="T30" fmla="*/ 54 w 291"/>
              <a:gd name="T31" fmla="*/ 261 h 287"/>
              <a:gd name="T32" fmla="*/ 60 w 291"/>
              <a:gd name="T33" fmla="*/ 243 h 287"/>
              <a:gd name="T34" fmla="*/ 127 w 291"/>
              <a:gd name="T35" fmla="*/ 177 h 287"/>
              <a:gd name="T36" fmla="*/ 129 w 291"/>
              <a:gd name="T37" fmla="*/ 179 h 287"/>
              <a:gd name="T38" fmla="*/ 148 w 291"/>
              <a:gd name="T39" fmla="*/ 187 h 287"/>
              <a:gd name="T40" fmla="*/ 167 w 291"/>
              <a:gd name="T41" fmla="*/ 179 h 287"/>
              <a:gd name="T42" fmla="*/ 175 w 291"/>
              <a:gd name="T43" fmla="*/ 171 h 287"/>
              <a:gd name="T44" fmla="*/ 178 w 291"/>
              <a:gd name="T45" fmla="*/ 155 h 287"/>
              <a:gd name="T46" fmla="*/ 190 w 291"/>
              <a:gd name="T47" fmla="*/ 150 h 287"/>
              <a:gd name="T48" fmla="*/ 195 w 291"/>
              <a:gd name="T49" fmla="*/ 151 h 287"/>
              <a:gd name="T50" fmla="*/ 280 w 291"/>
              <a:gd name="T51" fmla="*/ 66 h 287"/>
              <a:gd name="T52" fmla="*/ 280 w 291"/>
              <a:gd name="T53" fmla="*/ 2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91" h="287">
                <a:moveTo>
                  <a:pt x="280" y="27"/>
                </a:moveTo>
                <a:cubicBezTo>
                  <a:pt x="260" y="8"/>
                  <a:pt x="260" y="8"/>
                  <a:pt x="260" y="8"/>
                </a:cubicBezTo>
                <a:cubicBezTo>
                  <a:pt x="255" y="2"/>
                  <a:pt x="248" y="0"/>
                  <a:pt x="241" y="0"/>
                </a:cubicBezTo>
                <a:cubicBezTo>
                  <a:pt x="234" y="0"/>
                  <a:pt x="227" y="2"/>
                  <a:pt x="222" y="8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9" y="98"/>
                  <a:pt x="137" y="106"/>
                  <a:pt x="133" y="110"/>
                </a:cubicBezTo>
                <a:cubicBezTo>
                  <a:pt x="130" y="112"/>
                  <a:pt x="126" y="114"/>
                  <a:pt x="122" y="114"/>
                </a:cubicBezTo>
                <a:cubicBezTo>
                  <a:pt x="120" y="114"/>
                  <a:pt x="118" y="114"/>
                  <a:pt x="116" y="113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98" y="131"/>
                  <a:pt x="98" y="148"/>
                  <a:pt x="109" y="159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26" y="234"/>
                  <a:pt x="26" y="234"/>
                  <a:pt x="26" y="234"/>
                </a:cubicBezTo>
                <a:cubicBezTo>
                  <a:pt x="0" y="271"/>
                  <a:pt x="0" y="271"/>
                  <a:pt x="0" y="271"/>
                </a:cubicBezTo>
                <a:cubicBezTo>
                  <a:pt x="17" y="287"/>
                  <a:pt x="17" y="287"/>
                  <a:pt x="17" y="287"/>
                </a:cubicBezTo>
                <a:cubicBezTo>
                  <a:pt x="54" y="261"/>
                  <a:pt x="54" y="261"/>
                  <a:pt x="54" y="261"/>
                </a:cubicBezTo>
                <a:cubicBezTo>
                  <a:pt x="60" y="243"/>
                  <a:pt x="60" y="243"/>
                  <a:pt x="60" y="243"/>
                </a:cubicBezTo>
                <a:cubicBezTo>
                  <a:pt x="127" y="177"/>
                  <a:pt x="127" y="177"/>
                  <a:pt x="127" y="177"/>
                </a:cubicBezTo>
                <a:cubicBezTo>
                  <a:pt x="129" y="179"/>
                  <a:pt x="129" y="179"/>
                  <a:pt x="129" y="179"/>
                </a:cubicBezTo>
                <a:cubicBezTo>
                  <a:pt x="134" y="184"/>
                  <a:pt x="141" y="187"/>
                  <a:pt x="148" y="187"/>
                </a:cubicBezTo>
                <a:cubicBezTo>
                  <a:pt x="155" y="187"/>
                  <a:pt x="162" y="184"/>
                  <a:pt x="167" y="179"/>
                </a:cubicBezTo>
                <a:cubicBezTo>
                  <a:pt x="175" y="171"/>
                  <a:pt x="175" y="171"/>
                  <a:pt x="175" y="171"/>
                </a:cubicBezTo>
                <a:cubicBezTo>
                  <a:pt x="172" y="166"/>
                  <a:pt x="174" y="159"/>
                  <a:pt x="178" y="155"/>
                </a:cubicBezTo>
                <a:cubicBezTo>
                  <a:pt x="181" y="152"/>
                  <a:pt x="185" y="150"/>
                  <a:pt x="190" y="150"/>
                </a:cubicBezTo>
                <a:cubicBezTo>
                  <a:pt x="191" y="150"/>
                  <a:pt x="193" y="150"/>
                  <a:pt x="195" y="151"/>
                </a:cubicBezTo>
                <a:cubicBezTo>
                  <a:pt x="280" y="66"/>
                  <a:pt x="280" y="66"/>
                  <a:pt x="280" y="66"/>
                </a:cubicBezTo>
                <a:cubicBezTo>
                  <a:pt x="291" y="55"/>
                  <a:pt x="291" y="38"/>
                  <a:pt x="280" y="2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5" name="Freeform 695"/>
          <p:cNvSpPr>
            <a:spLocks noEditPoints="1"/>
          </p:cNvSpPr>
          <p:nvPr/>
        </p:nvSpPr>
        <p:spPr bwMode="auto">
          <a:xfrm>
            <a:off x="6395811" y="2604563"/>
            <a:ext cx="222604" cy="190517"/>
          </a:xfrm>
          <a:custGeom>
            <a:avLst/>
            <a:gdLst>
              <a:gd name="T0" fmla="*/ 93 w 111"/>
              <a:gd name="T1" fmla="*/ 17 h 95"/>
              <a:gd name="T2" fmla="*/ 75 w 111"/>
              <a:gd name="T3" fmla="*/ 17 h 95"/>
              <a:gd name="T4" fmla="*/ 71 w 111"/>
              <a:gd name="T5" fmla="*/ 17 h 95"/>
              <a:gd name="T6" fmla="*/ 57 w 111"/>
              <a:gd name="T7" fmla="*/ 17 h 95"/>
              <a:gd name="T8" fmla="*/ 57 w 111"/>
              <a:gd name="T9" fmla="*/ 0 h 95"/>
              <a:gd name="T10" fmla="*/ 17 w 111"/>
              <a:gd name="T11" fmla="*/ 0 h 95"/>
              <a:gd name="T12" fmla="*/ 17 w 111"/>
              <a:gd name="T13" fmla="*/ 0 h 95"/>
              <a:gd name="T14" fmla="*/ 0 w 111"/>
              <a:gd name="T15" fmla="*/ 17 h 95"/>
              <a:gd name="T16" fmla="*/ 0 w 111"/>
              <a:gd name="T17" fmla="*/ 79 h 95"/>
              <a:gd name="T18" fmla="*/ 18 w 111"/>
              <a:gd name="T19" fmla="*/ 79 h 95"/>
              <a:gd name="T20" fmla="*/ 18 w 111"/>
              <a:gd name="T21" fmla="*/ 95 h 95"/>
              <a:gd name="T22" fmla="*/ 36 w 111"/>
              <a:gd name="T23" fmla="*/ 95 h 95"/>
              <a:gd name="T24" fmla="*/ 55 w 111"/>
              <a:gd name="T25" fmla="*/ 95 h 95"/>
              <a:gd name="T26" fmla="*/ 75 w 111"/>
              <a:gd name="T27" fmla="*/ 95 h 95"/>
              <a:gd name="T28" fmla="*/ 93 w 111"/>
              <a:gd name="T29" fmla="*/ 95 h 95"/>
              <a:gd name="T30" fmla="*/ 111 w 111"/>
              <a:gd name="T31" fmla="*/ 95 h 95"/>
              <a:gd name="T32" fmla="*/ 111 w 111"/>
              <a:gd name="T33" fmla="*/ 17 h 95"/>
              <a:gd name="T34" fmla="*/ 93 w 111"/>
              <a:gd name="T35" fmla="*/ 17 h 95"/>
              <a:gd name="T36" fmla="*/ 7 w 111"/>
              <a:gd name="T37" fmla="*/ 72 h 95"/>
              <a:gd name="T38" fmla="*/ 7 w 111"/>
              <a:gd name="T39" fmla="*/ 23 h 95"/>
              <a:gd name="T40" fmla="*/ 23 w 111"/>
              <a:gd name="T41" fmla="*/ 23 h 95"/>
              <a:gd name="T42" fmla="*/ 23 w 111"/>
              <a:gd name="T43" fmla="*/ 7 h 95"/>
              <a:gd name="T44" fmla="*/ 51 w 111"/>
              <a:gd name="T45" fmla="*/ 7 h 95"/>
              <a:gd name="T46" fmla="*/ 51 w 111"/>
              <a:gd name="T47" fmla="*/ 72 h 95"/>
              <a:gd name="T48" fmla="*/ 7 w 111"/>
              <a:gd name="T49" fmla="*/ 72 h 95"/>
              <a:gd name="T50" fmla="*/ 61 w 111"/>
              <a:gd name="T51" fmla="*/ 89 h 95"/>
              <a:gd name="T52" fmla="*/ 43 w 111"/>
              <a:gd name="T53" fmla="*/ 89 h 95"/>
              <a:gd name="T54" fmla="*/ 25 w 111"/>
              <a:gd name="T55" fmla="*/ 89 h 95"/>
              <a:gd name="T56" fmla="*/ 25 w 111"/>
              <a:gd name="T57" fmla="*/ 79 h 95"/>
              <a:gd name="T58" fmla="*/ 57 w 111"/>
              <a:gd name="T59" fmla="*/ 79 h 95"/>
              <a:gd name="T60" fmla="*/ 57 w 111"/>
              <a:gd name="T61" fmla="*/ 23 h 95"/>
              <a:gd name="T62" fmla="*/ 59 w 111"/>
              <a:gd name="T63" fmla="*/ 23 h 95"/>
              <a:gd name="T64" fmla="*/ 69 w 111"/>
              <a:gd name="T65" fmla="*/ 23 h 95"/>
              <a:gd name="T66" fmla="*/ 69 w 111"/>
              <a:gd name="T67" fmla="*/ 89 h 95"/>
              <a:gd name="T68" fmla="*/ 61 w 111"/>
              <a:gd name="T69" fmla="*/ 89 h 95"/>
              <a:gd name="T70" fmla="*/ 75 w 111"/>
              <a:gd name="T71" fmla="*/ 89 h 95"/>
              <a:gd name="T72" fmla="*/ 75 w 111"/>
              <a:gd name="T73" fmla="*/ 23 h 95"/>
              <a:gd name="T74" fmla="*/ 77 w 111"/>
              <a:gd name="T75" fmla="*/ 23 h 95"/>
              <a:gd name="T76" fmla="*/ 87 w 111"/>
              <a:gd name="T77" fmla="*/ 23 h 95"/>
              <a:gd name="T78" fmla="*/ 87 w 111"/>
              <a:gd name="T79" fmla="*/ 89 h 95"/>
              <a:gd name="T80" fmla="*/ 75 w 111"/>
              <a:gd name="T81" fmla="*/ 89 h 95"/>
              <a:gd name="T82" fmla="*/ 105 w 111"/>
              <a:gd name="T83" fmla="*/ 89 h 95"/>
              <a:gd name="T84" fmla="*/ 93 w 111"/>
              <a:gd name="T85" fmla="*/ 89 h 95"/>
              <a:gd name="T86" fmla="*/ 93 w 111"/>
              <a:gd name="T87" fmla="*/ 23 h 95"/>
              <a:gd name="T88" fmla="*/ 105 w 111"/>
              <a:gd name="T89" fmla="*/ 23 h 95"/>
              <a:gd name="T90" fmla="*/ 105 w 111"/>
              <a:gd name="T91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1" h="95">
                <a:moveTo>
                  <a:pt x="93" y="17"/>
                </a:moveTo>
                <a:lnTo>
                  <a:pt x="75" y="17"/>
                </a:lnTo>
                <a:lnTo>
                  <a:pt x="71" y="17"/>
                </a:lnTo>
                <a:lnTo>
                  <a:pt x="57" y="17"/>
                </a:lnTo>
                <a:lnTo>
                  <a:pt x="57" y="0"/>
                </a:lnTo>
                <a:lnTo>
                  <a:pt x="17" y="0"/>
                </a:lnTo>
                <a:lnTo>
                  <a:pt x="17" y="0"/>
                </a:lnTo>
                <a:lnTo>
                  <a:pt x="0" y="17"/>
                </a:lnTo>
                <a:lnTo>
                  <a:pt x="0" y="79"/>
                </a:lnTo>
                <a:lnTo>
                  <a:pt x="18" y="79"/>
                </a:lnTo>
                <a:lnTo>
                  <a:pt x="18" y="95"/>
                </a:lnTo>
                <a:lnTo>
                  <a:pt x="36" y="95"/>
                </a:lnTo>
                <a:lnTo>
                  <a:pt x="55" y="95"/>
                </a:lnTo>
                <a:lnTo>
                  <a:pt x="75" y="95"/>
                </a:lnTo>
                <a:lnTo>
                  <a:pt x="93" y="95"/>
                </a:lnTo>
                <a:lnTo>
                  <a:pt x="111" y="95"/>
                </a:lnTo>
                <a:lnTo>
                  <a:pt x="111" y="17"/>
                </a:lnTo>
                <a:lnTo>
                  <a:pt x="93" y="17"/>
                </a:lnTo>
                <a:close/>
                <a:moveTo>
                  <a:pt x="7" y="72"/>
                </a:moveTo>
                <a:lnTo>
                  <a:pt x="7" y="23"/>
                </a:lnTo>
                <a:lnTo>
                  <a:pt x="23" y="23"/>
                </a:lnTo>
                <a:lnTo>
                  <a:pt x="23" y="7"/>
                </a:lnTo>
                <a:lnTo>
                  <a:pt x="51" y="7"/>
                </a:lnTo>
                <a:lnTo>
                  <a:pt x="51" y="72"/>
                </a:lnTo>
                <a:lnTo>
                  <a:pt x="7" y="72"/>
                </a:lnTo>
                <a:close/>
                <a:moveTo>
                  <a:pt x="61" y="89"/>
                </a:moveTo>
                <a:lnTo>
                  <a:pt x="43" y="89"/>
                </a:lnTo>
                <a:lnTo>
                  <a:pt x="25" y="89"/>
                </a:lnTo>
                <a:lnTo>
                  <a:pt x="25" y="79"/>
                </a:lnTo>
                <a:lnTo>
                  <a:pt x="57" y="79"/>
                </a:lnTo>
                <a:lnTo>
                  <a:pt x="57" y="23"/>
                </a:lnTo>
                <a:lnTo>
                  <a:pt x="59" y="23"/>
                </a:lnTo>
                <a:lnTo>
                  <a:pt x="69" y="23"/>
                </a:lnTo>
                <a:lnTo>
                  <a:pt x="69" y="89"/>
                </a:lnTo>
                <a:lnTo>
                  <a:pt x="61" y="89"/>
                </a:lnTo>
                <a:close/>
                <a:moveTo>
                  <a:pt x="75" y="89"/>
                </a:moveTo>
                <a:lnTo>
                  <a:pt x="75" y="23"/>
                </a:lnTo>
                <a:lnTo>
                  <a:pt x="77" y="23"/>
                </a:lnTo>
                <a:lnTo>
                  <a:pt x="87" y="23"/>
                </a:lnTo>
                <a:lnTo>
                  <a:pt x="87" y="89"/>
                </a:lnTo>
                <a:lnTo>
                  <a:pt x="75" y="89"/>
                </a:lnTo>
                <a:close/>
                <a:moveTo>
                  <a:pt x="105" y="89"/>
                </a:moveTo>
                <a:lnTo>
                  <a:pt x="93" y="89"/>
                </a:lnTo>
                <a:lnTo>
                  <a:pt x="93" y="23"/>
                </a:lnTo>
                <a:lnTo>
                  <a:pt x="105" y="23"/>
                </a:lnTo>
                <a:lnTo>
                  <a:pt x="105" y="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6" name="Freeform 696"/>
          <p:cNvSpPr>
            <a:spLocks noEditPoints="1"/>
          </p:cNvSpPr>
          <p:nvPr/>
        </p:nvSpPr>
        <p:spPr bwMode="auto">
          <a:xfrm>
            <a:off x="7288231" y="2614591"/>
            <a:ext cx="222604" cy="176478"/>
          </a:xfrm>
          <a:custGeom>
            <a:avLst/>
            <a:gdLst>
              <a:gd name="T0" fmla="*/ 103 w 111"/>
              <a:gd name="T1" fmla="*/ 38 h 88"/>
              <a:gd name="T2" fmla="*/ 103 w 111"/>
              <a:gd name="T3" fmla="*/ 11 h 88"/>
              <a:gd name="T4" fmla="*/ 87 w 111"/>
              <a:gd name="T5" fmla="*/ 11 h 88"/>
              <a:gd name="T6" fmla="*/ 72 w 111"/>
              <a:gd name="T7" fmla="*/ 11 h 88"/>
              <a:gd name="T8" fmla="*/ 68 w 111"/>
              <a:gd name="T9" fmla="*/ 11 h 88"/>
              <a:gd name="T10" fmla="*/ 57 w 111"/>
              <a:gd name="T11" fmla="*/ 11 h 88"/>
              <a:gd name="T12" fmla="*/ 57 w 111"/>
              <a:gd name="T13" fmla="*/ 0 h 88"/>
              <a:gd name="T14" fmla="*/ 22 w 111"/>
              <a:gd name="T15" fmla="*/ 0 h 88"/>
              <a:gd name="T16" fmla="*/ 22 w 111"/>
              <a:gd name="T17" fmla="*/ 0 h 88"/>
              <a:gd name="T18" fmla="*/ 8 w 111"/>
              <a:gd name="T19" fmla="*/ 14 h 88"/>
              <a:gd name="T20" fmla="*/ 8 w 111"/>
              <a:gd name="T21" fmla="*/ 38 h 88"/>
              <a:gd name="T22" fmla="*/ 0 w 111"/>
              <a:gd name="T23" fmla="*/ 38 h 88"/>
              <a:gd name="T24" fmla="*/ 0 w 111"/>
              <a:gd name="T25" fmla="*/ 88 h 88"/>
              <a:gd name="T26" fmla="*/ 111 w 111"/>
              <a:gd name="T27" fmla="*/ 88 h 88"/>
              <a:gd name="T28" fmla="*/ 111 w 111"/>
              <a:gd name="T29" fmla="*/ 38 h 88"/>
              <a:gd name="T30" fmla="*/ 103 w 111"/>
              <a:gd name="T31" fmla="*/ 38 h 88"/>
              <a:gd name="T32" fmla="*/ 97 w 111"/>
              <a:gd name="T33" fmla="*/ 17 h 88"/>
              <a:gd name="T34" fmla="*/ 97 w 111"/>
              <a:gd name="T35" fmla="*/ 38 h 88"/>
              <a:gd name="T36" fmla="*/ 87 w 111"/>
              <a:gd name="T37" fmla="*/ 38 h 88"/>
              <a:gd name="T38" fmla="*/ 87 w 111"/>
              <a:gd name="T39" fmla="*/ 17 h 88"/>
              <a:gd name="T40" fmla="*/ 97 w 111"/>
              <a:gd name="T41" fmla="*/ 17 h 88"/>
              <a:gd name="T42" fmla="*/ 74 w 111"/>
              <a:gd name="T43" fmla="*/ 17 h 88"/>
              <a:gd name="T44" fmla="*/ 82 w 111"/>
              <a:gd name="T45" fmla="*/ 17 h 88"/>
              <a:gd name="T46" fmla="*/ 82 w 111"/>
              <a:gd name="T47" fmla="*/ 38 h 88"/>
              <a:gd name="T48" fmla="*/ 72 w 111"/>
              <a:gd name="T49" fmla="*/ 38 h 88"/>
              <a:gd name="T50" fmla="*/ 72 w 111"/>
              <a:gd name="T51" fmla="*/ 17 h 88"/>
              <a:gd name="T52" fmla="*/ 74 w 111"/>
              <a:gd name="T53" fmla="*/ 17 h 88"/>
              <a:gd name="T54" fmla="*/ 70 w 111"/>
              <a:gd name="T55" fmla="*/ 70 h 88"/>
              <a:gd name="T56" fmla="*/ 42 w 111"/>
              <a:gd name="T57" fmla="*/ 70 h 88"/>
              <a:gd name="T58" fmla="*/ 42 w 111"/>
              <a:gd name="T59" fmla="*/ 56 h 88"/>
              <a:gd name="T60" fmla="*/ 70 w 111"/>
              <a:gd name="T61" fmla="*/ 56 h 88"/>
              <a:gd name="T62" fmla="*/ 70 w 111"/>
              <a:gd name="T63" fmla="*/ 70 h 88"/>
              <a:gd name="T64" fmla="*/ 59 w 111"/>
              <a:gd name="T65" fmla="*/ 17 h 88"/>
              <a:gd name="T66" fmla="*/ 66 w 111"/>
              <a:gd name="T67" fmla="*/ 17 h 88"/>
              <a:gd name="T68" fmla="*/ 66 w 111"/>
              <a:gd name="T69" fmla="*/ 38 h 88"/>
              <a:gd name="T70" fmla="*/ 57 w 111"/>
              <a:gd name="T71" fmla="*/ 38 h 88"/>
              <a:gd name="T72" fmla="*/ 57 w 111"/>
              <a:gd name="T73" fmla="*/ 17 h 88"/>
              <a:gd name="T74" fmla="*/ 59 w 111"/>
              <a:gd name="T75" fmla="*/ 17 h 88"/>
              <a:gd name="T76" fmla="*/ 14 w 111"/>
              <a:gd name="T77" fmla="*/ 20 h 88"/>
              <a:gd name="T78" fmla="*/ 28 w 111"/>
              <a:gd name="T79" fmla="*/ 20 h 88"/>
              <a:gd name="T80" fmla="*/ 28 w 111"/>
              <a:gd name="T81" fmla="*/ 6 h 88"/>
              <a:gd name="T82" fmla="*/ 51 w 111"/>
              <a:gd name="T83" fmla="*/ 6 h 88"/>
              <a:gd name="T84" fmla="*/ 51 w 111"/>
              <a:gd name="T85" fmla="*/ 38 h 88"/>
              <a:gd name="T86" fmla="*/ 14 w 111"/>
              <a:gd name="T87" fmla="*/ 38 h 88"/>
              <a:gd name="T88" fmla="*/ 14 w 111"/>
              <a:gd name="T89" fmla="*/ 2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" h="88">
                <a:moveTo>
                  <a:pt x="103" y="38"/>
                </a:moveTo>
                <a:lnTo>
                  <a:pt x="103" y="11"/>
                </a:lnTo>
                <a:lnTo>
                  <a:pt x="87" y="11"/>
                </a:lnTo>
                <a:lnTo>
                  <a:pt x="72" y="11"/>
                </a:lnTo>
                <a:lnTo>
                  <a:pt x="68" y="11"/>
                </a:lnTo>
                <a:lnTo>
                  <a:pt x="57" y="11"/>
                </a:lnTo>
                <a:lnTo>
                  <a:pt x="57" y="0"/>
                </a:lnTo>
                <a:lnTo>
                  <a:pt x="22" y="0"/>
                </a:lnTo>
                <a:lnTo>
                  <a:pt x="22" y="0"/>
                </a:lnTo>
                <a:lnTo>
                  <a:pt x="8" y="14"/>
                </a:lnTo>
                <a:lnTo>
                  <a:pt x="8" y="38"/>
                </a:lnTo>
                <a:lnTo>
                  <a:pt x="0" y="38"/>
                </a:lnTo>
                <a:lnTo>
                  <a:pt x="0" y="88"/>
                </a:lnTo>
                <a:lnTo>
                  <a:pt x="111" y="88"/>
                </a:lnTo>
                <a:lnTo>
                  <a:pt x="111" y="38"/>
                </a:lnTo>
                <a:lnTo>
                  <a:pt x="103" y="38"/>
                </a:lnTo>
                <a:close/>
                <a:moveTo>
                  <a:pt x="97" y="17"/>
                </a:moveTo>
                <a:lnTo>
                  <a:pt x="97" y="38"/>
                </a:lnTo>
                <a:lnTo>
                  <a:pt x="87" y="38"/>
                </a:lnTo>
                <a:lnTo>
                  <a:pt x="87" y="17"/>
                </a:lnTo>
                <a:lnTo>
                  <a:pt x="97" y="17"/>
                </a:lnTo>
                <a:close/>
                <a:moveTo>
                  <a:pt x="74" y="17"/>
                </a:moveTo>
                <a:lnTo>
                  <a:pt x="82" y="17"/>
                </a:lnTo>
                <a:lnTo>
                  <a:pt x="82" y="38"/>
                </a:lnTo>
                <a:lnTo>
                  <a:pt x="72" y="38"/>
                </a:lnTo>
                <a:lnTo>
                  <a:pt x="72" y="17"/>
                </a:lnTo>
                <a:lnTo>
                  <a:pt x="74" y="17"/>
                </a:lnTo>
                <a:close/>
                <a:moveTo>
                  <a:pt x="70" y="70"/>
                </a:moveTo>
                <a:lnTo>
                  <a:pt x="42" y="70"/>
                </a:lnTo>
                <a:lnTo>
                  <a:pt x="42" y="56"/>
                </a:lnTo>
                <a:lnTo>
                  <a:pt x="70" y="56"/>
                </a:lnTo>
                <a:lnTo>
                  <a:pt x="70" y="70"/>
                </a:lnTo>
                <a:close/>
                <a:moveTo>
                  <a:pt x="59" y="17"/>
                </a:moveTo>
                <a:lnTo>
                  <a:pt x="66" y="17"/>
                </a:lnTo>
                <a:lnTo>
                  <a:pt x="66" y="38"/>
                </a:lnTo>
                <a:lnTo>
                  <a:pt x="57" y="38"/>
                </a:lnTo>
                <a:lnTo>
                  <a:pt x="57" y="17"/>
                </a:lnTo>
                <a:lnTo>
                  <a:pt x="59" y="17"/>
                </a:lnTo>
                <a:close/>
                <a:moveTo>
                  <a:pt x="14" y="20"/>
                </a:moveTo>
                <a:lnTo>
                  <a:pt x="28" y="20"/>
                </a:lnTo>
                <a:lnTo>
                  <a:pt x="28" y="6"/>
                </a:lnTo>
                <a:lnTo>
                  <a:pt x="51" y="6"/>
                </a:lnTo>
                <a:lnTo>
                  <a:pt x="51" y="38"/>
                </a:lnTo>
                <a:lnTo>
                  <a:pt x="14" y="38"/>
                </a:lnTo>
                <a:lnTo>
                  <a:pt x="14" y="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7" name="Freeform 702"/>
          <p:cNvSpPr/>
          <p:nvPr/>
        </p:nvSpPr>
        <p:spPr bwMode="auto">
          <a:xfrm>
            <a:off x="1041297" y="5729032"/>
            <a:ext cx="224609" cy="204554"/>
          </a:xfrm>
          <a:custGeom>
            <a:avLst/>
            <a:gdLst>
              <a:gd name="T0" fmla="*/ 236 w 289"/>
              <a:gd name="T1" fmla="*/ 0 h 263"/>
              <a:gd name="T2" fmla="*/ 54 w 289"/>
              <a:gd name="T3" fmla="*/ 0 h 263"/>
              <a:gd name="T4" fmla="*/ 0 w 289"/>
              <a:gd name="T5" fmla="*/ 54 h 263"/>
              <a:gd name="T6" fmla="*/ 0 w 289"/>
              <a:gd name="T7" fmla="*/ 156 h 263"/>
              <a:gd name="T8" fmla="*/ 40 w 289"/>
              <a:gd name="T9" fmla="*/ 208 h 263"/>
              <a:gd name="T10" fmla="*/ 11 w 289"/>
              <a:gd name="T11" fmla="*/ 244 h 263"/>
              <a:gd name="T12" fmla="*/ 107 w 289"/>
              <a:gd name="T13" fmla="*/ 210 h 263"/>
              <a:gd name="T14" fmla="*/ 236 w 289"/>
              <a:gd name="T15" fmla="*/ 210 h 263"/>
              <a:gd name="T16" fmla="*/ 289 w 289"/>
              <a:gd name="T17" fmla="*/ 156 h 263"/>
              <a:gd name="T18" fmla="*/ 289 w 289"/>
              <a:gd name="T19" fmla="*/ 54 h 263"/>
              <a:gd name="T20" fmla="*/ 236 w 289"/>
              <a:gd name="T2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9" h="263">
                <a:moveTo>
                  <a:pt x="236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81"/>
                  <a:pt x="17" y="202"/>
                  <a:pt x="40" y="208"/>
                </a:cubicBezTo>
                <a:cubicBezTo>
                  <a:pt x="36" y="219"/>
                  <a:pt x="28" y="231"/>
                  <a:pt x="11" y="244"/>
                </a:cubicBezTo>
                <a:cubicBezTo>
                  <a:pt x="0" y="252"/>
                  <a:pt x="55" y="263"/>
                  <a:pt x="107" y="210"/>
                </a:cubicBezTo>
                <a:cubicBezTo>
                  <a:pt x="236" y="210"/>
                  <a:pt x="236" y="210"/>
                  <a:pt x="236" y="210"/>
                </a:cubicBezTo>
                <a:cubicBezTo>
                  <a:pt x="265" y="210"/>
                  <a:pt x="289" y="186"/>
                  <a:pt x="289" y="156"/>
                </a:cubicBezTo>
                <a:cubicBezTo>
                  <a:pt x="289" y="54"/>
                  <a:pt x="289" y="54"/>
                  <a:pt x="289" y="54"/>
                </a:cubicBezTo>
                <a:cubicBezTo>
                  <a:pt x="289" y="24"/>
                  <a:pt x="265" y="0"/>
                  <a:pt x="2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30" name="组合 629"/>
          <p:cNvGrpSpPr/>
          <p:nvPr/>
        </p:nvGrpSpPr>
        <p:grpSpPr>
          <a:xfrm>
            <a:off x="1484499" y="5731038"/>
            <a:ext cx="226614" cy="198538"/>
            <a:chOff x="1426838" y="5311809"/>
            <a:chExt cx="226614" cy="198538"/>
          </a:xfrm>
        </p:grpSpPr>
        <p:sp>
          <p:nvSpPr>
            <p:cNvPr id="548" name="Freeform 703"/>
            <p:cNvSpPr/>
            <p:nvPr/>
          </p:nvSpPr>
          <p:spPr bwMode="auto">
            <a:xfrm>
              <a:off x="1484995" y="5345901"/>
              <a:ext cx="168457" cy="164446"/>
            </a:xfrm>
            <a:custGeom>
              <a:avLst/>
              <a:gdLst>
                <a:gd name="T0" fmla="*/ 217 w 217"/>
                <a:gd name="T1" fmla="*/ 126 h 212"/>
                <a:gd name="T2" fmla="*/ 217 w 217"/>
                <a:gd name="T3" fmla="*/ 43 h 212"/>
                <a:gd name="T4" fmla="*/ 178 w 217"/>
                <a:gd name="T5" fmla="*/ 0 h 212"/>
                <a:gd name="T6" fmla="*/ 178 w 217"/>
                <a:gd name="T7" fmla="*/ 82 h 212"/>
                <a:gd name="T8" fmla="*/ 115 w 217"/>
                <a:gd name="T9" fmla="*/ 145 h 212"/>
                <a:gd name="T10" fmla="*/ 19 w 217"/>
                <a:gd name="T11" fmla="*/ 145 h 212"/>
                <a:gd name="T12" fmla="*/ 0 w 217"/>
                <a:gd name="T13" fmla="*/ 160 h 212"/>
                <a:gd name="T14" fmla="*/ 27 w 217"/>
                <a:gd name="T15" fmla="*/ 169 h 212"/>
                <a:gd name="T16" fmla="*/ 131 w 217"/>
                <a:gd name="T17" fmla="*/ 169 h 212"/>
                <a:gd name="T18" fmla="*/ 208 w 217"/>
                <a:gd name="T19" fmla="*/ 197 h 212"/>
                <a:gd name="T20" fmla="*/ 185 w 217"/>
                <a:gd name="T21" fmla="*/ 168 h 212"/>
                <a:gd name="T22" fmla="*/ 217 w 217"/>
                <a:gd name="T23" fmla="*/ 1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212">
                  <a:moveTo>
                    <a:pt x="217" y="126"/>
                  </a:moveTo>
                  <a:cubicBezTo>
                    <a:pt x="217" y="43"/>
                    <a:pt x="217" y="43"/>
                    <a:pt x="217" y="43"/>
                  </a:cubicBezTo>
                  <a:cubicBezTo>
                    <a:pt x="217" y="21"/>
                    <a:pt x="200" y="2"/>
                    <a:pt x="178" y="0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8" y="117"/>
                    <a:pt x="150" y="145"/>
                    <a:pt x="115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2" y="151"/>
                    <a:pt x="6" y="156"/>
                    <a:pt x="0" y="160"/>
                  </a:cubicBezTo>
                  <a:cubicBezTo>
                    <a:pt x="7" y="166"/>
                    <a:pt x="16" y="169"/>
                    <a:pt x="27" y="169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72" y="212"/>
                    <a:pt x="217" y="203"/>
                    <a:pt x="208" y="197"/>
                  </a:cubicBezTo>
                  <a:cubicBezTo>
                    <a:pt x="195" y="187"/>
                    <a:pt x="188" y="177"/>
                    <a:pt x="185" y="168"/>
                  </a:cubicBezTo>
                  <a:cubicBezTo>
                    <a:pt x="203" y="163"/>
                    <a:pt x="217" y="146"/>
                    <a:pt x="217" y="12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9" name="Freeform 704"/>
            <p:cNvSpPr/>
            <p:nvPr/>
          </p:nvSpPr>
          <p:spPr bwMode="auto">
            <a:xfrm>
              <a:off x="1426838" y="5311809"/>
              <a:ext cx="180489" cy="156424"/>
            </a:xfrm>
            <a:custGeom>
              <a:avLst/>
              <a:gdLst>
                <a:gd name="T0" fmla="*/ 234 w 234"/>
                <a:gd name="T1" fmla="*/ 126 h 202"/>
                <a:gd name="T2" fmla="*/ 234 w 234"/>
                <a:gd name="T3" fmla="*/ 43 h 202"/>
                <a:gd name="T4" fmla="*/ 190 w 234"/>
                <a:gd name="T5" fmla="*/ 0 h 202"/>
                <a:gd name="T6" fmla="*/ 43 w 234"/>
                <a:gd name="T7" fmla="*/ 0 h 202"/>
                <a:gd name="T8" fmla="*/ 0 w 234"/>
                <a:gd name="T9" fmla="*/ 43 h 202"/>
                <a:gd name="T10" fmla="*/ 0 w 234"/>
                <a:gd name="T11" fmla="*/ 126 h 202"/>
                <a:gd name="T12" fmla="*/ 32 w 234"/>
                <a:gd name="T13" fmla="*/ 168 h 202"/>
                <a:gd name="T14" fmla="*/ 9 w 234"/>
                <a:gd name="T15" fmla="*/ 197 h 202"/>
                <a:gd name="T16" fmla="*/ 20 w 234"/>
                <a:gd name="T17" fmla="*/ 202 h 202"/>
                <a:gd name="T18" fmla="*/ 86 w 234"/>
                <a:gd name="T19" fmla="*/ 170 h 202"/>
                <a:gd name="T20" fmla="*/ 190 w 234"/>
                <a:gd name="T21" fmla="*/ 170 h 202"/>
                <a:gd name="T22" fmla="*/ 234 w 234"/>
                <a:gd name="T23" fmla="*/ 12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202">
                  <a:moveTo>
                    <a:pt x="234" y="126"/>
                  </a:moveTo>
                  <a:cubicBezTo>
                    <a:pt x="234" y="43"/>
                    <a:pt x="234" y="43"/>
                    <a:pt x="234" y="43"/>
                  </a:cubicBezTo>
                  <a:cubicBezTo>
                    <a:pt x="234" y="19"/>
                    <a:pt x="214" y="0"/>
                    <a:pt x="1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46"/>
                    <a:pt x="14" y="163"/>
                    <a:pt x="32" y="168"/>
                  </a:cubicBezTo>
                  <a:cubicBezTo>
                    <a:pt x="29" y="177"/>
                    <a:pt x="22" y="187"/>
                    <a:pt x="9" y="197"/>
                  </a:cubicBezTo>
                  <a:cubicBezTo>
                    <a:pt x="6" y="199"/>
                    <a:pt x="10" y="202"/>
                    <a:pt x="20" y="202"/>
                  </a:cubicBezTo>
                  <a:cubicBezTo>
                    <a:pt x="35" y="202"/>
                    <a:pt x="61" y="195"/>
                    <a:pt x="86" y="170"/>
                  </a:cubicBezTo>
                  <a:cubicBezTo>
                    <a:pt x="190" y="170"/>
                    <a:pt x="190" y="170"/>
                    <a:pt x="190" y="170"/>
                  </a:cubicBezTo>
                  <a:cubicBezTo>
                    <a:pt x="214" y="170"/>
                    <a:pt x="234" y="150"/>
                    <a:pt x="234" y="12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50" name="Freeform 705"/>
          <p:cNvSpPr/>
          <p:nvPr/>
        </p:nvSpPr>
        <p:spPr bwMode="auto">
          <a:xfrm>
            <a:off x="2404994" y="3509015"/>
            <a:ext cx="86234" cy="168457"/>
          </a:xfrm>
          <a:custGeom>
            <a:avLst/>
            <a:gdLst>
              <a:gd name="T0" fmla="*/ 15 w 43"/>
              <a:gd name="T1" fmla="*/ 28 h 84"/>
              <a:gd name="T2" fmla="*/ 0 w 43"/>
              <a:gd name="T3" fmla="*/ 28 h 84"/>
              <a:gd name="T4" fmla="*/ 0 w 43"/>
              <a:gd name="T5" fmla="*/ 56 h 84"/>
              <a:gd name="T6" fmla="*/ 15 w 43"/>
              <a:gd name="T7" fmla="*/ 56 h 84"/>
              <a:gd name="T8" fmla="*/ 43 w 43"/>
              <a:gd name="T9" fmla="*/ 84 h 84"/>
              <a:gd name="T10" fmla="*/ 43 w 43"/>
              <a:gd name="T11" fmla="*/ 0 h 84"/>
              <a:gd name="T12" fmla="*/ 15 w 43"/>
              <a:gd name="T13" fmla="*/ 28 h 84"/>
              <a:gd name="T14" fmla="*/ 15 w 43"/>
              <a:gd name="T15" fmla="*/ 2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84">
                <a:moveTo>
                  <a:pt x="15" y="28"/>
                </a:moveTo>
                <a:lnTo>
                  <a:pt x="0" y="28"/>
                </a:lnTo>
                <a:lnTo>
                  <a:pt x="0" y="56"/>
                </a:lnTo>
                <a:lnTo>
                  <a:pt x="15" y="56"/>
                </a:lnTo>
                <a:lnTo>
                  <a:pt x="43" y="84"/>
                </a:lnTo>
                <a:lnTo>
                  <a:pt x="43" y="0"/>
                </a:lnTo>
                <a:lnTo>
                  <a:pt x="15" y="28"/>
                </a:lnTo>
                <a:lnTo>
                  <a:pt x="15" y="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1" name="Freeform 706"/>
          <p:cNvSpPr/>
          <p:nvPr/>
        </p:nvSpPr>
        <p:spPr bwMode="auto">
          <a:xfrm>
            <a:off x="2503261" y="3557146"/>
            <a:ext cx="28076" cy="70191"/>
          </a:xfrm>
          <a:custGeom>
            <a:avLst/>
            <a:gdLst>
              <a:gd name="T0" fmla="*/ 11 w 36"/>
              <a:gd name="T1" fmla="*/ 0 h 92"/>
              <a:gd name="T2" fmla="*/ 0 w 36"/>
              <a:gd name="T3" fmla="*/ 22 h 92"/>
              <a:gd name="T4" fmla="*/ 0 w 36"/>
              <a:gd name="T5" fmla="*/ 23 h 92"/>
              <a:gd name="T6" fmla="*/ 12 w 36"/>
              <a:gd name="T7" fmla="*/ 46 h 92"/>
              <a:gd name="T8" fmla="*/ 0 w 36"/>
              <a:gd name="T9" fmla="*/ 70 h 92"/>
              <a:gd name="T10" fmla="*/ 0 w 36"/>
              <a:gd name="T11" fmla="*/ 70 h 92"/>
              <a:gd name="T12" fmla="*/ 11 w 36"/>
              <a:gd name="T13" fmla="*/ 92 h 92"/>
              <a:gd name="T14" fmla="*/ 36 w 36"/>
              <a:gd name="T15" fmla="*/ 46 h 92"/>
              <a:gd name="T16" fmla="*/ 11 w 36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92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7" y="28"/>
                  <a:pt x="12" y="37"/>
                  <a:pt x="12" y="46"/>
                </a:cubicBezTo>
                <a:cubicBezTo>
                  <a:pt x="12" y="56"/>
                  <a:pt x="7" y="64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1" y="92"/>
                  <a:pt x="11" y="92"/>
                  <a:pt x="11" y="92"/>
                </a:cubicBezTo>
                <a:cubicBezTo>
                  <a:pt x="26" y="82"/>
                  <a:pt x="36" y="65"/>
                  <a:pt x="36" y="46"/>
                </a:cubicBezTo>
                <a:cubicBezTo>
                  <a:pt x="36" y="27"/>
                  <a:pt x="26" y="1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2" name="Freeform 707"/>
          <p:cNvSpPr/>
          <p:nvPr/>
        </p:nvSpPr>
        <p:spPr bwMode="auto">
          <a:xfrm>
            <a:off x="2523315" y="3519042"/>
            <a:ext cx="52141" cy="146397"/>
          </a:xfrm>
          <a:custGeom>
            <a:avLst/>
            <a:gdLst>
              <a:gd name="T0" fmla="*/ 67 w 67"/>
              <a:gd name="T1" fmla="*/ 95 h 190"/>
              <a:gd name="T2" fmla="*/ 11 w 67"/>
              <a:gd name="T3" fmla="*/ 0 h 190"/>
              <a:gd name="T4" fmla="*/ 0 w 67"/>
              <a:gd name="T5" fmla="*/ 22 h 190"/>
              <a:gd name="T6" fmla="*/ 0 w 67"/>
              <a:gd name="T7" fmla="*/ 22 h 190"/>
              <a:gd name="T8" fmla="*/ 42 w 67"/>
              <a:gd name="T9" fmla="*/ 95 h 190"/>
              <a:gd name="T10" fmla="*/ 0 w 67"/>
              <a:gd name="T11" fmla="*/ 168 h 190"/>
              <a:gd name="T12" fmla="*/ 0 w 67"/>
              <a:gd name="T13" fmla="*/ 168 h 190"/>
              <a:gd name="T14" fmla="*/ 11 w 67"/>
              <a:gd name="T15" fmla="*/ 190 h 190"/>
              <a:gd name="T16" fmla="*/ 67 w 67"/>
              <a:gd name="T17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90">
                <a:moveTo>
                  <a:pt x="67" y="95"/>
                </a:moveTo>
                <a:cubicBezTo>
                  <a:pt x="67" y="54"/>
                  <a:pt x="44" y="19"/>
                  <a:pt x="1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25" y="37"/>
                  <a:pt x="42" y="64"/>
                  <a:pt x="42" y="95"/>
                </a:cubicBezTo>
                <a:cubicBezTo>
                  <a:pt x="42" y="126"/>
                  <a:pt x="25" y="154"/>
                  <a:pt x="0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11" y="190"/>
                  <a:pt x="11" y="190"/>
                  <a:pt x="11" y="190"/>
                </a:cubicBezTo>
                <a:cubicBezTo>
                  <a:pt x="44" y="171"/>
                  <a:pt x="67" y="136"/>
                  <a:pt x="67" y="9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3" name="Freeform 708"/>
          <p:cNvSpPr/>
          <p:nvPr/>
        </p:nvSpPr>
        <p:spPr bwMode="auto">
          <a:xfrm>
            <a:off x="2876272" y="3509015"/>
            <a:ext cx="84228" cy="168457"/>
          </a:xfrm>
          <a:custGeom>
            <a:avLst/>
            <a:gdLst>
              <a:gd name="T0" fmla="*/ 14 w 42"/>
              <a:gd name="T1" fmla="*/ 28 h 84"/>
              <a:gd name="T2" fmla="*/ 0 w 42"/>
              <a:gd name="T3" fmla="*/ 28 h 84"/>
              <a:gd name="T4" fmla="*/ 0 w 42"/>
              <a:gd name="T5" fmla="*/ 56 h 84"/>
              <a:gd name="T6" fmla="*/ 14 w 42"/>
              <a:gd name="T7" fmla="*/ 56 h 84"/>
              <a:gd name="T8" fmla="*/ 42 w 42"/>
              <a:gd name="T9" fmla="*/ 84 h 84"/>
              <a:gd name="T10" fmla="*/ 42 w 42"/>
              <a:gd name="T11" fmla="*/ 0 h 84"/>
              <a:gd name="T12" fmla="*/ 14 w 42"/>
              <a:gd name="T13" fmla="*/ 28 h 84"/>
              <a:gd name="T14" fmla="*/ 14 w 42"/>
              <a:gd name="T15" fmla="*/ 2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84">
                <a:moveTo>
                  <a:pt x="14" y="28"/>
                </a:moveTo>
                <a:lnTo>
                  <a:pt x="0" y="28"/>
                </a:lnTo>
                <a:lnTo>
                  <a:pt x="0" y="56"/>
                </a:lnTo>
                <a:lnTo>
                  <a:pt x="14" y="56"/>
                </a:lnTo>
                <a:lnTo>
                  <a:pt x="42" y="84"/>
                </a:lnTo>
                <a:lnTo>
                  <a:pt x="42" y="0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4" name="Freeform 709"/>
          <p:cNvSpPr/>
          <p:nvPr/>
        </p:nvSpPr>
        <p:spPr bwMode="auto">
          <a:xfrm>
            <a:off x="2974537" y="3557146"/>
            <a:ext cx="28076" cy="70191"/>
          </a:xfrm>
          <a:custGeom>
            <a:avLst/>
            <a:gdLst>
              <a:gd name="T0" fmla="*/ 11 w 36"/>
              <a:gd name="T1" fmla="*/ 0 h 92"/>
              <a:gd name="T2" fmla="*/ 0 w 36"/>
              <a:gd name="T3" fmla="*/ 22 h 92"/>
              <a:gd name="T4" fmla="*/ 0 w 36"/>
              <a:gd name="T5" fmla="*/ 23 h 92"/>
              <a:gd name="T6" fmla="*/ 12 w 36"/>
              <a:gd name="T7" fmla="*/ 46 h 92"/>
              <a:gd name="T8" fmla="*/ 0 w 36"/>
              <a:gd name="T9" fmla="*/ 70 h 92"/>
              <a:gd name="T10" fmla="*/ 0 w 36"/>
              <a:gd name="T11" fmla="*/ 70 h 92"/>
              <a:gd name="T12" fmla="*/ 11 w 36"/>
              <a:gd name="T13" fmla="*/ 92 h 92"/>
              <a:gd name="T14" fmla="*/ 36 w 36"/>
              <a:gd name="T15" fmla="*/ 46 h 92"/>
              <a:gd name="T16" fmla="*/ 11 w 36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92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7" y="28"/>
                  <a:pt x="12" y="37"/>
                  <a:pt x="12" y="46"/>
                </a:cubicBezTo>
                <a:cubicBezTo>
                  <a:pt x="12" y="56"/>
                  <a:pt x="7" y="64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1" y="92"/>
                  <a:pt x="11" y="92"/>
                  <a:pt x="11" y="92"/>
                </a:cubicBezTo>
                <a:cubicBezTo>
                  <a:pt x="26" y="82"/>
                  <a:pt x="36" y="65"/>
                  <a:pt x="36" y="46"/>
                </a:cubicBezTo>
                <a:cubicBezTo>
                  <a:pt x="36" y="27"/>
                  <a:pt x="26" y="1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5" name="Freeform 710"/>
          <p:cNvSpPr/>
          <p:nvPr/>
        </p:nvSpPr>
        <p:spPr bwMode="auto">
          <a:xfrm>
            <a:off x="3341533" y="3509015"/>
            <a:ext cx="84228" cy="168457"/>
          </a:xfrm>
          <a:custGeom>
            <a:avLst/>
            <a:gdLst>
              <a:gd name="T0" fmla="*/ 14 w 42"/>
              <a:gd name="T1" fmla="*/ 28 h 84"/>
              <a:gd name="T2" fmla="*/ 0 w 42"/>
              <a:gd name="T3" fmla="*/ 28 h 84"/>
              <a:gd name="T4" fmla="*/ 0 w 42"/>
              <a:gd name="T5" fmla="*/ 56 h 84"/>
              <a:gd name="T6" fmla="*/ 14 w 42"/>
              <a:gd name="T7" fmla="*/ 56 h 84"/>
              <a:gd name="T8" fmla="*/ 42 w 42"/>
              <a:gd name="T9" fmla="*/ 84 h 84"/>
              <a:gd name="T10" fmla="*/ 42 w 42"/>
              <a:gd name="T11" fmla="*/ 0 h 84"/>
              <a:gd name="T12" fmla="*/ 14 w 42"/>
              <a:gd name="T13" fmla="*/ 28 h 84"/>
              <a:gd name="T14" fmla="*/ 14 w 42"/>
              <a:gd name="T15" fmla="*/ 2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84">
                <a:moveTo>
                  <a:pt x="14" y="28"/>
                </a:moveTo>
                <a:lnTo>
                  <a:pt x="0" y="28"/>
                </a:lnTo>
                <a:lnTo>
                  <a:pt x="0" y="56"/>
                </a:lnTo>
                <a:lnTo>
                  <a:pt x="14" y="56"/>
                </a:lnTo>
                <a:lnTo>
                  <a:pt x="42" y="84"/>
                </a:lnTo>
                <a:lnTo>
                  <a:pt x="42" y="0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6" name="Freeform 711"/>
          <p:cNvSpPr>
            <a:spLocks noEditPoints="1"/>
          </p:cNvSpPr>
          <p:nvPr/>
        </p:nvSpPr>
        <p:spPr bwMode="auto">
          <a:xfrm>
            <a:off x="4610973" y="1698106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91 w 288"/>
              <a:gd name="T11" fmla="*/ 217 h 288"/>
              <a:gd name="T12" fmla="*/ 72 w 288"/>
              <a:gd name="T13" fmla="*/ 198 h 288"/>
              <a:gd name="T14" fmla="*/ 91 w 288"/>
              <a:gd name="T15" fmla="*/ 179 h 288"/>
              <a:gd name="T16" fmla="*/ 110 w 288"/>
              <a:gd name="T17" fmla="*/ 198 h 288"/>
              <a:gd name="T18" fmla="*/ 91 w 288"/>
              <a:gd name="T19" fmla="*/ 217 h 288"/>
              <a:gd name="T20" fmla="*/ 139 w 288"/>
              <a:gd name="T21" fmla="*/ 217 h 288"/>
              <a:gd name="T22" fmla="*/ 120 w 288"/>
              <a:gd name="T23" fmla="*/ 170 h 288"/>
              <a:gd name="T24" fmla="*/ 72 w 288"/>
              <a:gd name="T25" fmla="*/ 150 h 288"/>
              <a:gd name="T26" fmla="*/ 72 w 288"/>
              <a:gd name="T27" fmla="*/ 122 h 288"/>
              <a:gd name="T28" fmla="*/ 167 w 288"/>
              <a:gd name="T29" fmla="*/ 217 h 288"/>
              <a:gd name="T30" fmla="*/ 139 w 288"/>
              <a:gd name="T31" fmla="*/ 217 h 288"/>
              <a:gd name="T32" fmla="*/ 188 w 288"/>
              <a:gd name="T33" fmla="*/ 217 h 288"/>
              <a:gd name="T34" fmla="*/ 72 w 288"/>
              <a:gd name="T35" fmla="*/ 101 h 288"/>
              <a:gd name="T36" fmla="*/ 72 w 288"/>
              <a:gd name="T37" fmla="*/ 73 h 288"/>
              <a:gd name="T38" fmla="*/ 216 w 288"/>
              <a:gd name="T39" fmla="*/ 217 h 288"/>
              <a:gd name="T40" fmla="*/ 188 w 288"/>
              <a:gd name="T41" fmla="*/ 21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91" y="217"/>
                </a:moveTo>
                <a:cubicBezTo>
                  <a:pt x="81" y="217"/>
                  <a:pt x="72" y="209"/>
                  <a:pt x="72" y="198"/>
                </a:cubicBezTo>
                <a:cubicBezTo>
                  <a:pt x="72" y="187"/>
                  <a:pt x="81" y="179"/>
                  <a:pt x="91" y="179"/>
                </a:cubicBezTo>
                <a:cubicBezTo>
                  <a:pt x="102" y="179"/>
                  <a:pt x="110" y="187"/>
                  <a:pt x="110" y="198"/>
                </a:cubicBezTo>
                <a:cubicBezTo>
                  <a:pt x="110" y="209"/>
                  <a:pt x="102" y="217"/>
                  <a:pt x="91" y="217"/>
                </a:cubicBezTo>
                <a:close/>
                <a:moveTo>
                  <a:pt x="139" y="217"/>
                </a:moveTo>
                <a:cubicBezTo>
                  <a:pt x="139" y="199"/>
                  <a:pt x="132" y="183"/>
                  <a:pt x="120" y="170"/>
                </a:cubicBezTo>
                <a:cubicBezTo>
                  <a:pt x="107" y="157"/>
                  <a:pt x="90" y="150"/>
                  <a:pt x="72" y="15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124" y="122"/>
                  <a:pt x="167" y="165"/>
                  <a:pt x="167" y="217"/>
                </a:cubicBezTo>
                <a:lnTo>
                  <a:pt x="139" y="217"/>
                </a:lnTo>
                <a:close/>
                <a:moveTo>
                  <a:pt x="188" y="217"/>
                </a:moveTo>
                <a:cubicBezTo>
                  <a:pt x="188" y="153"/>
                  <a:pt x="136" y="101"/>
                  <a:pt x="72" y="101"/>
                </a:cubicBezTo>
                <a:cubicBezTo>
                  <a:pt x="72" y="73"/>
                  <a:pt x="72" y="73"/>
                  <a:pt x="72" y="73"/>
                </a:cubicBezTo>
                <a:cubicBezTo>
                  <a:pt x="151" y="73"/>
                  <a:pt x="216" y="138"/>
                  <a:pt x="216" y="217"/>
                </a:cubicBezTo>
                <a:lnTo>
                  <a:pt x="188" y="21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7" name="Freeform 713"/>
          <p:cNvSpPr/>
          <p:nvPr/>
        </p:nvSpPr>
        <p:spPr bwMode="auto">
          <a:xfrm>
            <a:off x="6979394" y="2676759"/>
            <a:ext cx="10028" cy="72196"/>
          </a:xfrm>
          <a:custGeom>
            <a:avLst/>
            <a:gdLst>
              <a:gd name="T0" fmla="*/ 0 w 5"/>
              <a:gd name="T1" fmla="*/ 0 h 36"/>
              <a:gd name="T2" fmla="*/ 0 w 5"/>
              <a:gd name="T3" fmla="*/ 36 h 36"/>
              <a:gd name="T4" fmla="*/ 5 w 5"/>
              <a:gd name="T5" fmla="*/ 36 h 36"/>
              <a:gd name="T6" fmla="*/ 5 w 5"/>
              <a:gd name="T7" fmla="*/ 0 h 36"/>
              <a:gd name="T8" fmla="*/ 0 w 5"/>
              <a:gd name="T9" fmla="*/ 0 h 36"/>
              <a:gd name="T10" fmla="*/ 0 w 5"/>
              <a:gd name="T1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6">
                <a:moveTo>
                  <a:pt x="0" y="0"/>
                </a:moveTo>
                <a:lnTo>
                  <a:pt x="0" y="36"/>
                </a:lnTo>
                <a:lnTo>
                  <a:pt x="5" y="36"/>
                </a:lnTo>
                <a:lnTo>
                  <a:pt x="5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8" name="Rectangle 714"/>
          <p:cNvSpPr>
            <a:spLocks noChangeArrowheads="1"/>
          </p:cNvSpPr>
          <p:nvPr/>
        </p:nvSpPr>
        <p:spPr bwMode="auto">
          <a:xfrm>
            <a:off x="6999448" y="2676759"/>
            <a:ext cx="10028" cy="721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9" name="Freeform 715"/>
          <p:cNvSpPr>
            <a:spLocks noEditPoints="1"/>
          </p:cNvSpPr>
          <p:nvPr/>
        </p:nvSpPr>
        <p:spPr bwMode="auto">
          <a:xfrm>
            <a:off x="6843024" y="2590526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0 w 288"/>
              <a:gd name="T11" fmla="*/ 220 h 288"/>
              <a:gd name="T12" fmla="*/ 201 w 288"/>
              <a:gd name="T13" fmla="*/ 220 h 288"/>
              <a:gd name="T14" fmla="*/ 173 w 288"/>
              <a:gd name="T15" fmla="*/ 220 h 288"/>
              <a:gd name="T16" fmla="*/ 142 w 288"/>
              <a:gd name="T17" fmla="*/ 220 h 288"/>
              <a:gd name="T18" fmla="*/ 114 w 288"/>
              <a:gd name="T19" fmla="*/ 220 h 288"/>
              <a:gd name="T20" fmla="*/ 85 w 288"/>
              <a:gd name="T21" fmla="*/ 220 h 288"/>
              <a:gd name="T22" fmla="*/ 85 w 288"/>
              <a:gd name="T23" fmla="*/ 195 h 288"/>
              <a:gd name="T24" fmla="*/ 57 w 288"/>
              <a:gd name="T25" fmla="*/ 195 h 288"/>
              <a:gd name="T26" fmla="*/ 57 w 288"/>
              <a:gd name="T27" fmla="*/ 98 h 288"/>
              <a:gd name="T28" fmla="*/ 82 w 288"/>
              <a:gd name="T29" fmla="*/ 72 h 288"/>
              <a:gd name="T30" fmla="*/ 148 w 288"/>
              <a:gd name="T31" fmla="*/ 72 h 288"/>
              <a:gd name="T32" fmla="*/ 148 w 288"/>
              <a:gd name="T33" fmla="*/ 97 h 288"/>
              <a:gd name="T34" fmla="*/ 167 w 288"/>
              <a:gd name="T35" fmla="*/ 97 h 288"/>
              <a:gd name="T36" fmla="*/ 173 w 288"/>
              <a:gd name="T37" fmla="*/ 97 h 288"/>
              <a:gd name="T38" fmla="*/ 201 w 288"/>
              <a:gd name="T39" fmla="*/ 97 h 288"/>
              <a:gd name="T40" fmla="*/ 230 w 288"/>
              <a:gd name="T41" fmla="*/ 97 h 288"/>
              <a:gd name="T42" fmla="*/ 230 w 288"/>
              <a:gd name="T43" fmla="*/ 2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30" y="220"/>
                </a:moveTo>
                <a:cubicBezTo>
                  <a:pt x="201" y="220"/>
                  <a:pt x="201" y="220"/>
                  <a:pt x="201" y="220"/>
                </a:cubicBezTo>
                <a:cubicBezTo>
                  <a:pt x="173" y="220"/>
                  <a:pt x="173" y="220"/>
                  <a:pt x="173" y="220"/>
                </a:cubicBezTo>
                <a:cubicBezTo>
                  <a:pt x="142" y="220"/>
                  <a:pt x="142" y="220"/>
                  <a:pt x="142" y="220"/>
                </a:cubicBezTo>
                <a:cubicBezTo>
                  <a:pt x="114" y="220"/>
                  <a:pt x="114" y="220"/>
                  <a:pt x="114" y="220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7" y="98"/>
                  <a:pt x="57" y="98"/>
                  <a:pt x="57" y="98"/>
                </a:cubicBezTo>
                <a:cubicBezTo>
                  <a:pt x="82" y="72"/>
                  <a:pt x="82" y="72"/>
                  <a:pt x="82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73" y="97"/>
                  <a:pt x="173" y="97"/>
                  <a:pt x="173" y="97"/>
                </a:cubicBezTo>
                <a:cubicBezTo>
                  <a:pt x="201" y="97"/>
                  <a:pt x="201" y="97"/>
                  <a:pt x="201" y="97"/>
                </a:cubicBezTo>
                <a:cubicBezTo>
                  <a:pt x="230" y="97"/>
                  <a:pt x="230" y="97"/>
                  <a:pt x="230" y="97"/>
                </a:cubicBezTo>
                <a:lnTo>
                  <a:pt x="230" y="22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0" name="Freeform 716"/>
          <p:cNvSpPr/>
          <p:nvPr/>
        </p:nvSpPr>
        <p:spPr bwMode="auto">
          <a:xfrm>
            <a:off x="6897170" y="2656704"/>
            <a:ext cx="50137" cy="74202"/>
          </a:xfrm>
          <a:custGeom>
            <a:avLst/>
            <a:gdLst>
              <a:gd name="T0" fmla="*/ 25 w 25"/>
              <a:gd name="T1" fmla="*/ 0 h 37"/>
              <a:gd name="T2" fmla="*/ 10 w 25"/>
              <a:gd name="T3" fmla="*/ 0 h 37"/>
              <a:gd name="T4" fmla="*/ 10 w 25"/>
              <a:gd name="T5" fmla="*/ 10 h 37"/>
              <a:gd name="T6" fmla="*/ 0 w 25"/>
              <a:gd name="T7" fmla="*/ 10 h 37"/>
              <a:gd name="T8" fmla="*/ 0 w 25"/>
              <a:gd name="T9" fmla="*/ 37 h 37"/>
              <a:gd name="T10" fmla="*/ 25 w 25"/>
              <a:gd name="T11" fmla="*/ 37 h 37"/>
              <a:gd name="T12" fmla="*/ 25 w 25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37">
                <a:moveTo>
                  <a:pt x="25" y="0"/>
                </a:moveTo>
                <a:lnTo>
                  <a:pt x="10" y="0"/>
                </a:lnTo>
                <a:lnTo>
                  <a:pt x="10" y="10"/>
                </a:lnTo>
                <a:lnTo>
                  <a:pt x="0" y="10"/>
                </a:lnTo>
                <a:lnTo>
                  <a:pt x="0" y="37"/>
                </a:lnTo>
                <a:lnTo>
                  <a:pt x="25" y="37"/>
                </a:lnTo>
                <a:lnTo>
                  <a:pt x="2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1" name="Freeform 717"/>
          <p:cNvSpPr/>
          <p:nvPr/>
        </p:nvSpPr>
        <p:spPr bwMode="auto">
          <a:xfrm>
            <a:off x="6919231" y="2676759"/>
            <a:ext cx="48130" cy="72196"/>
          </a:xfrm>
          <a:custGeom>
            <a:avLst/>
            <a:gdLst>
              <a:gd name="T0" fmla="*/ 19 w 24"/>
              <a:gd name="T1" fmla="*/ 0 h 36"/>
              <a:gd name="T2" fmla="*/ 19 w 24"/>
              <a:gd name="T3" fmla="*/ 32 h 36"/>
              <a:gd name="T4" fmla="*/ 0 w 24"/>
              <a:gd name="T5" fmla="*/ 32 h 36"/>
              <a:gd name="T6" fmla="*/ 0 w 24"/>
              <a:gd name="T7" fmla="*/ 36 h 36"/>
              <a:gd name="T8" fmla="*/ 10 w 24"/>
              <a:gd name="T9" fmla="*/ 36 h 36"/>
              <a:gd name="T10" fmla="*/ 21 w 24"/>
              <a:gd name="T11" fmla="*/ 36 h 36"/>
              <a:gd name="T12" fmla="*/ 24 w 24"/>
              <a:gd name="T13" fmla="*/ 36 h 36"/>
              <a:gd name="T14" fmla="*/ 24 w 24"/>
              <a:gd name="T15" fmla="*/ 0 h 36"/>
              <a:gd name="T16" fmla="*/ 20 w 24"/>
              <a:gd name="T17" fmla="*/ 0 h 36"/>
              <a:gd name="T18" fmla="*/ 19 w 24"/>
              <a:gd name="T1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6">
                <a:moveTo>
                  <a:pt x="19" y="0"/>
                </a:moveTo>
                <a:lnTo>
                  <a:pt x="19" y="32"/>
                </a:lnTo>
                <a:lnTo>
                  <a:pt x="0" y="32"/>
                </a:lnTo>
                <a:lnTo>
                  <a:pt x="0" y="36"/>
                </a:lnTo>
                <a:lnTo>
                  <a:pt x="10" y="36"/>
                </a:lnTo>
                <a:lnTo>
                  <a:pt x="21" y="36"/>
                </a:lnTo>
                <a:lnTo>
                  <a:pt x="24" y="36"/>
                </a:lnTo>
                <a:lnTo>
                  <a:pt x="24" y="0"/>
                </a:lnTo>
                <a:lnTo>
                  <a:pt x="20" y="0"/>
                </a:lnTo>
                <a:lnTo>
                  <a:pt x="1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Rectangle 143"/>
          <p:cNvSpPr>
            <a:spLocks noChangeArrowheads="1"/>
          </p:cNvSpPr>
          <p:nvPr/>
        </p:nvSpPr>
        <p:spPr bwMode="auto">
          <a:xfrm>
            <a:off x="9113178" y="2306336"/>
            <a:ext cx="32087" cy="32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Rectangle 144"/>
          <p:cNvSpPr>
            <a:spLocks noChangeArrowheads="1"/>
          </p:cNvSpPr>
          <p:nvPr/>
        </p:nvSpPr>
        <p:spPr bwMode="auto">
          <a:xfrm>
            <a:off x="9161309" y="2274249"/>
            <a:ext cx="32087" cy="641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Rectangle 145"/>
          <p:cNvSpPr>
            <a:spLocks noChangeArrowheads="1"/>
          </p:cNvSpPr>
          <p:nvPr/>
        </p:nvSpPr>
        <p:spPr bwMode="auto">
          <a:xfrm>
            <a:off x="9209439" y="2244167"/>
            <a:ext cx="32087" cy="9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Rectangle 146"/>
          <p:cNvSpPr>
            <a:spLocks noChangeArrowheads="1"/>
          </p:cNvSpPr>
          <p:nvPr/>
        </p:nvSpPr>
        <p:spPr bwMode="auto">
          <a:xfrm>
            <a:off x="9255564" y="2212080"/>
            <a:ext cx="32087" cy="1263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Rectangle 147"/>
          <p:cNvSpPr>
            <a:spLocks noChangeArrowheads="1"/>
          </p:cNvSpPr>
          <p:nvPr/>
        </p:nvSpPr>
        <p:spPr bwMode="auto">
          <a:xfrm>
            <a:off x="9303694" y="2179993"/>
            <a:ext cx="32087" cy="15843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Freeform 211"/>
          <p:cNvSpPr/>
          <p:nvPr/>
        </p:nvSpPr>
        <p:spPr bwMode="auto">
          <a:xfrm>
            <a:off x="10488906" y="2593113"/>
            <a:ext cx="148402" cy="222604"/>
          </a:xfrm>
          <a:custGeom>
            <a:avLst/>
            <a:gdLst>
              <a:gd name="T0" fmla="*/ 144 w 192"/>
              <a:gd name="T1" fmla="*/ 192 h 288"/>
              <a:gd name="T2" fmla="*/ 130 w 192"/>
              <a:gd name="T3" fmla="*/ 194 h 288"/>
              <a:gd name="T4" fmla="*/ 120 w 192"/>
              <a:gd name="T5" fmla="*/ 192 h 288"/>
              <a:gd name="T6" fmla="*/ 96 w 192"/>
              <a:gd name="T7" fmla="*/ 167 h 288"/>
              <a:gd name="T8" fmla="*/ 94 w 192"/>
              <a:gd name="T9" fmla="*/ 158 h 288"/>
              <a:gd name="T10" fmla="*/ 96 w 192"/>
              <a:gd name="T11" fmla="*/ 144 h 288"/>
              <a:gd name="T12" fmla="*/ 94 w 192"/>
              <a:gd name="T13" fmla="*/ 131 h 288"/>
              <a:gd name="T14" fmla="*/ 96 w 192"/>
              <a:gd name="T15" fmla="*/ 121 h 288"/>
              <a:gd name="T16" fmla="*/ 121 w 192"/>
              <a:gd name="T17" fmla="*/ 96 h 288"/>
              <a:gd name="T18" fmla="*/ 131 w 192"/>
              <a:gd name="T19" fmla="*/ 94 h 288"/>
              <a:gd name="T20" fmla="*/ 144 w 192"/>
              <a:gd name="T21" fmla="*/ 96 h 288"/>
              <a:gd name="T22" fmla="*/ 192 w 192"/>
              <a:gd name="T23" fmla="*/ 48 h 288"/>
              <a:gd name="T24" fmla="*/ 144 w 192"/>
              <a:gd name="T25" fmla="*/ 0 h 288"/>
              <a:gd name="T26" fmla="*/ 96 w 192"/>
              <a:gd name="T27" fmla="*/ 48 h 288"/>
              <a:gd name="T28" fmla="*/ 98 w 192"/>
              <a:gd name="T29" fmla="*/ 62 h 288"/>
              <a:gd name="T30" fmla="*/ 96 w 192"/>
              <a:gd name="T31" fmla="*/ 71 h 288"/>
              <a:gd name="T32" fmla="*/ 71 w 192"/>
              <a:gd name="T33" fmla="*/ 96 h 288"/>
              <a:gd name="T34" fmla="*/ 62 w 192"/>
              <a:gd name="T35" fmla="*/ 98 h 288"/>
              <a:gd name="T36" fmla="*/ 48 w 192"/>
              <a:gd name="T37" fmla="*/ 96 h 288"/>
              <a:gd name="T38" fmla="*/ 0 w 192"/>
              <a:gd name="T39" fmla="*/ 144 h 288"/>
              <a:gd name="T40" fmla="*/ 48 w 192"/>
              <a:gd name="T41" fmla="*/ 192 h 288"/>
              <a:gd name="T42" fmla="*/ 60 w 192"/>
              <a:gd name="T43" fmla="*/ 190 h 288"/>
              <a:gd name="T44" fmla="*/ 70 w 192"/>
              <a:gd name="T45" fmla="*/ 192 h 288"/>
              <a:gd name="T46" fmla="*/ 95 w 192"/>
              <a:gd name="T47" fmla="*/ 218 h 288"/>
              <a:gd name="T48" fmla="*/ 98 w 192"/>
              <a:gd name="T49" fmla="*/ 227 h 288"/>
              <a:gd name="T50" fmla="*/ 96 w 192"/>
              <a:gd name="T51" fmla="*/ 240 h 288"/>
              <a:gd name="T52" fmla="*/ 144 w 192"/>
              <a:gd name="T53" fmla="*/ 288 h 288"/>
              <a:gd name="T54" fmla="*/ 192 w 192"/>
              <a:gd name="T55" fmla="*/ 240 h 288"/>
              <a:gd name="T56" fmla="*/ 144 w 192"/>
              <a:gd name="T57" fmla="*/ 1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288">
                <a:moveTo>
                  <a:pt x="144" y="192"/>
                </a:moveTo>
                <a:cubicBezTo>
                  <a:pt x="137" y="192"/>
                  <a:pt x="130" y="194"/>
                  <a:pt x="130" y="194"/>
                </a:cubicBezTo>
                <a:cubicBezTo>
                  <a:pt x="127" y="195"/>
                  <a:pt x="123" y="194"/>
                  <a:pt x="120" y="192"/>
                </a:cubicBezTo>
                <a:cubicBezTo>
                  <a:pt x="96" y="167"/>
                  <a:pt x="96" y="167"/>
                  <a:pt x="96" y="167"/>
                </a:cubicBezTo>
                <a:cubicBezTo>
                  <a:pt x="94" y="165"/>
                  <a:pt x="93" y="161"/>
                  <a:pt x="94" y="158"/>
                </a:cubicBezTo>
                <a:cubicBezTo>
                  <a:pt x="94" y="158"/>
                  <a:pt x="96" y="151"/>
                  <a:pt x="96" y="144"/>
                </a:cubicBezTo>
                <a:cubicBezTo>
                  <a:pt x="96" y="137"/>
                  <a:pt x="94" y="131"/>
                  <a:pt x="94" y="131"/>
                </a:cubicBezTo>
                <a:cubicBezTo>
                  <a:pt x="93" y="128"/>
                  <a:pt x="94" y="124"/>
                  <a:pt x="96" y="121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3" y="94"/>
                  <a:pt x="128" y="93"/>
                  <a:pt x="131" y="94"/>
                </a:cubicBezTo>
                <a:cubicBezTo>
                  <a:pt x="131" y="94"/>
                  <a:pt x="137" y="96"/>
                  <a:pt x="144" y="96"/>
                </a:cubicBezTo>
                <a:cubicBezTo>
                  <a:pt x="170" y="96"/>
                  <a:pt x="192" y="75"/>
                  <a:pt x="192" y="48"/>
                </a:cubicBezTo>
                <a:cubicBezTo>
                  <a:pt x="192" y="22"/>
                  <a:pt x="170" y="0"/>
                  <a:pt x="144" y="0"/>
                </a:cubicBezTo>
                <a:cubicBezTo>
                  <a:pt x="117" y="0"/>
                  <a:pt x="96" y="22"/>
                  <a:pt x="96" y="48"/>
                </a:cubicBezTo>
                <a:cubicBezTo>
                  <a:pt x="96" y="55"/>
                  <a:pt x="98" y="62"/>
                  <a:pt x="98" y="62"/>
                </a:cubicBezTo>
                <a:cubicBezTo>
                  <a:pt x="99" y="65"/>
                  <a:pt x="98" y="69"/>
                  <a:pt x="96" y="71"/>
                </a:cubicBezTo>
                <a:cubicBezTo>
                  <a:pt x="71" y="96"/>
                  <a:pt x="71" y="96"/>
                  <a:pt x="71" y="96"/>
                </a:cubicBezTo>
                <a:cubicBezTo>
                  <a:pt x="69" y="98"/>
                  <a:pt x="65" y="99"/>
                  <a:pt x="62" y="98"/>
                </a:cubicBezTo>
                <a:cubicBezTo>
                  <a:pt x="62" y="98"/>
                  <a:pt x="55" y="96"/>
                  <a:pt x="48" y="96"/>
                </a:cubicBezTo>
                <a:cubicBezTo>
                  <a:pt x="21" y="96"/>
                  <a:pt x="0" y="117"/>
                  <a:pt x="0" y="144"/>
                </a:cubicBezTo>
                <a:cubicBezTo>
                  <a:pt x="0" y="170"/>
                  <a:pt x="21" y="192"/>
                  <a:pt x="48" y="192"/>
                </a:cubicBezTo>
                <a:cubicBezTo>
                  <a:pt x="54" y="192"/>
                  <a:pt x="60" y="190"/>
                  <a:pt x="60" y="190"/>
                </a:cubicBezTo>
                <a:cubicBezTo>
                  <a:pt x="63" y="189"/>
                  <a:pt x="68" y="190"/>
                  <a:pt x="70" y="192"/>
                </a:cubicBezTo>
                <a:cubicBezTo>
                  <a:pt x="95" y="218"/>
                  <a:pt x="95" y="218"/>
                  <a:pt x="95" y="218"/>
                </a:cubicBezTo>
                <a:cubicBezTo>
                  <a:pt x="97" y="220"/>
                  <a:pt x="98" y="224"/>
                  <a:pt x="98" y="227"/>
                </a:cubicBezTo>
                <a:cubicBezTo>
                  <a:pt x="98" y="227"/>
                  <a:pt x="96" y="234"/>
                  <a:pt x="96" y="240"/>
                </a:cubicBezTo>
                <a:cubicBezTo>
                  <a:pt x="96" y="266"/>
                  <a:pt x="117" y="288"/>
                  <a:pt x="144" y="288"/>
                </a:cubicBezTo>
                <a:cubicBezTo>
                  <a:pt x="170" y="288"/>
                  <a:pt x="192" y="266"/>
                  <a:pt x="192" y="240"/>
                </a:cubicBezTo>
                <a:cubicBezTo>
                  <a:pt x="192" y="213"/>
                  <a:pt x="170" y="192"/>
                  <a:pt x="144" y="1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2" name="组合 611"/>
          <p:cNvGrpSpPr/>
          <p:nvPr/>
        </p:nvGrpSpPr>
        <p:grpSpPr>
          <a:xfrm>
            <a:off x="10452808" y="1700695"/>
            <a:ext cx="222605" cy="222604"/>
            <a:chOff x="10395147" y="1281466"/>
            <a:chExt cx="222605" cy="222604"/>
          </a:xfrm>
        </p:grpSpPr>
        <p:sp>
          <p:nvSpPr>
            <p:cNvPr id="203" name="Freeform 280"/>
            <p:cNvSpPr/>
            <p:nvPr/>
          </p:nvSpPr>
          <p:spPr bwMode="auto">
            <a:xfrm>
              <a:off x="10395147" y="1281466"/>
              <a:ext cx="166452" cy="168457"/>
            </a:xfrm>
            <a:custGeom>
              <a:avLst/>
              <a:gdLst>
                <a:gd name="T0" fmla="*/ 10 w 83"/>
                <a:gd name="T1" fmla="*/ 61 h 84"/>
                <a:gd name="T2" fmla="*/ 10 w 83"/>
                <a:gd name="T3" fmla="*/ 11 h 84"/>
                <a:gd name="T4" fmla="*/ 73 w 83"/>
                <a:gd name="T5" fmla="*/ 11 h 84"/>
                <a:gd name="T6" fmla="*/ 73 w 83"/>
                <a:gd name="T7" fmla="*/ 18 h 84"/>
                <a:gd name="T8" fmla="*/ 83 w 83"/>
                <a:gd name="T9" fmla="*/ 18 h 84"/>
                <a:gd name="T10" fmla="*/ 83 w 83"/>
                <a:gd name="T11" fmla="*/ 0 h 84"/>
                <a:gd name="T12" fmla="*/ 0 w 83"/>
                <a:gd name="T13" fmla="*/ 0 h 84"/>
                <a:gd name="T14" fmla="*/ 0 w 83"/>
                <a:gd name="T15" fmla="*/ 84 h 84"/>
                <a:gd name="T16" fmla="*/ 18 w 83"/>
                <a:gd name="T17" fmla="*/ 84 h 84"/>
                <a:gd name="T18" fmla="*/ 18 w 83"/>
                <a:gd name="T19" fmla="*/ 61 h 84"/>
                <a:gd name="T20" fmla="*/ 10 w 83"/>
                <a:gd name="T21" fmla="*/ 6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84">
                  <a:moveTo>
                    <a:pt x="10" y="61"/>
                  </a:moveTo>
                  <a:lnTo>
                    <a:pt x="10" y="11"/>
                  </a:lnTo>
                  <a:lnTo>
                    <a:pt x="73" y="11"/>
                  </a:lnTo>
                  <a:lnTo>
                    <a:pt x="73" y="18"/>
                  </a:lnTo>
                  <a:lnTo>
                    <a:pt x="83" y="18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4"/>
                  </a:lnTo>
                  <a:lnTo>
                    <a:pt x="18" y="84"/>
                  </a:lnTo>
                  <a:lnTo>
                    <a:pt x="18" y="61"/>
                  </a:lnTo>
                  <a:lnTo>
                    <a:pt x="10" y="6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Freeform 281"/>
            <p:cNvSpPr>
              <a:spLocks noEditPoints="1"/>
            </p:cNvSpPr>
            <p:nvPr/>
          </p:nvSpPr>
          <p:spPr bwMode="auto">
            <a:xfrm>
              <a:off x="10449295" y="1337618"/>
              <a:ext cx="168457" cy="166452"/>
            </a:xfrm>
            <a:custGeom>
              <a:avLst/>
              <a:gdLst>
                <a:gd name="T0" fmla="*/ 84 w 84"/>
                <a:gd name="T1" fmla="*/ 0 h 83"/>
                <a:gd name="T2" fmla="*/ 0 w 84"/>
                <a:gd name="T3" fmla="*/ 0 h 83"/>
                <a:gd name="T4" fmla="*/ 0 w 84"/>
                <a:gd name="T5" fmla="*/ 83 h 83"/>
                <a:gd name="T6" fmla="*/ 84 w 84"/>
                <a:gd name="T7" fmla="*/ 83 h 83"/>
                <a:gd name="T8" fmla="*/ 84 w 84"/>
                <a:gd name="T9" fmla="*/ 0 h 83"/>
                <a:gd name="T10" fmla="*/ 73 w 84"/>
                <a:gd name="T11" fmla="*/ 61 h 83"/>
                <a:gd name="T12" fmla="*/ 10 w 84"/>
                <a:gd name="T13" fmla="*/ 61 h 83"/>
                <a:gd name="T14" fmla="*/ 10 w 84"/>
                <a:gd name="T15" fmla="*/ 10 h 83"/>
                <a:gd name="T16" fmla="*/ 73 w 84"/>
                <a:gd name="T17" fmla="*/ 10 h 83"/>
                <a:gd name="T18" fmla="*/ 73 w 84"/>
                <a:gd name="T19" fmla="*/ 6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3">
                  <a:moveTo>
                    <a:pt x="84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84" y="83"/>
                  </a:lnTo>
                  <a:lnTo>
                    <a:pt x="84" y="0"/>
                  </a:lnTo>
                  <a:close/>
                  <a:moveTo>
                    <a:pt x="73" y="61"/>
                  </a:moveTo>
                  <a:lnTo>
                    <a:pt x="10" y="61"/>
                  </a:lnTo>
                  <a:lnTo>
                    <a:pt x="10" y="10"/>
                  </a:lnTo>
                  <a:lnTo>
                    <a:pt x="73" y="10"/>
                  </a:lnTo>
                  <a:lnTo>
                    <a:pt x="73" y="6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9" name="Freeform 367"/>
          <p:cNvSpPr>
            <a:spLocks noEditPoints="1"/>
          </p:cNvSpPr>
          <p:nvPr/>
        </p:nvSpPr>
        <p:spPr bwMode="auto">
          <a:xfrm>
            <a:off x="9113177" y="2607152"/>
            <a:ext cx="222604" cy="194528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6 w 288"/>
              <a:gd name="T15" fmla="*/ 161 h 252"/>
              <a:gd name="T16" fmla="*/ 150 w 288"/>
              <a:gd name="T17" fmla="*/ 217 h 252"/>
              <a:gd name="T18" fmla="*/ 138 w 288"/>
              <a:gd name="T19" fmla="*/ 217 h 252"/>
              <a:gd name="T20" fmla="*/ 91 w 288"/>
              <a:gd name="T21" fmla="*/ 161 h 252"/>
              <a:gd name="T22" fmla="*/ 95 w 288"/>
              <a:gd name="T23" fmla="*/ 154 h 252"/>
              <a:gd name="T24" fmla="*/ 119 w 288"/>
              <a:gd name="T25" fmla="*/ 154 h 252"/>
              <a:gd name="T26" fmla="*/ 129 w 288"/>
              <a:gd name="T27" fmla="*/ 154 h 252"/>
              <a:gd name="T28" fmla="*/ 129 w 288"/>
              <a:gd name="T29" fmla="*/ 102 h 252"/>
              <a:gd name="T30" fmla="*/ 138 w 288"/>
              <a:gd name="T31" fmla="*/ 93 h 252"/>
              <a:gd name="T32" fmla="*/ 149 w 288"/>
              <a:gd name="T33" fmla="*/ 93 h 252"/>
              <a:gd name="T34" fmla="*/ 159 w 288"/>
              <a:gd name="T35" fmla="*/ 102 h 252"/>
              <a:gd name="T36" fmla="*/ 159 w 288"/>
              <a:gd name="T37" fmla="*/ 154 h 252"/>
              <a:gd name="T38" fmla="*/ 169 w 288"/>
              <a:gd name="T39" fmla="*/ 154 h 252"/>
              <a:gd name="T40" fmla="*/ 193 w 288"/>
              <a:gd name="T41" fmla="*/ 154 h 252"/>
              <a:gd name="T42" fmla="*/ 196 w 288"/>
              <a:gd name="T43" fmla="*/ 161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6" y="161"/>
                </a:moveTo>
                <a:cubicBezTo>
                  <a:pt x="150" y="217"/>
                  <a:pt x="150" y="217"/>
                  <a:pt x="150" y="217"/>
                </a:cubicBezTo>
                <a:cubicBezTo>
                  <a:pt x="147" y="221"/>
                  <a:pt x="141" y="221"/>
                  <a:pt x="138" y="217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88" y="157"/>
                  <a:pt x="90" y="154"/>
                  <a:pt x="95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2" y="154"/>
                  <a:pt x="125" y="154"/>
                  <a:pt x="129" y="154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97"/>
                  <a:pt x="133" y="93"/>
                  <a:pt x="138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5" y="93"/>
                  <a:pt x="159" y="97"/>
                  <a:pt x="159" y="102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62" y="154"/>
                  <a:pt x="166" y="154"/>
                  <a:pt x="169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8" y="154"/>
                  <a:pt x="200" y="157"/>
                  <a:pt x="196" y="161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0" name="Freeform 368"/>
          <p:cNvSpPr>
            <a:spLocks noEditPoints="1"/>
          </p:cNvSpPr>
          <p:nvPr/>
        </p:nvSpPr>
        <p:spPr bwMode="auto">
          <a:xfrm>
            <a:off x="9558384" y="2607152"/>
            <a:ext cx="224609" cy="194528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3 w 288"/>
              <a:gd name="T15" fmla="*/ 158 h 252"/>
              <a:gd name="T16" fmla="*/ 169 w 288"/>
              <a:gd name="T17" fmla="*/ 158 h 252"/>
              <a:gd name="T18" fmla="*/ 159 w 288"/>
              <a:gd name="T19" fmla="*/ 158 h 252"/>
              <a:gd name="T20" fmla="*/ 159 w 288"/>
              <a:gd name="T21" fmla="*/ 210 h 252"/>
              <a:gd name="T22" fmla="*/ 149 w 288"/>
              <a:gd name="T23" fmla="*/ 220 h 252"/>
              <a:gd name="T24" fmla="*/ 138 w 288"/>
              <a:gd name="T25" fmla="*/ 220 h 252"/>
              <a:gd name="T26" fmla="*/ 129 w 288"/>
              <a:gd name="T27" fmla="*/ 210 h 252"/>
              <a:gd name="T28" fmla="*/ 129 w 288"/>
              <a:gd name="T29" fmla="*/ 158 h 252"/>
              <a:gd name="T30" fmla="*/ 119 w 288"/>
              <a:gd name="T31" fmla="*/ 158 h 252"/>
              <a:gd name="T32" fmla="*/ 95 w 288"/>
              <a:gd name="T33" fmla="*/ 158 h 252"/>
              <a:gd name="T34" fmla="*/ 91 w 288"/>
              <a:gd name="T35" fmla="*/ 151 h 252"/>
              <a:gd name="T36" fmla="*/ 138 w 288"/>
              <a:gd name="T37" fmla="*/ 96 h 252"/>
              <a:gd name="T38" fmla="*/ 150 w 288"/>
              <a:gd name="T39" fmla="*/ 96 h 252"/>
              <a:gd name="T40" fmla="*/ 196 w 288"/>
              <a:gd name="T41" fmla="*/ 151 h 252"/>
              <a:gd name="T42" fmla="*/ 193 w 288"/>
              <a:gd name="T43" fmla="*/ 158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3" y="158"/>
                </a:moveTo>
                <a:cubicBezTo>
                  <a:pt x="169" y="158"/>
                  <a:pt x="169" y="158"/>
                  <a:pt x="169" y="158"/>
                </a:cubicBezTo>
                <a:cubicBezTo>
                  <a:pt x="166" y="158"/>
                  <a:pt x="162" y="158"/>
                  <a:pt x="159" y="158"/>
                </a:cubicBezTo>
                <a:cubicBezTo>
                  <a:pt x="159" y="210"/>
                  <a:pt x="159" y="210"/>
                  <a:pt x="159" y="210"/>
                </a:cubicBezTo>
                <a:cubicBezTo>
                  <a:pt x="159" y="216"/>
                  <a:pt x="155" y="220"/>
                  <a:pt x="149" y="220"/>
                </a:cubicBezTo>
                <a:cubicBezTo>
                  <a:pt x="138" y="220"/>
                  <a:pt x="138" y="220"/>
                  <a:pt x="138" y="220"/>
                </a:cubicBezTo>
                <a:cubicBezTo>
                  <a:pt x="133" y="220"/>
                  <a:pt x="129" y="216"/>
                  <a:pt x="129" y="210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5" y="158"/>
                  <a:pt x="122" y="158"/>
                  <a:pt x="119" y="158"/>
                </a:cubicBezTo>
                <a:cubicBezTo>
                  <a:pt x="95" y="158"/>
                  <a:pt x="95" y="158"/>
                  <a:pt x="95" y="158"/>
                </a:cubicBezTo>
                <a:cubicBezTo>
                  <a:pt x="90" y="158"/>
                  <a:pt x="88" y="155"/>
                  <a:pt x="91" y="151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41" y="92"/>
                  <a:pt x="147" y="92"/>
                  <a:pt x="150" y="96"/>
                </a:cubicBezTo>
                <a:cubicBezTo>
                  <a:pt x="196" y="151"/>
                  <a:pt x="196" y="151"/>
                  <a:pt x="196" y="151"/>
                </a:cubicBezTo>
                <a:cubicBezTo>
                  <a:pt x="200" y="155"/>
                  <a:pt x="198" y="158"/>
                  <a:pt x="193" y="158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0" name="Freeform 452"/>
          <p:cNvSpPr>
            <a:spLocks noEditPoints="1"/>
          </p:cNvSpPr>
          <p:nvPr/>
        </p:nvSpPr>
        <p:spPr bwMode="auto">
          <a:xfrm>
            <a:off x="10005597" y="2175982"/>
            <a:ext cx="224609" cy="166452"/>
          </a:xfrm>
          <a:custGeom>
            <a:avLst/>
            <a:gdLst>
              <a:gd name="T0" fmla="*/ 0 w 112"/>
              <a:gd name="T1" fmla="*/ 0 h 83"/>
              <a:gd name="T2" fmla="*/ 0 w 112"/>
              <a:gd name="T3" fmla="*/ 83 h 83"/>
              <a:gd name="T4" fmla="*/ 112 w 112"/>
              <a:gd name="T5" fmla="*/ 83 h 83"/>
              <a:gd name="T6" fmla="*/ 112 w 112"/>
              <a:gd name="T7" fmla="*/ 0 h 83"/>
              <a:gd name="T8" fmla="*/ 0 w 112"/>
              <a:gd name="T9" fmla="*/ 0 h 83"/>
              <a:gd name="T10" fmla="*/ 102 w 112"/>
              <a:gd name="T11" fmla="*/ 74 h 83"/>
              <a:gd name="T12" fmla="*/ 10 w 112"/>
              <a:gd name="T13" fmla="*/ 74 h 83"/>
              <a:gd name="T14" fmla="*/ 10 w 112"/>
              <a:gd name="T15" fmla="*/ 9 h 83"/>
              <a:gd name="T16" fmla="*/ 102 w 112"/>
              <a:gd name="T17" fmla="*/ 9 h 83"/>
              <a:gd name="T18" fmla="*/ 102 w 112"/>
              <a:gd name="T19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2" h="83">
                <a:moveTo>
                  <a:pt x="0" y="0"/>
                </a:moveTo>
                <a:lnTo>
                  <a:pt x="0" y="83"/>
                </a:lnTo>
                <a:lnTo>
                  <a:pt x="112" y="83"/>
                </a:lnTo>
                <a:lnTo>
                  <a:pt x="112" y="0"/>
                </a:lnTo>
                <a:lnTo>
                  <a:pt x="0" y="0"/>
                </a:lnTo>
                <a:close/>
                <a:moveTo>
                  <a:pt x="102" y="74"/>
                </a:moveTo>
                <a:lnTo>
                  <a:pt x="10" y="74"/>
                </a:lnTo>
                <a:lnTo>
                  <a:pt x="10" y="9"/>
                </a:lnTo>
                <a:lnTo>
                  <a:pt x="102" y="9"/>
                </a:lnTo>
                <a:lnTo>
                  <a:pt x="102" y="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1" name="Freeform 453"/>
          <p:cNvSpPr/>
          <p:nvPr/>
        </p:nvSpPr>
        <p:spPr bwMode="auto">
          <a:xfrm>
            <a:off x="10039688" y="2204059"/>
            <a:ext cx="156424" cy="108294"/>
          </a:xfrm>
          <a:custGeom>
            <a:avLst/>
            <a:gdLst>
              <a:gd name="T0" fmla="*/ 6 w 204"/>
              <a:gd name="T1" fmla="*/ 110 h 140"/>
              <a:gd name="T2" fmla="*/ 23 w 204"/>
              <a:gd name="T3" fmla="*/ 108 h 140"/>
              <a:gd name="T4" fmla="*/ 23 w 204"/>
              <a:gd name="T5" fmla="*/ 108 h 140"/>
              <a:gd name="T6" fmla="*/ 35 w 204"/>
              <a:gd name="T7" fmla="*/ 93 h 140"/>
              <a:gd name="T8" fmla="*/ 54 w 204"/>
              <a:gd name="T9" fmla="*/ 120 h 140"/>
              <a:gd name="T10" fmla="*/ 66 w 204"/>
              <a:gd name="T11" fmla="*/ 124 h 140"/>
              <a:gd name="T12" fmla="*/ 75 w 204"/>
              <a:gd name="T13" fmla="*/ 117 h 140"/>
              <a:gd name="T14" fmla="*/ 94 w 204"/>
              <a:gd name="T15" fmla="*/ 70 h 140"/>
              <a:gd name="T16" fmla="*/ 121 w 204"/>
              <a:gd name="T17" fmla="*/ 133 h 140"/>
              <a:gd name="T18" fmla="*/ 132 w 204"/>
              <a:gd name="T19" fmla="*/ 140 h 140"/>
              <a:gd name="T20" fmla="*/ 132 w 204"/>
              <a:gd name="T21" fmla="*/ 140 h 140"/>
              <a:gd name="T22" fmla="*/ 143 w 204"/>
              <a:gd name="T23" fmla="*/ 132 h 140"/>
              <a:gd name="T24" fmla="*/ 169 w 204"/>
              <a:gd name="T25" fmla="*/ 46 h 140"/>
              <a:gd name="T26" fmla="*/ 180 w 204"/>
              <a:gd name="T27" fmla="*/ 69 h 140"/>
              <a:gd name="T28" fmla="*/ 196 w 204"/>
              <a:gd name="T29" fmla="*/ 74 h 140"/>
              <a:gd name="T30" fmla="*/ 201 w 204"/>
              <a:gd name="T31" fmla="*/ 58 h 140"/>
              <a:gd name="T32" fmla="*/ 177 w 204"/>
              <a:gd name="T33" fmla="*/ 7 h 140"/>
              <a:gd name="T34" fmla="*/ 165 w 204"/>
              <a:gd name="T35" fmla="*/ 1 h 140"/>
              <a:gd name="T36" fmla="*/ 154 w 204"/>
              <a:gd name="T37" fmla="*/ 9 h 140"/>
              <a:gd name="T38" fmla="*/ 130 w 204"/>
              <a:gd name="T39" fmla="*/ 93 h 140"/>
              <a:gd name="T40" fmla="*/ 104 w 204"/>
              <a:gd name="T41" fmla="*/ 33 h 140"/>
              <a:gd name="T42" fmla="*/ 93 w 204"/>
              <a:gd name="T43" fmla="*/ 26 h 140"/>
              <a:gd name="T44" fmla="*/ 82 w 204"/>
              <a:gd name="T45" fmla="*/ 33 h 140"/>
              <a:gd name="T46" fmla="*/ 61 w 204"/>
              <a:gd name="T47" fmla="*/ 88 h 140"/>
              <a:gd name="T48" fmla="*/ 45 w 204"/>
              <a:gd name="T49" fmla="*/ 66 h 140"/>
              <a:gd name="T50" fmla="*/ 36 w 204"/>
              <a:gd name="T51" fmla="*/ 62 h 140"/>
              <a:gd name="T52" fmla="*/ 26 w 204"/>
              <a:gd name="T53" fmla="*/ 66 h 140"/>
              <a:gd name="T54" fmla="*/ 4 w 204"/>
              <a:gd name="T55" fmla="*/ 93 h 140"/>
              <a:gd name="T56" fmla="*/ 6 w 204"/>
              <a:gd name="T57" fmla="*/ 11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4" h="140">
                <a:moveTo>
                  <a:pt x="6" y="110"/>
                </a:moveTo>
                <a:cubicBezTo>
                  <a:pt x="11" y="114"/>
                  <a:pt x="18" y="113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35" y="93"/>
                  <a:pt x="35" y="93"/>
                  <a:pt x="35" y="93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7" y="123"/>
                  <a:pt x="61" y="125"/>
                  <a:pt x="66" y="124"/>
                </a:cubicBezTo>
                <a:cubicBezTo>
                  <a:pt x="70" y="124"/>
                  <a:pt x="74" y="121"/>
                  <a:pt x="75" y="117"/>
                </a:cubicBezTo>
                <a:cubicBezTo>
                  <a:pt x="94" y="70"/>
                  <a:pt x="94" y="70"/>
                  <a:pt x="94" y="70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2" y="137"/>
                  <a:pt x="127" y="140"/>
                  <a:pt x="132" y="140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37" y="140"/>
                  <a:pt x="142" y="136"/>
                  <a:pt x="143" y="132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3" y="75"/>
                  <a:pt x="190" y="77"/>
                  <a:pt x="196" y="74"/>
                </a:cubicBezTo>
                <a:cubicBezTo>
                  <a:pt x="202" y="71"/>
                  <a:pt x="204" y="64"/>
                  <a:pt x="201" y="58"/>
                </a:cubicBezTo>
                <a:cubicBezTo>
                  <a:pt x="177" y="7"/>
                  <a:pt x="177" y="7"/>
                  <a:pt x="177" y="7"/>
                </a:cubicBezTo>
                <a:cubicBezTo>
                  <a:pt x="175" y="3"/>
                  <a:pt x="170" y="0"/>
                  <a:pt x="165" y="1"/>
                </a:cubicBezTo>
                <a:cubicBezTo>
                  <a:pt x="160" y="1"/>
                  <a:pt x="156" y="4"/>
                  <a:pt x="154" y="9"/>
                </a:cubicBezTo>
                <a:cubicBezTo>
                  <a:pt x="130" y="93"/>
                  <a:pt x="130" y="93"/>
                  <a:pt x="130" y="9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2" y="29"/>
                  <a:pt x="98" y="26"/>
                  <a:pt x="93" y="26"/>
                </a:cubicBezTo>
                <a:cubicBezTo>
                  <a:pt x="88" y="26"/>
                  <a:pt x="84" y="29"/>
                  <a:pt x="82" y="33"/>
                </a:cubicBezTo>
                <a:cubicBezTo>
                  <a:pt x="61" y="88"/>
                  <a:pt x="61" y="88"/>
                  <a:pt x="61" y="88"/>
                </a:cubicBezTo>
                <a:cubicBezTo>
                  <a:pt x="45" y="66"/>
                  <a:pt x="45" y="66"/>
                  <a:pt x="45" y="66"/>
                </a:cubicBezTo>
                <a:cubicBezTo>
                  <a:pt x="43" y="63"/>
                  <a:pt x="39" y="62"/>
                  <a:pt x="36" y="62"/>
                </a:cubicBezTo>
                <a:cubicBezTo>
                  <a:pt x="32" y="61"/>
                  <a:pt x="28" y="63"/>
                  <a:pt x="26" y="66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98"/>
                  <a:pt x="1" y="106"/>
                  <a:pt x="6" y="1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1" name="Rectangle 494"/>
          <p:cNvSpPr>
            <a:spLocks noChangeArrowheads="1"/>
          </p:cNvSpPr>
          <p:nvPr/>
        </p:nvSpPr>
        <p:spPr bwMode="auto">
          <a:xfrm>
            <a:off x="9598493" y="2270239"/>
            <a:ext cx="18050" cy="381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2" name="Rectangle 495"/>
          <p:cNvSpPr>
            <a:spLocks noChangeArrowheads="1"/>
          </p:cNvSpPr>
          <p:nvPr/>
        </p:nvSpPr>
        <p:spPr bwMode="auto">
          <a:xfrm>
            <a:off x="9630580" y="2226119"/>
            <a:ext cx="18050" cy="822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3" name="Rectangle 496"/>
          <p:cNvSpPr>
            <a:spLocks noChangeArrowheads="1"/>
          </p:cNvSpPr>
          <p:nvPr/>
        </p:nvSpPr>
        <p:spPr bwMode="auto">
          <a:xfrm>
            <a:off x="9660662" y="2244167"/>
            <a:ext cx="18050" cy="641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4" name="Rectangle 497"/>
          <p:cNvSpPr>
            <a:spLocks noChangeArrowheads="1"/>
          </p:cNvSpPr>
          <p:nvPr/>
        </p:nvSpPr>
        <p:spPr bwMode="auto">
          <a:xfrm>
            <a:off x="9692749" y="2288287"/>
            <a:ext cx="18050" cy="200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5" name="Rectangle 498"/>
          <p:cNvSpPr>
            <a:spLocks noChangeArrowheads="1"/>
          </p:cNvSpPr>
          <p:nvPr/>
        </p:nvSpPr>
        <p:spPr bwMode="auto">
          <a:xfrm>
            <a:off x="9722830" y="2210076"/>
            <a:ext cx="20054" cy="982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6" name="Freeform 499"/>
          <p:cNvSpPr>
            <a:spLocks noEditPoints="1"/>
          </p:cNvSpPr>
          <p:nvPr/>
        </p:nvSpPr>
        <p:spPr bwMode="auto">
          <a:xfrm>
            <a:off x="9558384" y="2173978"/>
            <a:ext cx="222604" cy="168457"/>
          </a:xfrm>
          <a:custGeom>
            <a:avLst/>
            <a:gdLst>
              <a:gd name="T0" fmla="*/ 0 w 111"/>
              <a:gd name="T1" fmla="*/ 0 h 84"/>
              <a:gd name="T2" fmla="*/ 0 w 111"/>
              <a:gd name="T3" fmla="*/ 84 h 84"/>
              <a:gd name="T4" fmla="*/ 111 w 111"/>
              <a:gd name="T5" fmla="*/ 84 h 84"/>
              <a:gd name="T6" fmla="*/ 111 w 111"/>
              <a:gd name="T7" fmla="*/ 0 h 84"/>
              <a:gd name="T8" fmla="*/ 0 w 111"/>
              <a:gd name="T9" fmla="*/ 0 h 84"/>
              <a:gd name="T10" fmla="*/ 102 w 111"/>
              <a:gd name="T11" fmla="*/ 74 h 84"/>
              <a:gd name="T12" fmla="*/ 10 w 111"/>
              <a:gd name="T13" fmla="*/ 74 h 84"/>
              <a:gd name="T14" fmla="*/ 10 w 111"/>
              <a:gd name="T15" fmla="*/ 10 h 84"/>
              <a:gd name="T16" fmla="*/ 102 w 111"/>
              <a:gd name="T17" fmla="*/ 10 h 84"/>
              <a:gd name="T18" fmla="*/ 102 w 111"/>
              <a:gd name="T19" fmla="*/ 7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84">
                <a:moveTo>
                  <a:pt x="0" y="0"/>
                </a:moveTo>
                <a:lnTo>
                  <a:pt x="0" y="84"/>
                </a:lnTo>
                <a:lnTo>
                  <a:pt x="111" y="84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2" y="74"/>
                </a:moveTo>
                <a:lnTo>
                  <a:pt x="10" y="74"/>
                </a:lnTo>
                <a:lnTo>
                  <a:pt x="10" y="10"/>
                </a:lnTo>
                <a:lnTo>
                  <a:pt x="102" y="10"/>
                </a:lnTo>
                <a:lnTo>
                  <a:pt x="102" y="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3" name="组合 612"/>
          <p:cNvGrpSpPr/>
          <p:nvPr/>
        </p:nvGrpSpPr>
        <p:grpSpPr>
          <a:xfrm>
            <a:off x="10898015" y="1728771"/>
            <a:ext cx="222604" cy="166452"/>
            <a:chOff x="10840354" y="1309542"/>
            <a:chExt cx="222604" cy="166452"/>
          </a:xfrm>
        </p:grpSpPr>
        <p:sp>
          <p:nvSpPr>
            <p:cNvPr id="397" name="Freeform 500"/>
            <p:cNvSpPr>
              <a:spLocks noEditPoints="1"/>
            </p:cNvSpPr>
            <p:nvPr/>
          </p:nvSpPr>
          <p:spPr bwMode="auto">
            <a:xfrm>
              <a:off x="10840354" y="1309542"/>
              <a:ext cx="222604" cy="166452"/>
            </a:xfrm>
            <a:custGeom>
              <a:avLst/>
              <a:gdLst>
                <a:gd name="T0" fmla="*/ 0 w 111"/>
                <a:gd name="T1" fmla="*/ 0 h 83"/>
                <a:gd name="T2" fmla="*/ 0 w 111"/>
                <a:gd name="T3" fmla="*/ 83 h 83"/>
                <a:gd name="T4" fmla="*/ 111 w 111"/>
                <a:gd name="T5" fmla="*/ 83 h 83"/>
                <a:gd name="T6" fmla="*/ 111 w 111"/>
                <a:gd name="T7" fmla="*/ 0 h 83"/>
                <a:gd name="T8" fmla="*/ 0 w 111"/>
                <a:gd name="T9" fmla="*/ 0 h 83"/>
                <a:gd name="T10" fmla="*/ 102 w 111"/>
                <a:gd name="T11" fmla="*/ 74 h 83"/>
                <a:gd name="T12" fmla="*/ 9 w 111"/>
                <a:gd name="T13" fmla="*/ 74 h 83"/>
                <a:gd name="T14" fmla="*/ 9 w 111"/>
                <a:gd name="T15" fmla="*/ 9 h 83"/>
                <a:gd name="T16" fmla="*/ 102 w 111"/>
                <a:gd name="T17" fmla="*/ 9 h 83"/>
                <a:gd name="T18" fmla="*/ 102 w 111"/>
                <a:gd name="T1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3">
                  <a:moveTo>
                    <a:pt x="0" y="0"/>
                  </a:moveTo>
                  <a:lnTo>
                    <a:pt x="0" y="83"/>
                  </a:lnTo>
                  <a:lnTo>
                    <a:pt x="111" y="83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74"/>
                  </a:moveTo>
                  <a:lnTo>
                    <a:pt x="9" y="74"/>
                  </a:lnTo>
                  <a:lnTo>
                    <a:pt x="9" y="9"/>
                  </a:lnTo>
                  <a:lnTo>
                    <a:pt x="102" y="9"/>
                  </a:lnTo>
                  <a:lnTo>
                    <a:pt x="102" y="7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8" name="Freeform 501"/>
            <p:cNvSpPr/>
            <p:nvPr/>
          </p:nvSpPr>
          <p:spPr bwMode="auto">
            <a:xfrm>
              <a:off x="10882469" y="1357672"/>
              <a:ext cx="146397" cy="84228"/>
            </a:xfrm>
            <a:custGeom>
              <a:avLst/>
              <a:gdLst>
                <a:gd name="T0" fmla="*/ 0 w 73"/>
                <a:gd name="T1" fmla="*/ 42 h 42"/>
                <a:gd name="T2" fmla="*/ 73 w 73"/>
                <a:gd name="T3" fmla="*/ 42 h 42"/>
                <a:gd name="T4" fmla="*/ 63 w 73"/>
                <a:gd name="T5" fmla="*/ 10 h 42"/>
                <a:gd name="T6" fmla="*/ 56 w 73"/>
                <a:gd name="T7" fmla="*/ 12 h 42"/>
                <a:gd name="T8" fmla="*/ 49 w 73"/>
                <a:gd name="T9" fmla="*/ 0 h 42"/>
                <a:gd name="T10" fmla="*/ 28 w 73"/>
                <a:gd name="T11" fmla="*/ 31 h 42"/>
                <a:gd name="T12" fmla="*/ 17 w 73"/>
                <a:gd name="T13" fmla="*/ 23 h 42"/>
                <a:gd name="T14" fmla="*/ 0 w 73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42">
                  <a:moveTo>
                    <a:pt x="0" y="42"/>
                  </a:moveTo>
                  <a:lnTo>
                    <a:pt x="73" y="42"/>
                  </a:lnTo>
                  <a:lnTo>
                    <a:pt x="63" y="10"/>
                  </a:lnTo>
                  <a:lnTo>
                    <a:pt x="56" y="12"/>
                  </a:lnTo>
                  <a:lnTo>
                    <a:pt x="49" y="0"/>
                  </a:lnTo>
                  <a:lnTo>
                    <a:pt x="28" y="31"/>
                  </a:lnTo>
                  <a:lnTo>
                    <a:pt x="17" y="23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" name="Oval 502"/>
            <p:cNvSpPr>
              <a:spLocks noChangeArrowheads="1"/>
            </p:cNvSpPr>
            <p:nvPr/>
          </p:nvSpPr>
          <p:spPr bwMode="auto">
            <a:xfrm>
              <a:off x="10882469" y="1347645"/>
              <a:ext cx="36098" cy="3609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1" name="Freeform 504"/>
          <p:cNvSpPr>
            <a:spLocks noEditPoints="1"/>
          </p:cNvSpPr>
          <p:nvPr/>
        </p:nvSpPr>
        <p:spPr bwMode="auto">
          <a:xfrm>
            <a:off x="10912054" y="2593113"/>
            <a:ext cx="196533" cy="222604"/>
          </a:xfrm>
          <a:custGeom>
            <a:avLst/>
            <a:gdLst>
              <a:gd name="T0" fmla="*/ 25 w 255"/>
              <a:gd name="T1" fmla="*/ 19 h 288"/>
              <a:gd name="T2" fmla="*/ 0 w 255"/>
              <a:gd name="T3" fmla="*/ 35 h 288"/>
              <a:gd name="T4" fmla="*/ 25 w 255"/>
              <a:gd name="T5" fmla="*/ 51 h 288"/>
              <a:gd name="T6" fmla="*/ 15 w 255"/>
              <a:gd name="T7" fmla="*/ 62 h 288"/>
              <a:gd name="T8" fmla="*/ 15 w 255"/>
              <a:gd name="T9" fmla="*/ 95 h 288"/>
              <a:gd name="T10" fmla="*/ 25 w 255"/>
              <a:gd name="T11" fmla="*/ 106 h 288"/>
              <a:gd name="T12" fmla="*/ 0 w 255"/>
              <a:gd name="T13" fmla="*/ 122 h 288"/>
              <a:gd name="T14" fmla="*/ 25 w 255"/>
              <a:gd name="T15" fmla="*/ 139 h 288"/>
              <a:gd name="T16" fmla="*/ 25 w 255"/>
              <a:gd name="T17" fmla="*/ 146 h 288"/>
              <a:gd name="T18" fmla="*/ 15 w 255"/>
              <a:gd name="T19" fmla="*/ 150 h 288"/>
              <a:gd name="T20" fmla="*/ 15 w 255"/>
              <a:gd name="T21" fmla="*/ 182 h 288"/>
              <a:gd name="T22" fmla="*/ 25 w 255"/>
              <a:gd name="T23" fmla="*/ 193 h 288"/>
              <a:gd name="T24" fmla="*/ 0 w 255"/>
              <a:gd name="T25" fmla="*/ 210 h 288"/>
              <a:gd name="T26" fmla="*/ 25 w 255"/>
              <a:gd name="T27" fmla="*/ 226 h 288"/>
              <a:gd name="T28" fmla="*/ 15 w 255"/>
              <a:gd name="T29" fmla="*/ 237 h 288"/>
              <a:gd name="T30" fmla="*/ 15 w 255"/>
              <a:gd name="T31" fmla="*/ 270 h 288"/>
              <a:gd name="T32" fmla="*/ 25 w 255"/>
              <a:gd name="T33" fmla="*/ 288 h 288"/>
              <a:gd name="T34" fmla="*/ 255 w 255"/>
              <a:gd name="T35" fmla="*/ 146 h 288"/>
              <a:gd name="T36" fmla="*/ 255 w 255"/>
              <a:gd name="T37" fmla="*/ 0 h 288"/>
              <a:gd name="T38" fmla="*/ 41 w 255"/>
              <a:gd name="T39" fmla="*/ 261 h 288"/>
              <a:gd name="T40" fmla="*/ 9 w 255"/>
              <a:gd name="T41" fmla="*/ 253 h 288"/>
              <a:gd name="T42" fmla="*/ 41 w 255"/>
              <a:gd name="T43" fmla="*/ 246 h 288"/>
              <a:gd name="T44" fmla="*/ 41 w 255"/>
              <a:gd name="T45" fmla="*/ 261 h 288"/>
              <a:gd name="T46" fmla="*/ 15 w 255"/>
              <a:gd name="T47" fmla="*/ 217 h 288"/>
              <a:gd name="T48" fmla="*/ 15 w 255"/>
              <a:gd name="T49" fmla="*/ 202 h 288"/>
              <a:gd name="T50" fmla="*/ 48 w 255"/>
              <a:gd name="T51" fmla="*/ 210 h 288"/>
              <a:gd name="T52" fmla="*/ 41 w 255"/>
              <a:gd name="T53" fmla="*/ 174 h 288"/>
              <a:gd name="T54" fmla="*/ 9 w 255"/>
              <a:gd name="T55" fmla="*/ 166 h 288"/>
              <a:gd name="T56" fmla="*/ 41 w 255"/>
              <a:gd name="T57" fmla="*/ 159 h 288"/>
              <a:gd name="T58" fmla="*/ 41 w 255"/>
              <a:gd name="T59" fmla="*/ 174 h 288"/>
              <a:gd name="T60" fmla="*/ 15 w 255"/>
              <a:gd name="T61" fmla="*/ 130 h 288"/>
              <a:gd name="T62" fmla="*/ 15 w 255"/>
              <a:gd name="T63" fmla="*/ 115 h 288"/>
              <a:gd name="T64" fmla="*/ 48 w 255"/>
              <a:gd name="T65" fmla="*/ 122 h 288"/>
              <a:gd name="T66" fmla="*/ 41 w 255"/>
              <a:gd name="T67" fmla="*/ 86 h 288"/>
              <a:gd name="T68" fmla="*/ 9 w 255"/>
              <a:gd name="T69" fmla="*/ 79 h 288"/>
              <a:gd name="T70" fmla="*/ 41 w 255"/>
              <a:gd name="T71" fmla="*/ 71 h 288"/>
              <a:gd name="T72" fmla="*/ 41 w 255"/>
              <a:gd name="T73" fmla="*/ 86 h 288"/>
              <a:gd name="T74" fmla="*/ 15 w 255"/>
              <a:gd name="T75" fmla="*/ 43 h 288"/>
              <a:gd name="T76" fmla="*/ 15 w 255"/>
              <a:gd name="T77" fmla="*/ 28 h 288"/>
              <a:gd name="T78" fmla="*/ 48 w 255"/>
              <a:gd name="T79" fmla="*/ 35 h 288"/>
              <a:gd name="T80" fmla="*/ 214 w 255"/>
              <a:gd name="T81" fmla="*/ 205 h 288"/>
              <a:gd name="T82" fmla="*/ 76 w 255"/>
              <a:gd name="T83" fmla="*/ 191 h 288"/>
              <a:gd name="T84" fmla="*/ 132 w 255"/>
              <a:gd name="T85" fmla="*/ 159 h 288"/>
              <a:gd name="T86" fmla="*/ 118 w 255"/>
              <a:gd name="T87" fmla="*/ 120 h 288"/>
              <a:gd name="T88" fmla="*/ 145 w 255"/>
              <a:gd name="T89" fmla="*/ 85 h 288"/>
              <a:gd name="T90" fmla="*/ 171 w 255"/>
              <a:gd name="T91" fmla="*/ 120 h 288"/>
              <a:gd name="T92" fmla="*/ 157 w 255"/>
              <a:gd name="T93" fmla="*/ 159 h 288"/>
              <a:gd name="T94" fmla="*/ 214 w 255"/>
              <a:gd name="T95" fmla="*/ 19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5" h="288">
                <a:moveTo>
                  <a:pt x="25" y="0"/>
                </a:moveTo>
                <a:cubicBezTo>
                  <a:pt x="25" y="19"/>
                  <a:pt x="25" y="19"/>
                  <a:pt x="2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6" y="19"/>
                  <a:pt x="0" y="25"/>
                  <a:pt x="0" y="35"/>
                </a:cubicBezTo>
                <a:cubicBezTo>
                  <a:pt x="0" y="45"/>
                  <a:pt x="6" y="51"/>
                  <a:pt x="1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62"/>
                  <a:pt x="25" y="62"/>
                  <a:pt x="2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6" y="62"/>
                  <a:pt x="0" y="68"/>
                  <a:pt x="0" y="79"/>
                </a:cubicBezTo>
                <a:cubicBezTo>
                  <a:pt x="0" y="89"/>
                  <a:pt x="6" y="95"/>
                  <a:pt x="1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6" y="106"/>
                  <a:pt x="0" y="112"/>
                  <a:pt x="0" y="122"/>
                </a:cubicBezTo>
                <a:cubicBezTo>
                  <a:pt x="0" y="132"/>
                  <a:pt x="6" y="139"/>
                  <a:pt x="15" y="139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50"/>
                  <a:pt x="25" y="150"/>
                  <a:pt x="25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6" y="150"/>
                  <a:pt x="0" y="156"/>
                  <a:pt x="0" y="166"/>
                </a:cubicBezTo>
                <a:cubicBezTo>
                  <a:pt x="0" y="176"/>
                  <a:pt x="6" y="182"/>
                  <a:pt x="1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5" y="193"/>
                  <a:pt x="15" y="193"/>
                  <a:pt x="15" y="193"/>
                </a:cubicBezTo>
                <a:cubicBezTo>
                  <a:pt x="6" y="193"/>
                  <a:pt x="0" y="199"/>
                  <a:pt x="0" y="210"/>
                </a:cubicBezTo>
                <a:cubicBezTo>
                  <a:pt x="0" y="220"/>
                  <a:pt x="6" y="226"/>
                  <a:pt x="15" y="226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25" y="237"/>
                  <a:pt x="25" y="237"/>
                  <a:pt x="25" y="237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6" y="237"/>
                  <a:pt x="0" y="243"/>
                  <a:pt x="0" y="253"/>
                </a:cubicBezTo>
                <a:cubicBezTo>
                  <a:pt x="0" y="263"/>
                  <a:pt x="6" y="270"/>
                  <a:pt x="15" y="270"/>
                </a:cubicBezTo>
                <a:cubicBezTo>
                  <a:pt x="25" y="270"/>
                  <a:pt x="25" y="270"/>
                  <a:pt x="25" y="270"/>
                </a:cubicBezTo>
                <a:cubicBezTo>
                  <a:pt x="25" y="288"/>
                  <a:pt x="25" y="288"/>
                  <a:pt x="25" y="288"/>
                </a:cubicBezTo>
                <a:cubicBezTo>
                  <a:pt x="255" y="288"/>
                  <a:pt x="255" y="288"/>
                  <a:pt x="255" y="288"/>
                </a:cubicBezTo>
                <a:cubicBezTo>
                  <a:pt x="255" y="146"/>
                  <a:pt x="255" y="146"/>
                  <a:pt x="255" y="146"/>
                </a:cubicBezTo>
                <a:cubicBezTo>
                  <a:pt x="255" y="142"/>
                  <a:pt x="255" y="142"/>
                  <a:pt x="255" y="142"/>
                </a:cubicBezTo>
                <a:cubicBezTo>
                  <a:pt x="255" y="0"/>
                  <a:pt x="255" y="0"/>
                  <a:pt x="255" y="0"/>
                </a:cubicBezTo>
                <a:lnTo>
                  <a:pt x="25" y="0"/>
                </a:lnTo>
                <a:close/>
                <a:moveTo>
                  <a:pt x="41" y="261"/>
                </a:moveTo>
                <a:cubicBezTo>
                  <a:pt x="15" y="261"/>
                  <a:pt x="15" y="261"/>
                  <a:pt x="15" y="261"/>
                </a:cubicBezTo>
                <a:cubicBezTo>
                  <a:pt x="11" y="261"/>
                  <a:pt x="9" y="259"/>
                  <a:pt x="9" y="253"/>
                </a:cubicBezTo>
                <a:cubicBezTo>
                  <a:pt x="9" y="248"/>
                  <a:pt x="11" y="246"/>
                  <a:pt x="15" y="246"/>
                </a:cubicBezTo>
                <a:cubicBezTo>
                  <a:pt x="41" y="246"/>
                  <a:pt x="41" y="246"/>
                  <a:pt x="41" y="246"/>
                </a:cubicBezTo>
                <a:cubicBezTo>
                  <a:pt x="46" y="246"/>
                  <a:pt x="48" y="248"/>
                  <a:pt x="48" y="253"/>
                </a:cubicBezTo>
                <a:cubicBezTo>
                  <a:pt x="48" y="259"/>
                  <a:pt x="46" y="261"/>
                  <a:pt x="41" y="261"/>
                </a:cubicBezTo>
                <a:close/>
                <a:moveTo>
                  <a:pt x="41" y="217"/>
                </a:moveTo>
                <a:cubicBezTo>
                  <a:pt x="15" y="217"/>
                  <a:pt x="15" y="217"/>
                  <a:pt x="15" y="217"/>
                </a:cubicBezTo>
                <a:cubicBezTo>
                  <a:pt x="11" y="217"/>
                  <a:pt x="9" y="215"/>
                  <a:pt x="9" y="210"/>
                </a:cubicBezTo>
                <a:cubicBezTo>
                  <a:pt x="9" y="204"/>
                  <a:pt x="11" y="202"/>
                  <a:pt x="15" y="202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46" y="202"/>
                  <a:pt x="48" y="204"/>
                  <a:pt x="48" y="210"/>
                </a:cubicBezTo>
                <a:cubicBezTo>
                  <a:pt x="48" y="215"/>
                  <a:pt x="46" y="217"/>
                  <a:pt x="41" y="217"/>
                </a:cubicBezTo>
                <a:close/>
                <a:moveTo>
                  <a:pt x="41" y="174"/>
                </a:moveTo>
                <a:cubicBezTo>
                  <a:pt x="15" y="174"/>
                  <a:pt x="15" y="174"/>
                  <a:pt x="15" y="174"/>
                </a:cubicBezTo>
                <a:cubicBezTo>
                  <a:pt x="11" y="174"/>
                  <a:pt x="9" y="171"/>
                  <a:pt x="9" y="166"/>
                </a:cubicBezTo>
                <a:cubicBezTo>
                  <a:pt x="9" y="161"/>
                  <a:pt x="11" y="159"/>
                  <a:pt x="15" y="159"/>
                </a:cubicBezTo>
                <a:cubicBezTo>
                  <a:pt x="41" y="159"/>
                  <a:pt x="41" y="159"/>
                  <a:pt x="41" y="159"/>
                </a:cubicBezTo>
                <a:cubicBezTo>
                  <a:pt x="46" y="159"/>
                  <a:pt x="48" y="161"/>
                  <a:pt x="48" y="166"/>
                </a:cubicBezTo>
                <a:cubicBezTo>
                  <a:pt x="48" y="171"/>
                  <a:pt x="46" y="174"/>
                  <a:pt x="41" y="174"/>
                </a:cubicBezTo>
                <a:close/>
                <a:moveTo>
                  <a:pt x="41" y="130"/>
                </a:moveTo>
                <a:cubicBezTo>
                  <a:pt x="15" y="130"/>
                  <a:pt x="15" y="130"/>
                  <a:pt x="15" y="130"/>
                </a:cubicBezTo>
                <a:cubicBezTo>
                  <a:pt x="11" y="130"/>
                  <a:pt x="9" y="128"/>
                  <a:pt x="9" y="122"/>
                </a:cubicBezTo>
                <a:cubicBezTo>
                  <a:pt x="9" y="117"/>
                  <a:pt x="11" y="115"/>
                  <a:pt x="15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6" y="115"/>
                  <a:pt x="48" y="117"/>
                  <a:pt x="48" y="122"/>
                </a:cubicBezTo>
                <a:cubicBezTo>
                  <a:pt x="48" y="128"/>
                  <a:pt x="46" y="130"/>
                  <a:pt x="41" y="130"/>
                </a:cubicBezTo>
                <a:close/>
                <a:moveTo>
                  <a:pt x="41" y="86"/>
                </a:moveTo>
                <a:cubicBezTo>
                  <a:pt x="15" y="86"/>
                  <a:pt x="15" y="86"/>
                  <a:pt x="15" y="86"/>
                </a:cubicBezTo>
                <a:cubicBezTo>
                  <a:pt x="11" y="86"/>
                  <a:pt x="9" y="84"/>
                  <a:pt x="9" y="79"/>
                </a:cubicBezTo>
                <a:cubicBezTo>
                  <a:pt x="9" y="73"/>
                  <a:pt x="11" y="71"/>
                  <a:pt x="15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6" y="71"/>
                  <a:pt x="48" y="73"/>
                  <a:pt x="48" y="79"/>
                </a:cubicBezTo>
                <a:cubicBezTo>
                  <a:pt x="48" y="84"/>
                  <a:pt x="46" y="86"/>
                  <a:pt x="41" y="86"/>
                </a:cubicBezTo>
                <a:close/>
                <a:moveTo>
                  <a:pt x="41" y="43"/>
                </a:moveTo>
                <a:cubicBezTo>
                  <a:pt x="15" y="43"/>
                  <a:pt x="15" y="43"/>
                  <a:pt x="15" y="43"/>
                </a:cubicBezTo>
                <a:cubicBezTo>
                  <a:pt x="11" y="43"/>
                  <a:pt x="9" y="40"/>
                  <a:pt x="9" y="35"/>
                </a:cubicBezTo>
                <a:cubicBezTo>
                  <a:pt x="9" y="30"/>
                  <a:pt x="11" y="28"/>
                  <a:pt x="15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6" y="28"/>
                  <a:pt x="48" y="30"/>
                  <a:pt x="48" y="35"/>
                </a:cubicBezTo>
                <a:cubicBezTo>
                  <a:pt x="48" y="40"/>
                  <a:pt x="46" y="43"/>
                  <a:pt x="41" y="43"/>
                </a:cubicBezTo>
                <a:close/>
                <a:moveTo>
                  <a:pt x="214" y="205"/>
                </a:moveTo>
                <a:cubicBezTo>
                  <a:pt x="76" y="205"/>
                  <a:pt x="76" y="205"/>
                  <a:pt x="76" y="205"/>
                </a:cubicBezTo>
                <a:cubicBezTo>
                  <a:pt x="76" y="191"/>
                  <a:pt x="76" y="191"/>
                  <a:pt x="76" y="191"/>
                </a:cubicBezTo>
                <a:cubicBezTo>
                  <a:pt x="76" y="191"/>
                  <a:pt x="76" y="183"/>
                  <a:pt x="93" y="175"/>
                </a:cubicBezTo>
                <a:cubicBezTo>
                  <a:pt x="101" y="172"/>
                  <a:pt x="114" y="162"/>
                  <a:pt x="132" y="159"/>
                </a:cubicBezTo>
                <a:cubicBezTo>
                  <a:pt x="127" y="154"/>
                  <a:pt x="124" y="146"/>
                  <a:pt x="120" y="137"/>
                </a:cubicBezTo>
                <a:cubicBezTo>
                  <a:pt x="118" y="131"/>
                  <a:pt x="118" y="127"/>
                  <a:pt x="118" y="120"/>
                </a:cubicBezTo>
                <a:cubicBezTo>
                  <a:pt x="118" y="115"/>
                  <a:pt x="117" y="108"/>
                  <a:pt x="118" y="103"/>
                </a:cubicBezTo>
                <a:cubicBezTo>
                  <a:pt x="122" y="89"/>
                  <a:pt x="133" y="85"/>
                  <a:pt x="145" y="85"/>
                </a:cubicBezTo>
                <a:cubicBezTo>
                  <a:pt x="157" y="85"/>
                  <a:pt x="167" y="89"/>
                  <a:pt x="171" y="103"/>
                </a:cubicBezTo>
                <a:cubicBezTo>
                  <a:pt x="172" y="108"/>
                  <a:pt x="171" y="115"/>
                  <a:pt x="171" y="120"/>
                </a:cubicBezTo>
                <a:cubicBezTo>
                  <a:pt x="171" y="127"/>
                  <a:pt x="171" y="131"/>
                  <a:pt x="169" y="137"/>
                </a:cubicBezTo>
                <a:cubicBezTo>
                  <a:pt x="166" y="146"/>
                  <a:pt x="162" y="154"/>
                  <a:pt x="157" y="159"/>
                </a:cubicBezTo>
                <a:cubicBezTo>
                  <a:pt x="176" y="162"/>
                  <a:pt x="188" y="171"/>
                  <a:pt x="196" y="175"/>
                </a:cubicBezTo>
                <a:cubicBezTo>
                  <a:pt x="214" y="183"/>
                  <a:pt x="214" y="191"/>
                  <a:pt x="214" y="191"/>
                </a:cubicBezTo>
                <a:lnTo>
                  <a:pt x="214" y="2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1" name="Freeform 590"/>
          <p:cNvSpPr>
            <a:spLocks noEditPoints="1"/>
          </p:cNvSpPr>
          <p:nvPr/>
        </p:nvSpPr>
        <p:spPr bwMode="auto">
          <a:xfrm>
            <a:off x="10005597" y="2593113"/>
            <a:ext cx="224609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56 h 288"/>
              <a:gd name="T12" fmla="*/ 32 w 288"/>
              <a:gd name="T13" fmla="*/ 144 h 288"/>
              <a:gd name="T14" fmla="*/ 144 w 288"/>
              <a:gd name="T15" fmla="*/ 32 h 288"/>
              <a:gd name="T16" fmla="*/ 256 w 288"/>
              <a:gd name="T17" fmla="*/ 144 h 288"/>
              <a:gd name="T18" fmla="*/ 144 w 288"/>
              <a:gd name="T19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144" y="256"/>
                </a:moveTo>
                <a:cubicBezTo>
                  <a:pt x="82" y="256"/>
                  <a:pt x="32" y="205"/>
                  <a:pt x="32" y="144"/>
                </a:cubicBezTo>
                <a:cubicBezTo>
                  <a:pt x="32" y="82"/>
                  <a:pt x="82" y="32"/>
                  <a:pt x="144" y="32"/>
                </a:cubicBezTo>
                <a:cubicBezTo>
                  <a:pt x="205" y="32"/>
                  <a:pt x="256" y="82"/>
                  <a:pt x="256" y="144"/>
                </a:cubicBezTo>
                <a:cubicBezTo>
                  <a:pt x="256" y="205"/>
                  <a:pt x="205" y="256"/>
                  <a:pt x="144" y="2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2" name="Freeform 591"/>
          <p:cNvSpPr>
            <a:spLocks noEditPoints="1"/>
          </p:cNvSpPr>
          <p:nvPr/>
        </p:nvSpPr>
        <p:spPr bwMode="auto">
          <a:xfrm>
            <a:off x="10063754" y="2649265"/>
            <a:ext cx="108294" cy="110300"/>
          </a:xfrm>
          <a:custGeom>
            <a:avLst/>
            <a:gdLst>
              <a:gd name="T0" fmla="*/ 19 w 54"/>
              <a:gd name="T1" fmla="*/ 19 h 55"/>
              <a:gd name="T2" fmla="*/ 19 w 54"/>
              <a:gd name="T3" fmla="*/ 19 h 55"/>
              <a:gd name="T4" fmla="*/ 18 w 54"/>
              <a:gd name="T5" fmla="*/ 19 h 55"/>
              <a:gd name="T6" fmla="*/ 19 w 54"/>
              <a:gd name="T7" fmla="*/ 19 h 55"/>
              <a:gd name="T8" fmla="*/ 0 w 54"/>
              <a:gd name="T9" fmla="*/ 55 h 55"/>
              <a:gd name="T10" fmla="*/ 36 w 54"/>
              <a:gd name="T11" fmla="*/ 36 h 55"/>
              <a:gd name="T12" fmla="*/ 36 w 54"/>
              <a:gd name="T13" fmla="*/ 36 h 55"/>
              <a:gd name="T14" fmla="*/ 36 w 54"/>
              <a:gd name="T15" fmla="*/ 36 h 55"/>
              <a:gd name="T16" fmla="*/ 36 w 54"/>
              <a:gd name="T17" fmla="*/ 36 h 55"/>
              <a:gd name="T18" fmla="*/ 36 w 54"/>
              <a:gd name="T19" fmla="*/ 36 h 55"/>
              <a:gd name="T20" fmla="*/ 54 w 54"/>
              <a:gd name="T21" fmla="*/ 0 h 55"/>
              <a:gd name="T22" fmla="*/ 19 w 54"/>
              <a:gd name="T23" fmla="*/ 19 h 55"/>
              <a:gd name="T24" fmla="*/ 19 w 54"/>
              <a:gd name="T25" fmla="*/ 19 h 55"/>
              <a:gd name="T26" fmla="*/ 22 w 54"/>
              <a:gd name="T27" fmla="*/ 22 h 55"/>
              <a:gd name="T28" fmla="*/ 32 w 54"/>
              <a:gd name="T29" fmla="*/ 33 h 55"/>
              <a:gd name="T30" fmla="*/ 11 w 54"/>
              <a:gd name="T31" fmla="*/ 44 h 55"/>
              <a:gd name="T32" fmla="*/ 22 w 54"/>
              <a:gd name="T33" fmla="*/ 22 h 55"/>
              <a:gd name="T34" fmla="*/ 22 w 54"/>
              <a:gd name="T35" fmla="*/ 2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4" h="55">
                <a:moveTo>
                  <a:pt x="19" y="19"/>
                </a:moveTo>
                <a:lnTo>
                  <a:pt x="19" y="19"/>
                </a:lnTo>
                <a:lnTo>
                  <a:pt x="18" y="19"/>
                </a:lnTo>
                <a:lnTo>
                  <a:pt x="19" y="19"/>
                </a:lnTo>
                <a:lnTo>
                  <a:pt x="0" y="55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54" y="0"/>
                </a:lnTo>
                <a:lnTo>
                  <a:pt x="19" y="19"/>
                </a:lnTo>
                <a:lnTo>
                  <a:pt x="19" y="19"/>
                </a:lnTo>
                <a:close/>
                <a:moveTo>
                  <a:pt x="22" y="22"/>
                </a:moveTo>
                <a:lnTo>
                  <a:pt x="32" y="33"/>
                </a:lnTo>
                <a:lnTo>
                  <a:pt x="11" y="44"/>
                </a:lnTo>
                <a:lnTo>
                  <a:pt x="22" y="22"/>
                </a:lnTo>
                <a:lnTo>
                  <a:pt x="22" y="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1" name="组合 610"/>
          <p:cNvGrpSpPr/>
          <p:nvPr/>
        </p:nvGrpSpPr>
        <p:grpSpPr>
          <a:xfrm>
            <a:off x="10005597" y="1728771"/>
            <a:ext cx="224609" cy="168457"/>
            <a:chOff x="9947936" y="1309542"/>
            <a:chExt cx="224609" cy="168457"/>
          </a:xfrm>
        </p:grpSpPr>
        <p:sp>
          <p:nvSpPr>
            <p:cNvPr id="476" name="Freeform 595"/>
            <p:cNvSpPr/>
            <p:nvPr/>
          </p:nvSpPr>
          <p:spPr bwMode="auto">
            <a:xfrm>
              <a:off x="10032164" y="1389759"/>
              <a:ext cx="48130" cy="62169"/>
            </a:xfrm>
            <a:custGeom>
              <a:avLst/>
              <a:gdLst>
                <a:gd name="T0" fmla="*/ 44 w 63"/>
                <a:gd name="T1" fmla="*/ 0 h 82"/>
                <a:gd name="T2" fmla="*/ 26 w 63"/>
                <a:gd name="T3" fmla="*/ 5 h 82"/>
                <a:gd name="T4" fmla="*/ 12 w 63"/>
                <a:gd name="T5" fmla="*/ 19 h 82"/>
                <a:gd name="T6" fmla="*/ 3 w 63"/>
                <a:gd name="T7" fmla="*/ 38 h 82"/>
                <a:gd name="T8" fmla="*/ 0 w 63"/>
                <a:gd name="T9" fmla="*/ 58 h 82"/>
                <a:gd name="T10" fmla="*/ 4 w 63"/>
                <a:gd name="T11" fmla="*/ 75 h 82"/>
                <a:gd name="T12" fmla="*/ 19 w 63"/>
                <a:gd name="T13" fmla="*/ 82 h 82"/>
                <a:gd name="T14" fmla="*/ 28 w 63"/>
                <a:gd name="T15" fmla="*/ 79 h 82"/>
                <a:gd name="T16" fmla="*/ 38 w 63"/>
                <a:gd name="T17" fmla="*/ 72 h 82"/>
                <a:gd name="T18" fmla="*/ 47 w 63"/>
                <a:gd name="T19" fmla="*/ 62 h 82"/>
                <a:gd name="T20" fmla="*/ 55 w 63"/>
                <a:gd name="T21" fmla="*/ 50 h 82"/>
                <a:gd name="T22" fmla="*/ 63 w 63"/>
                <a:gd name="T23" fmla="*/ 7 h 82"/>
                <a:gd name="T24" fmla="*/ 55 w 63"/>
                <a:gd name="T25" fmla="*/ 1 h 82"/>
                <a:gd name="T26" fmla="*/ 44 w 63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82">
                  <a:moveTo>
                    <a:pt x="44" y="0"/>
                  </a:moveTo>
                  <a:cubicBezTo>
                    <a:pt x="37" y="0"/>
                    <a:pt x="31" y="1"/>
                    <a:pt x="26" y="5"/>
                  </a:cubicBezTo>
                  <a:cubicBezTo>
                    <a:pt x="21" y="9"/>
                    <a:pt x="16" y="13"/>
                    <a:pt x="12" y="19"/>
                  </a:cubicBezTo>
                  <a:cubicBezTo>
                    <a:pt x="8" y="24"/>
                    <a:pt x="5" y="31"/>
                    <a:pt x="3" y="38"/>
                  </a:cubicBezTo>
                  <a:cubicBezTo>
                    <a:pt x="1" y="45"/>
                    <a:pt x="0" y="52"/>
                    <a:pt x="0" y="58"/>
                  </a:cubicBezTo>
                  <a:cubicBezTo>
                    <a:pt x="0" y="65"/>
                    <a:pt x="2" y="71"/>
                    <a:pt x="4" y="75"/>
                  </a:cubicBezTo>
                  <a:cubicBezTo>
                    <a:pt x="7" y="80"/>
                    <a:pt x="12" y="82"/>
                    <a:pt x="19" y="82"/>
                  </a:cubicBezTo>
                  <a:cubicBezTo>
                    <a:pt x="22" y="82"/>
                    <a:pt x="25" y="81"/>
                    <a:pt x="28" y="79"/>
                  </a:cubicBezTo>
                  <a:cubicBezTo>
                    <a:pt x="32" y="78"/>
                    <a:pt x="35" y="75"/>
                    <a:pt x="38" y="72"/>
                  </a:cubicBezTo>
                  <a:cubicBezTo>
                    <a:pt x="41" y="69"/>
                    <a:pt x="44" y="66"/>
                    <a:pt x="47" y="62"/>
                  </a:cubicBezTo>
                  <a:cubicBezTo>
                    <a:pt x="50" y="58"/>
                    <a:pt x="53" y="54"/>
                    <a:pt x="55" y="50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5"/>
                    <a:pt x="58" y="3"/>
                    <a:pt x="55" y="1"/>
                  </a:cubicBezTo>
                  <a:cubicBezTo>
                    <a:pt x="52" y="0"/>
                    <a:pt x="48" y="0"/>
                    <a:pt x="4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7" name="Freeform 596"/>
            <p:cNvSpPr>
              <a:spLocks noEditPoints="1"/>
            </p:cNvSpPr>
            <p:nvPr/>
          </p:nvSpPr>
          <p:spPr bwMode="auto">
            <a:xfrm>
              <a:off x="9947936" y="1309542"/>
              <a:ext cx="224609" cy="168457"/>
            </a:xfrm>
            <a:custGeom>
              <a:avLst/>
              <a:gdLst>
                <a:gd name="T0" fmla="*/ 249 w 288"/>
                <a:gd name="T1" fmla="*/ 32 h 218"/>
                <a:gd name="T2" fmla="*/ 152 w 288"/>
                <a:gd name="T3" fmla="*/ 0 h 218"/>
                <a:gd name="T4" fmla="*/ 45 w 288"/>
                <a:gd name="T5" fmla="*/ 41 h 218"/>
                <a:gd name="T6" fmla="*/ 0 w 288"/>
                <a:gd name="T7" fmla="*/ 150 h 218"/>
                <a:gd name="T8" fmla="*/ 15 w 288"/>
                <a:gd name="T9" fmla="*/ 217 h 218"/>
                <a:gd name="T10" fmla="*/ 43 w 288"/>
                <a:gd name="T11" fmla="*/ 193 h 218"/>
                <a:gd name="T12" fmla="*/ 44 w 288"/>
                <a:gd name="T13" fmla="*/ 102 h 218"/>
                <a:gd name="T14" fmla="*/ 105 w 288"/>
                <a:gd name="T15" fmla="*/ 41 h 218"/>
                <a:gd name="T16" fmla="*/ 191 w 288"/>
                <a:gd name="T17" fmla="*/ 38 h 218"/>
                <a:gd name="T18" fmla="*/ 245 w 288"/>
                <a:gd name="T19" fmla="*/ 81 h 218"/>
                <a:gd name="T20" fmla="*/ 249 w 288"/>
                <a:gd name="T21" fmla="*/ 150 h 218"/>
                <a:gd name="T22" fmla="*/ 224 w 288"/>
                <a:gd name="T23" fmla="*/ 181 h 218"/>
                <a:gd name="T24" fmla="*/ 198 w 288"/>
                <a:gd name="T25" fmla="*/ 178 h 218"/>
                <a:gd name="T26" fmla="*/ 213 w 288"/>
                <a:gd name="T27" fmla="*/ 72 h 218"/>
                <a:gd name="T28" fmla="*/ 181 w 288"/>
                <a:gd name="T29" fmla="*/ 82 h 218"/>
                <a:gd name="T30" fmla="*/ 149 w 288"/>
                <a:gd name="T31" fmla="*/ 70 h 218"/>
                <a:gd name="T32" fmla="*/ 93 w 288"/>
                <a:gd name="T33" fmla="*/ 101 h 218"/>
                <a:gd name="T34" fmla="*/ 70 w 288"/>
                <a:gd name="T35" fmla="*/ 172 h 218"/>
                <a:gd name="T36" fmla="*/ 81 w 288"/>
                <a:gd name="T37" fmla="*/ 205 h 218"/>
                <a:gd name="T38" fmla="*/ 107 w 288"/>
                <a:gd name="T39" fmla="*/ 218 h 218"/>
                <a:gd name="T40" fmla="*/ 139 w 288"/>
                <a:gd name="T41" fmla="*/ 207 h 218"/>
                <a:gd name="T42" fmla="*/ 161 w 288"/>
                <a:gd name="T43" fmla="*/ 183 h 218"/>
                <a:gd name="T44" fmla="*/ 164 w 288"/>
                <a:gd name="T45" fmla="*/ 200 h 218"/>
                <a:gd name="T46" fmla="*/ 182 w 288"/>
                <a:gd name="T47" fmla="*/ 216 h 218"/>
                <a:gd name="T48" fmla="*/ 232 w 288"/>
                <a:gd name="T49" fmla="*/ 210 h 218"/>
                <a:gd name="T50" fmla="*/ 281 w 288"/>
                <a:gd name="T51" fmla="*/ 159 h 218"/>
                <a:gd name="T52" fmla="*/ 277 w 288"/>
                <a:gd name="T53" fmla="*/ 70 h 218"/>
                <a:gd name="T54" fmla="*/ 155 w 288"/>
                <a:gd name="T55" fmla="*/ 165 h 218"/>
                <a:gd name="T56" fmla="*/ 136 w 288"/>
                <a:gd name="T57" fmla="*/ 182 h 218"/>
                <a:gd name="T58" fmla="*/ 112 w 288"/>
                <a:gd name="T59" fmla="*/ 178 h 218"/>
                <a:gd name="T60" fmla="*/ 111 w 288"/>
                <a:gd name="T61" fmla="*/ 141 h 218"/>
                <a:gd name="T62" fmla="*/ 134 w 288"/>
                <a:gd name="T63" fmla="*/ 108 h 218"/>
                <a:gd name="T64" fmla="*/ 163 w 288"/>
                <a:gd name="T65" fmla="*/ 104 h 218"/>
                <a:gd name="T66" fmla="*/ 163 w 288"/>
                <a:gd name="T67" fmla="*/ 15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8" h="218">
                  <a:moveTo>
                    <a:pt x="277" y="70"/>
                  </a:moveTo>
                  <a:cubicBezTo>
                    <a:pt x="270" y="55"/>
                    <a:pt x="261" y="43"/>
                    <a:pt x="249" y="32"/>
                  </a:cubicBezTo>
                  <a:cubicBezTo>
                    <a:pt x="236" y="22"/>
                    <a:pt x="222" y="14"/>
                    <a:pt x="205" y="8"/>
                  </a:cubicBezTo>
                  <a:cubicBezTo>
                    <a:pt x="189" y="3"/>
                    <a:pt x="171" y="0"/>
                    <a:pt x="152" y="0"/>
                  </a:cubicBezTo>
                  <a:cubicBezTo>
                    <a:pt x="131" y="0"/>
                    <a:pt x="112" y="3"/>
                    <a:pt x="94" y="10"/>
                  </a:cubicBezTo>
                  <a:cubicBezTo>
                    <a:pt x="75" y="18"/>
                    <a:pt x="59" y="28"/>
                    <a:pt x="45" y="41"/>
                  </a:cubicBezTo>
                  <a:cubicBezTo>
                    <a:pt x="32" y="54"/>
                    <a:pt x="21" y="69"/>
                    <a:pt x="12" y="88"/>
                  </a:cubicBezTo>
                  <a:cubicBezTo>
                    <a:pt x="4" y="106"/>
                    <a:pt x="0" y="127"/>
                    <a:pt x="0" y="150"/>
                  </a:cubicBezTo>
                  <a:cubicBezTo>
                    <a:pt x="0" y="172"/>
                    <a:pt x="4" y="192"/>
                    <a:pt x="11" y="209"/>
                  </a:cubicBezTo>
                  <a:cubicBezTo>
                    <a:pt x="12" y="212"/>
                    <a:pt x="15" y="217"/>
                    <a:pt x="15" y="217"/>
                  </a:cubicBezTo>
                  <a:cubicBezTo>
                    <a:pt x="57" y="217"/>
                    <a:pt x="57" y="217"/>
                    <a:pt x="57" y="217"/>
                  </a:cubicBezTo>
                  <a:cubicBezTo>
                    <a:pt x="51" y="210"/>
                    <a:pt x="46" y="202"/>
                    <a:pt x="43" y="193"/>
                  </a:cubicBezTo>
                  <a:cubicBezTo>
                    <a:pt x="38" y="180"/>
                    <a:pt x="35" y="165"/>
                    <a:pt x="35" y="149"/>
                  </a:cubicBezTo>
                  <a:cubicBezTo>
                    <a:pt x="35" y="132"/>
                    <a:pt x="38" y="117"/>
                    <a:pt x="44" y="102"/>
                  </a:cubicBezTo>
                  <a:cubicBezTo>
                    <a:pt x="50" y="88"/>
                    <a:pt x="58" y="76"/>
                    <a:pt x="69" y="66"/>
                  </a:cubicBezTo>
                  <a:cubicBezTo>
                    <a:pt x="79" y="55"/>
                    <a:pt x="91" y="47"/>
                    <a:pt x="105" y="41"/>
                  </a:cubicBezTo>
                  <a:cubicBezTo>
                    <a:pt x="119" y="36"/>
                    <a:pt x="135" y="33"/>
                    <a:pt x="151" y="33"/>
                  </a:cubicBezTo>
                  <a:cubicBezTo>
                    <a:pt x="165" y="33"/>
                    <a:pt x="179" y="34"/>
                    <a:pt x="191" y="38"/>
                  </a:cubicBezTo>
                  <a:cubicBezTo>
                    <a:pt x="203" y="41"/>
                    <a:pt x="214" y="46"/>
                    <a:pt x="223" y="54"/>
                  </a:cubicBezTo>
                  <a:cubicBezTo>
                    <a:pt x="232" y="61"/>
                    <a:pt x="240" y="70"/>
                    <a:pt x="245" y="81"/>
                  </a:cubicBezTo>
                  <a:cubicBezTo>
                    <a:pt x="250" y="92"/>
                    <a:pt x="253" y="106"/>
                    <a:pt x="253" y="121"/>
                  </a:cubicBezTo>
                  <a:cubicBezTo>
                    <a:pt x="253" y="132"/>
                    <a:pt x="251" y="142"/>
                    <a:pt x="249" y="150"/>
                  </a:cubicBezTo>
                  <a:cubicBezTo>
                    <a:pt x="246" y="158"/>
                    <a:pt x="243" y="164"/>
                    <a:pt x="239" y="170"/>
                  </a:cubicBezTo>
                  <a:cubicBezTo>
                    <a:pt x="234" y="175"/>
                    <a:pt x="230" y="179"/>
                    <a:pt x="224" y="181"/>
                  </a:cubicBezTo>
                  <a:cubicBezTo>
                    <a:pt x="219" y="184"/>
                    <a:pt x="214" y="185"/>
                    <a:pt x="208" y="185"/>
                  </a:cubicBezTo>
                  <a:cubicBezTo>
                    <a:pt x="203" y="185"/>
                    <a:pt x="199" y="183"/>
                    <a:pt x="198" y="178"/>
                  </a:cubicBezTo>
                  <a:cubicBezTo>
                    <a:pt x="196" y="174"/>
                    <a:pt x="196" y="167"/>
                    <a:pt x="198" y="157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191" y="72"/>
                    <a:pt x="191" y="72"/>
                    <a:pt x="191" y="72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77" y="78"/>
                    <a:pt x="172" y="75"/>
                    <a:pt x="167" y="73"/>
                  </a:cubicBezTo>
                  <a:cubicBezTo>
                    <a:pt x="162" y="71"/>
                    <a:pt x="156" y="70"/>
                    <a:pt x="149" y="70"/>
                  </a:cubicBezTo>
                  <a:cubicBezTo>
                    <a:pt x="138" y="70"/>
                    <a:pt x="128" y="73"/>
                    <a:pt x="118" y="78"/>
                  </a:cubicBezTo>
                  <a:cubicBezTo>
                    <a:pt x="109" y="84"/>
                    <a:pt x="100" y="92"/>
                    <a:pt x="93" y="101"/>
                  </a:cubicBezTo>
                  <a:cubicBezTo>
                    <a:pt x="86" y="111"/>
                    <a:pt x="80" y="122"/>
                    <a:pt x="76" y="134"/>
                  </a:cubicBezTo>
                  <a:cubicBezTo>
                    <a:pt x="72" y="146"/>
                    <a:pt x="70" y="159"/>
                    <a:pt x="70" y="172"/>
                  </a:cubicBezTo>
                  <a:cubicBezTo>
                    <a:pt x="70" y="179"/>
                    <a:pt x="71" y="185"/>
                    <a:pt x="73" y="191"/>
                  </a:cubicBezTo>
                  <a:cubicBezTo>
                    <a:pt x="75" y="196"/>
                    <a:pt x="77" y="201"/>
                    <a:pt x="81" y="205"/>
                  </a:cubicBezTo>
                  <a:cubicBezTo>
                    <a:pt x="84" y="209"/>
                    <a:pt x="88" y="212"/>
                    <a:pt x="93" y="215"/>
                  </a:cubicBezTo>
                  <a:cubicBezTo>
                    <a:pt x="97" y="217"/>
                    <a:pt x="102" y="218"/>
                    <a:pt x="107" y="218"/>
                  </a:cubicBezTo>
                  <a:cubicBezTo>
                    <a:pt x="114" y="218"/>
                    <a:pt x="119" y="217"/>
                    <a:pt x="125" y="215"/>
                  </a:cubicBezTo>
                  <a:cubicBezTo>
                    <a:pt x="130" y="213"/>
                    <a:pt x="135" y="211"/>
                    <a:pt x="139" y="207"/>
                  </a:cubicBezTo>
                  <a:cubicBezTo>
                    <a:pt x="143" y="204"/>
                    <a:pt x="147" y="200"/>
                    <a:pt x="151" y="196"/>
                  </a:cubicBezTo>
                  <a:cubicBezTo>
                    <a:pt x="155" y="192"/>
                    <a:pt x="158" y="188"/>
                    <a:pt x="161" y="183"/>
                  </a:cubicBezTo>
                  <a:cubicBezTo>
                    <a:pt x="163" y="183"/>
                    <a:pt x="163" y="183"/>
                    <a:pt x="163" y="183"/>
                  </a:cubicBezTo>
                  <a:cubicBezTo>
                    <a:pt x="162" y="190"/>
                    <a:pt x="162" y="195"/>
                    <a:pt x="164" y="200"/>
                  </a:cubicBezTo>
                  <a:cubicBezTo>
                    <a:pt x="165" y="204"/>
                    <a:pt x="168" y="208"/>
                    <a:pt x="171" y="210"/>
                  </a:cubicBezTo>
                  <a:cubicBezTo>
                    <a:pt x="174" y="213"/>
                    <a:pt x="177" y="215"/>
                    <a:pt x="182" y="216"/>
                  </a:cubicBezTo>
                  <a:cubicBezTo>
                    <a:pt x="187" y="217"/>
                    <a:pt x="191" y="218"/>
                    <a:pt x="197" y="218"/>
                  </a:cubicBezTo>
                  <a:cubicBezTo>
                    <a:pt x="209" y="218"/>
                    <a:pt x="221" y="215"/>
                    <a:pt x="232" y="210"/>
                  </a:cubicBezTo>
                  <a:cubicBezTo>
                    <a:pt x="243" y="205"/>
                    <a:pt x="253" y="198"/>
                    <a:pt x="261" y="190"/>
                  </a:cubicBezTo>
                  <a:cubicBezTo>
                    <a:pt x="269" y="181"/>
                    <a:pt x="276" y="171"/>
                    <a:pt x="281" y="159"/>
                  </a:cubicBezTo>
                  <a:cubicBezTo>
                    <a:pt x="285" y="148"/>
                    <a:pt x="288" y="135"/>
                    <a:pt x="288" y="121"/>
                  </a:cubicBezTo>
                  <a:cubicBezTo>
                    <a:pt x="288" y="102"/>
                    <a:pt x="284" y="85"/>
                    <a:pt x="277" y="70"/>
                  </a:cubicBezTo>
                  <a:close/>
                  <a:moveTo>
                    <a:pt x="163" y="153"/>
                  </a:moveTo>
                  <a:cubicBezTo>
                    <a:pt x="161" y="157"/>
                    <a:pt x="158" y="161"/>
                    <a:pt x="155" y="165"/>
                  </a:cubicBezTo>
                  <a:cubicBezTo>
                    <a:pt x="152" y="169"/>
                    <a:pt x="149" y="172"/>
                    <a:pt x="146" y="175"/>
                  </a:cubicBezTo>
                  <a:cubicBezTo>
                    <a:pt x="143" y="178"/>
                    <a:pt x="140" y="181"/>
                    <a:pt x="136" y="182"/>
                  </a:cubicBezTo>
                  <a:cubicBezTo>
                    <a:pt x="133" y="184"/>
                    <a:pt x="130" y="185"/>
                    <a:pt x="127" y="185"/>
                  </a:cubicBezTo>
                  <a:cubicBezTo>
                    <a:pt x="120" y="185"/>
                    <a:pt x="115" y="183"/>
                    <a:pt x="112" y="178"/>
                  </a:cubicBezTo>
                  <a:cubicBezTo>
                    <a:pt x="110" y="174"/>
                    <a:pt x="108" y="168"/>
                    <a:pt x="108" y="161"/>
                  </a:cubicBezTo>
                  <a:cubicBezTo>
                    <a:pt x="108" y="155"/>
                    <a:pt x="109" y="148"/>
                    <a:pt x="111" y="141"/>
                  </a:cubicBezTo>
                  <a:cubicBezTo>
                    <a:pt x="113" y="134"/>
                    <a:pt x="116" y="127"/>
                    <a:pt x="120" y="122"/>
                  </a:cubicBezTo>
                  <a:cubicBezTo>
                    <a:pt x="124" y="116"/>
                    <a:pt x="129" y="112"/>
                    <a:pt x="134" y="108"/>
                  </a:cubicBezTo>
                  <a:cubicBezTo>
                    <a:pt x="139" y="104"/>
                    <a:pt x="145" y="103"/>
                    <a:pt x="152" y="103"/>
                  </a:cubicBezTo>
                  <a:cubicBezTo>
                    <a:pt x="156" y="103"/>
                    <a:pt x="160" y="103"/>
                    <a:pt x="163" y="104"/>
                  </a:cubicBezTo>
                  <a:cubicBezTo>
                    <a:pt x="166" y="106"/>
                    <a:pt x="168" y="108"/>
                    <a:pt x="171" y="110"/>
                  </a:cubicBezTo>
                  <a:lnTo>
                    <a:pt x="163" y="1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2" name="Freeform 601"/>
          <p:cNvSpPr>
            <a:spLocks noEditPoints="1"/>
          </p:cNvSpPr>
          <p:nvPr/>
        </p:nvSpPr>
        <p:spPr bwMode="auto">
          <a:xfrm>
            <a:off x="10537037" y="2230130"/>
            <a:ext cx="100272" cy="86234"/>
          </a:xfrm>
          <a:custGeom>
            <a:avLst/>
            <a:gdLst>
              <a:gd name="T0" fmla="*/ 50 w 50"/>
              <a:gd name="T1" fmla="*/ 0 h 43"/>
              <a:gd name="T2" fmla="*/ 0 w 50"/>
              <a:gd name="T3" fmla="*/ 0 h 43"/>
              <a:gd name="T4" fmla="*/ 0 w 50"/>
              <a:gd name="T5" fmla="*/ 43 h 43"/>
              <a:gd name="T6" fmla="*/ 50 w 50"/>
              <a:gd name="T7" fmla="*/ 43 h 43"/>
              <a:gd name="T8" fmla="*/ 50 w 50"/>
              <a:gd name="T9" fmla="*/ 0 h 43"/>
              <a:gd name="T10" fmla="*/ 44 w 50"/>
              <a:gd name="T11" fmla="*/ 37 h 43"/>
              <a:gd name="T12" fmla="*/ 7 w 50"/>
              <a:gd name="T13" fmla="*/ 37 h 43"/>
              <a:gd name="T14" fmla="*/ 7 w 50"/>
              <a:gd name="T15" fmla="*/ 6 h 43"/>
              <a:gd name="T16" fmla="*/ 44 w 50"/>
              <a:gd name="T17" fmla="*/ 6 h 43"/>
              <a:gd name="T18" fmla="*/ 44 w 50"/>
              <a:gd name="T19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3">
                <a:moveTo>
                  <a:pt x="50" y="0"/>
                </a:moveTo>
                <a:lnTo>
                  <a:pt x="0" y="0"/>
                </a:lnTo>
                <a:lnTo>
                  <a:pt x="0" y="43"/>
                </a:lnTo>
                <a:lnTo>
                  <a:pt x="50" y="43"/>
                </a:lnTo>
                <a:lnTo>
                  <a:pt x="50" y="0"/>
                </a:lnTo>
                <a:close/>
                <a:moveTo>
                  <a:pt x="44" y="37"/>
                </a:moveTo>
                <a:lnTo>
                  <a:pt x="7" y="37"/>
                </a:lnTo>
                <a:lnTo>
                  <a:pt x="7" y="6"/>
                </a:lnTo>
                <a:lnTo>
                  <a:pt x="44" y="6"/>
                </a:lnTo>
                <a:lnTo>
                  <a:pt x="44" y="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3" name="Rectangle 602"/>
          <p:cNvSpPr>
            <a:spLocks noChangeArrowheads="1"/>
          </p:cNvSpPr>
          <p:nvPr/>
        </p:nvSpPr>
        <p:spPr bwMode="auto">
          <a:xfrm>
            <a:off x="10488906" y="2230130"/>
            <a:ext cx="32087" cy="862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4" name="Freeform 603"/>
          <p:cNvSpPr>
            <a:spLocks noEditPoints="1"/>
          </p:cNvSpPr>
          <p:nvPr/>
        </p:nvSpPr>
        <p:spPr bwMode="auto">
          <a:xfrm>
            <a:off x="10450803" y="2165956"/>
            <a:ext cx="222604" cy="190517"/>
          </a:xfrm>
          <a:custGeom>
            <a:avLst/>
            <a:gdLst>
              <a:gd name="T0" fmla="*/ 0 w 111"/>
              <a:gd name="T1" fmla="*/ 0 h 95"/>
              <a:gd name="T2" fmla="*/ 0 w 111"/>
              <a:gd name="T3" fmla="*/ 95 h 95"/>
              <a:gd name="T4" fmla="*/ 111 w 111"/>
              <a:gd name="T5" fmla="*/ 95 h 95"/>
              <a:gd name="T6" fmla="*/ 111 w 111"/>
              <a:gd name="T7" fmla="*/ 0 h 95"/>
              <a:gd name="T8" fmla="*/ 0 w 111"/>
              <a:gd name="T9" fmla="*/ 0 h 95"/>
              <a:gd name="T10" fmla="*/ 79 w 111"/>
              <a:gd name="T11" fmla="*/ 6 h 95"/>
              <a:gd name="T12" fmla="*/ 102 w 111"/>
              <a:gd name="T13" fmla="*/ 6 h 95"/>
              <a:gd name="T14" fmla="*/ 102 w 111"/>
              <a:gd name="T15" fmla="*/ 15 h 95"/>
              <a:gd name="T16" fmla="*/ 79 w 111"/>
              <a:gd name="T17" fmla="*/ 15 h 95"/>
              <a:gd name="T18" fmla="*/ 79 w 111"/>
              <a:gd name="T19" fmla="*/ 6 h 95"/>
              <a:gd name="T20" fmla="*/ 9 w 111"/>
              <a:gd name="T21" fmla="*/ 6 h 95"/>
              <a:gd name="T22" fmla="*/ 71 w 111"/>
              <a:gd name="T23" fmla="*/ 6 h 95"/>
              <a:gd name="T24" fmla="*/ 71 w 111"/>
              <a:gd name="T25" fmla="*/ 15 h 95"/>
              <a:gd name="T26" fmla="*/ 9 w 111"/>
              <a:gd name="T27" fmla="*/ 15 h 95"/>
              <a:gd name="T28" fmla="*/ 9 w 111"/>
              <a:gd name="T29" fmla="*/ 6 h 95"/>
              <a:gd name="T30" fmla="*/ 102 w 111"/>
              <a:gd name="T31" fmla="*/ 86 h 95"/>
              <a:gd name="T32" fmla="*/ 9 w 111"/>
              <a:gd name="T33" fmla="*/ 86 h 95"/>
              <a:gd name="T34" fmla="*/ 9 w 111"/>
              <a:gd name="T35" fmla="*/ 21 h 95"/>
              <a:gd name="T36" fmla="*/ 102 w 111"/>
              <a:gd name="T37" fmla="*/ 21 h 95"/>
              <a:gd name="T38" fmla="*/ 102 w 111"/>
              <a:gd name="T39" fmla="*/ 8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95">
                <a:moveTo>
                  <a:pt x="0" y="0"/>
                </a:moveTo>
                <a:lnTo>
                  <a:pt x="0" y="95"/>
                </a:lnTo>
                <a:lnTo>
                  <a:pt x="111" y="95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79" y="6"/>
                </a:moveTo>
                <a:lnTo>
                  <a:pt x="102" y="6"/>
                </a:lnTo>
                <a:lnTo>
                  <a:pt x="102" y="15"/>
                </a:lnTo>
                <a:lnTo>
                  <a:pt x="79" y="15"/>
                </a:lnTo>
                <a:lnTo>
                  <a:pt x="79" y="6"/>
                </a:lnTo>
                <a:close/>
                <a:moveTo>
                  <a:pt x="9" y="6"/>
                </a:moveTo>
                <a:lnTo>
                  <a:pt x="71" y="6"/>
                </a:lnTo>
                <a:lnTo>
                  <a:pt x="71" y="15"/>
                </a:lnTo>
                <a:lnTo>
                  <a:pt x="9" y="15"/>
                </a:lnTo>
                <a:lnTo>
                  <a:pt x="9" y="6"/>
                </a:lnTo>
                <a:close/>
                <a:moveTo>
                  <a:pt x="102" y="86"/>
                </a:moveTo>
                <a:lnTo>
                  <a:pt x="9" y="86"/>
                </a:lnTo>
                <a:lnTo>
                  <a:pt x="9" y="21"/>
                </a:lnTo>
                <a:lnTo>
                  <a:pt x="102" y="21"/>
                </a:lnTo>
                <a:lnTo>
                  <a:pt x="102" y="8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0" name="组合 609"/>
          <p:cNvGrpSpPr/>
          <p:nvPr/>
        </p:nvGrpSpPr>
        <p:grpSpPr>
          <a:xfrm>
            <a:off x="9558384" y="1700695"/>
            <a:ext cx="224609" cy="222604"/>
            <a:chOff x="9500723" y="1281466"/>
            <a:chExt cx="224609" cy="222604"/>
          </a:xfrm>
        </p:grpSpPr>
        <p:sp>
          <p:nvSpPr>
            <p:cNvPr id="485" name="Freeform 604"/>
            <p:cNvSpPr>
              <a:spLocks noEditPoints="1"/>
            </p:cNvSpPr>
            <p:nvPr/>
          </p:nvSpPr>
          <p:spPr bwMode="auto">
            <a:xfrm>
              <a:off x="9500723" y="1281466"/>
              <a:ext cx="224609" cy="222604"/>
            </a:xfrm>
            <a:custGeom>
              <a:avLst/>
              <a:gdLst>
                <a:gd name="T0" fmla="*/ 0 w 112"/>
                <a:gd name="T1" fmla="*/ 0 h 111"/>
                <a:gd name="T2" fmla="*/ 0 w 112"/>
                <a:gd name="T3" fmla="*/ 111 h 111"/>
                <a:gd name="T4" fmla="*/ 112 w 112"/>
                <a:gd name="T5" fmla="*/ 111 h 111"/>
                <a:gd name="T6" fmla="*/ 112 w 112"/>
                <a:gd name="T7" fmla="*/ 0 h 111"/>
                <a:gd name="T8" fmla="*/ 0 w 112"/>
                <a:gd name="T9" fmla="*/ 0 h 111"/>
                <a:gd name="T10" fmla="*/ 102 w 112"/>
                <a:gd name="T11" fmla="*/ 102 h 111"/>
                <a:gd name="T12" fmla="*/ 10 w 112"/>
                <a:gd name="T13" fmla="*/ 102 h 111"/>
                <a:gd name="T14" fmla="*/ 10 w 112"/>
                <a:gd name="T15" fmla="*/ 9 h 111"/>
                <a:gd name="T16" fmla="*/ 102 w 112"/>
                <a:gd name="T17" fmla="*/ 9 h 111"/>
                <a:gd name="T18" fmla="*/ 102 w 112"/>
                <a:gd name="T19" fmla="*/ 10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1">
                  <a:moveTo>
                    <a:pt x="0" y="0"/>
                  </a:moveTo>
                  <a:lnTo>
                    <a:pt x="0" y="111"/>
                  </a:lnTo>
                  <a:lnTo>
                    <a:pt x="112" y="111"/>
                  </a:lnTo>
                  <a:lnTo>
                    <a:pt x="112" y="0"/>
                  </a:lnTo>
                  <a:lnTo>
                    <a:pt x="0" y="0"/>
                  </a:lnTo>
                  <a:close/>
                  <a:moveTo>
                    <a:pt x="102" y="102"/>
                  </a:moveTo>
                  <a:lnTo>
                    <a:pt x="10" y="102"/>
                  </a:lnTo>
                  <a:lnTo>
                    <a:pt x="10" y="9"/>
                  </a:lnTo>
                  <a:lnTo>
                    <a:pt x="102" y="9"/>
                  </a:lnTo>
                  <a:lnTo>
                    <a:pt x="102" y="10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6" name="Freeform 605"/>
            <p:cNvSpPr/>
            <p:nvPr/>
          </p:nvSpPr>
          <p:spPr bwMode="auto">
            <a:xfrm>
              <a:off x="9548853" y="1337618"/>
              <a:ext cx="130354" cy="112304"/>
            </a:xfrm>
            <a:custGeom>
              <a:avLst/>
              <a:gdLst>
                <a:gd name="T0" fmla="*/ 167 w 167"/>
                <a:gd name="T1" fmla="*/ 129 h 146"/>
                <a:gd name="T2" fmla="*/ 146 w 167"/>
                <a:gd name="T3" fmla="*/ 109 h 146"/>
                <a:gd name="T4" fmla="*/ 99 w 167"/>
                <a:gd name="T5" fmla="*/ 89 h 146"/>
                <a:gd name="T6" fmla="*/ 113 w 167"/>
                <a:gd name="T7" fmla="*/ 62 h 146"/>
                <a:gd name="T8" fmla="*/ 115 w 167"/>
                <a:gd name="T9" fmla="*/ 42 h 146"/>
                <a:gd name="T10" fmla="*/ 115 w 167"/>
                <a:gd name="T11" fmla="*/ 22 h 146"/>
                <a:gd name="T12" fmla="*/ 83 w 167"/>
                <a:gd name="T13" fmla="*/ 0 h 146"/>
                <a:gd name="T14" fmla="*/ 51 w 167"/>
                <a:gd name="T15" fmla="*/ 22 h 146"/>
                <a:gd name="T16" fmla="*/ 51 w 167"/>
                <a:gd name="T17" fmla="*/ 42 h 146"/>
                <a:gd name="T18" fmla="*/ 53 w 167"/>
                <a:gd name="T19" fmla="*/ 62 h 146"/>
                <a:gd name="T20" fmla="*/ 68 w 167"/>
                <a:gd name="T21" fmla="*/ 89 h 146"/>
                <a:gd name="T22" fmla="*/ 21 w 167"/>
                <a:gd name="T23" fmla="*/ 109 h 146"/>
                <a:gd name="T24" fmla="*/ 0 w 167"/>
                <a:gd name="T25" fmla="*/ 129 h 146"/>
                <a:gd name="T26" fmla="*/ 0 w 167"/>
                <a:gd name="T27" fmla="*/ 146 h 146"/>
                <a:gd name="T28" fmla="*/ 167 w 167"/>
                <a:gd name="T29" fmla="*/ 146 h 146"/>
                <a:gd name="T30" fmla="*/ 167 w 167"/>
                <a:gd name="T31" fmla="*/ 12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46">
                  <a:moveTo>
                    <a:pt x="167" y="129"/>
                  </a:moveTo>
                  <a:cubicBezTo>
                    <a:pt x="167" y="129"/>
                    <a:pt x="167" y="118"/>
                    <a:pt x="146" y="109"/>
                  </a:cubicBezTo>
                  <a:cubicBezTo>
                    <a:pt x="136" y="105"/>
                    <a:pt x="121" y="93"/>
                    <a:pt x="99" y="89"/>
                  </a:cubicBezTo>
                  <a:cubicBezTo>
                    <a:pt x="104" y="83"/>
                    <a:pt x="109" y="74"/>
                    <a:pt x="113" y="62"/>
                  </a:cubicBezTo>
                  <a:cubicBezTo>
                    <a:pt x="116" y="56"/>
                    <a:pt x="115" y="50"/>
                    <a:pt x="115" y="42"/>
                  </a:cubicBezTo>
                  <a:cubicBezTo>
                    <a:pt x="115" y="37"/>
                    <a:pt x="116" y="27"/>
                    <a:pt x="115" y="22"/>
                  </a:cubicBezTo>
                  <a:cubicBezTo>
                    <a:pt x="110" y="5"/>
                    <a:pt x="98" y="0"/>
                    <a:pt x="83" y="0"/>
                  </a:cubicBezTo>
                  <a:cubicBezTo>
                    <a:pt x="69" y="0"/>
                    <a:pt x="56" y="5"/>
                    <a:pt x="51" y="22"/>
                  </a:cubicBezTo>
                  <a:cubicBezTo>
                    <a:pt x="50" y="27"/>
                    <a:pt x="51" y="37"/>
                    <a:pt x="51" y="42"/>
                  </a:cubicBezTo>
                  <a:cubicBezTo>
                    <a:pt x="51" y="50"/>
                    <a:pt x="51" y="56"/>
                    <a:pt x="53" y="62"/>
                  </a:cubicBezTo>
                  <a:cubicBezTo>
                    <a:pt x="58" y="74"/>
                    <a:pt x="62" y="83"/>
                    <a:pt x="68" y="89"/>
                  </a:cubicBezTo>
                  <a:cubicBezTo>
                    <a:pt x="46" y="93"/>
                    <a:pt x="31" y="105"/>
                    <a:pt x="21" y="109"/>
                  </a:cubicBezTo>
                  <a:cubicBezTo>
                    <a:pt x="0" y="118"/>
                    <a:pt x="0" y="129"/>
                    <a:pt x="0" y="12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67" y="146"/>
                    <a:pt x="167" y="146"/>
                    <a:pt x="167" y="146"/>
                  </a:cubicBezTo>
                  <a:lnTo>
                    <a:pt x="167" y="12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9" name="组合 608"/>
          <p:cNvGrpSpPr/>
          <p:nvPr/>
        </p:nvGrpSpPr>
        <p:grpSpPr>
          <a:xfrm>
            <a:off x="9113177" y="1722754"/>
            <a:ext cx="222604" cy="178484"/>
            <a:chOff x="9055516" y="1303525"/>
            <a:chExt cx="222604" cy="178484"/>
          </a:xfrm>
        </p:grpSpPr>
        <p:sp>
          <p:nvSpPr>
            <p:cNvPr id="521" name="Freeform 654"/>
            <p:cNvSpPr>
              <a:spLocks noEditPoints="1"/>
            </p:cNvSpPr>
            <p:nvPr/>
          </p:nvSpPr>
          <p:spPr bwMode="auto">
            <a:xfrm>
              <a:off x="9055516" y="1303525"/>
              <a:ext cx="222604" cy="178484"/>
            </a:xfrm>
            <a:custGeom>
              <a:avLst/>
              <a:gdLst>
                <a:gd name="T0" fmla="*/ 0 w 111"/>
                <a:gd name="T1" fmla="*/ 0 h 89"/>
                <a:gd name="T2" fmla="*/ 0 w 111"/>
                <a:gd name="T3" fmla="*/ 89 h 89"/>
                <a:gd name="T4" fmla="*/ 111 w 111"/>
                <a:gd name="T5" fmla="*/ 89 h 89"/>
                <a:gd name="T6" fmla="*/ 111 w 111"/>
                <a:gd name="T7" fmla="*/ 0 h 89"/>
                <a:gd name="T8" fmla="*/ 0 w 111"/>
                <a:gd name="T9" fmla="*/ 0 h 89"/>
                <a:gd name="T10" fmla="*/ 102 w 111"/>
                <a:gd name="T11" fmla="*/ 80 h 89"/>
                <a:gd name="T12" fmla="*/ 9 w 111"/>
                <a:gd name="T13" fmla="*/ 80 h 89"/>
                <a:gd name="T14" fmla="*/ 9 w 111"/>
                <a:gd name="T15" fmla="*/ 9 h 89"/>
                <a:gd name="T16" fmla="*/ 102 w 111"/>
                <a:gd name="T17" fmla="*/ 9 h 89"/>
                <a:gd name="T18" fmla="*/ 102 w 111"/>
                <a:gd name="T1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9">
                  <a:moveTo>
                    <a:pt x="0" y="0"/>
                  </a:moveTo>
                  <a:lnTo>
                    <a:pt x="0" y="89"/>
                  </a:lnTo>
                  <a:lnTo>
                    <a:pt x="111" y="89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80"/>
                  </a:moveTo>
                  <a:lnTo>
                    <a:pt x="9" y="80"/>
                  </a:lnTo>
                  <a:lnTo>
                    <a:pt x="9" y="9"/>
                  </a:lnTo>
                  <a:lnTo>
                    <a:pt x="102" y="9"/>
                  </a:lnTo>
                  <a:lnTo>
                    <a:pt x="102" y="8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2" name="Freeform 655"/>
            <p:cNvSpPr/>
            <p:nvPr/>
          </p:nvSpPr>
          <p:spPr bwMode="auto">
            <a:xfrm>
              <a:off x="9095625" y="1343634"/>
              <a:ext cx="112304" cy="100272"/>
            </a:xfrm>
            <a:custGeom>
              <a:avLst/>
              <a:gdLst>
                <a:gd name="T0" fmla="*/ 147 w 147"/>
                <a:gd name="T1" fmla="*/ 114 h 130"/>
                <a:gd name="T2" fmla="*/ 129 w 147"/>
                <a:gd name="T3" fmla="*/ 97 h 130"/>
                <a:gd name="T4" fmla="*/ 87 w 147"/>
                <a:gd name="T5" fmla="*/ 80 h 130"/>
                <a:gd name="T6" fmla="*/ 100 w 147"/>
                <a:gd name="T7" fmla="*/ 56 h 130"/>
                <a:gd name="T8" fmla="*/ 102 w 147"/>
                <a:gd name="T9" fmla="*/ 38 h 130"/>
                <a:gd name="T10" fmla="*/ 101 w 147"/>
                <a:gd name="T11" fmla="*/ 20 h 130"/>
                <a:gd name="T12" fmla="*/ 73 w 147"/>
                <a:gd name="T13" fmla="*/ 0 h 130"/>
                <a:gd name="T14" fmla="*/ 45 w 147"/>
                <a:gd name="T15" fmla="*/ 20 h 130"/>
                <a:gd name="T16" fmla="*/ 45 w 147"/>
                <a:gd name="T17" fmla="*/ 38 h 130"/>
                <a:gd name="T18" fmla="*/ 47 w 147"/>
                <a:gd name="T19" fmla="*/ 56 h 130"/>
                <a:gd name="T20" fmla="*/ 60 w 147"/>
                <a:gd name="T21" fmla="*/ 80 h 130"/>
                <a:gd name="T22" fmla="*/ 18 w 147"/>
                <a:gd name="T23" fmla="*/ 97 h 130"/>
                <a:gd name="T24" fmla="*/ 0 w 147"/>
                <a:gd name="T25" fmla="*/ 114 h 130"/>
                <a:gd name="T26" fmla="*/ 0 w 147"/>
                <a:gd name="T27" fmla="*/ 130 h 130"/>
                <a:gd name="T28" fmla="*/ 147 w 147"/>
                <a:gd name="T29" fmla="*/ 130 h 130"/>
                <a:gd name="T30" fmla="*/ 147 w 147"/>
                <a:gd name="T31" fmla="*/ 1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30">
                  <a:moveTo>
                    <a:pt x="147" y="114"/>
                  </a:moveTo>
                  <a:cubicBezTo>
                    <a:pt x="147" y="114"/>
                    <a:pt x="147" y="105"/>
                    <a:pt x="129" y="97"/>
                  </a:cubicBezTo>
                  <a:cubicBezTo>
                    <a:pt x="120" y="93"/>
                    <a:pt x="107" y="83"/>
                    <a:pt x="87" y="80"/>
                  </a:cubicBezTo>
                  <a:cubicBezTo>
                    <a:pt x="92" y="74"/>
                    <a:pt x="96" y="66"/>
                    <a:pt x="100" y="56"/>
                  </a:cubicBezTo>
                  <a:cubicBezTo>
                    <a:pt x="102" y="50"/>
                    <a:pt x="102" y="45"/>
                    <a:pt x="102" y="38"/>
                  </a:cubicBezTo>
                  <a:cubicBezTo>
                    <a:pt x="102" y="33"/>
                    <a:pt x="103" y="25"/>
                    <a:pt x="101" y="20"/>
                  </a:cubicBezTo>
                  <a:cubicBezTo>
                    <a:pt x="97" y="5"/>
                    <a:pt x="86" y="0"/>
                    <a:pt x="73" y="0"/>
                  </a:cubicBezTo>
                  <a:cubicBezTo>
                    <a:pt x="61" y="0"/>
                    <a:pt x="50" y="5"/>
                    <a:pt x="45" y="20"/>
                  </a:cubicBezTo>
                  <a:cubicBezTo>
                    <a:pt x="44" y="25"/>
                    <a:pt x="45" y="33"/>
                    <a:pt x="45" y="38"/>
                  </a:cubicBezTo>
                  <a:cubicBezTo>
                    <a:pt x="45" y="45"/>
                    <a:pt x="45" y="50"/>
                    <a:pt x="47" y="56"/>
                  </a:cubicBezTo>
                  <a:cubicBezTo>
                    <a:pt x="51" y="66"/>
                    <a:pt x="55" y="74"/>
                    <a:pt x="60" y="80"/>
                  </a:cubicBezTo>
                  <a:cubicBezTo>
                    <a:pt x="40" y="83"/>
                    <a:pt x="27" y="93"/>
                    <a:pt x="18" y="97"/>
                  </a:cubicBezTo>
                  <a:cubicBezTo>
                    <a:pt x="0" y="105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47" y="130"/>
                    <a:pt x="147" y="130"/>
                    <a:pt x="147" y="130"/>
                  </a:cubicBezTo>
                  <a:lnTo>
                    <a:pt x="147" y="1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3" name="Rectangle 656"/>
            <p:cNvSpPr>
              <a:spLocks noChangeArrowheads="1"/>
            </p:cNvSpPr>
            <p:nvPr/>
          </p:nvSpPr>
          <p:spPr bwMode="auto">
            <a:xfrm>
              <a:off x="9189881" y="1347645"/>
              <a:ext cx="46126" cy="1002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4" name="Rectangle 657"/>
            <p:cNvSpPr>
              <a:spLocks noChangeArrowheads="1"/>
            </p:cNvSpPr>
            <p:nvPr/>
          </p:nvSpPr>
          <p:spPr bwMode="auto">
            <a:xfrm>
              <a:off x="9189881" y="1369705"/>
              <a:ext cx="28076" cy="1002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5" name="Rectangle 658"/>
            <p:cNvSpPr>
              <a:spLocks noChangeArrowheads="1"/>
            </p:cNvSpPr>
            <p:nvPr/>
          </p:nvSpPr>
          <p:spPr bwMode="auto">
            <a:xfrm>
              <a:off x="9189881" y="1391764"/>
              <a:ext cx="40109" cy="802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4" name="组合 613"/>
          <p:cNvGrpSpPr/>
          <p:nvPr/>
        </p:nvGrpSpPr>
        <p:grpSpPr>
          <a:xfrm>
            <a:off x="10898015" y="2145902"/>
            <a:ext cx="222604" cy="224609"/>
            <a:chOff x="10840354" y="1726673"/>
            <a:chExt cx="222604" cy="224609"/>
          </a:xfrm>
        </p:grpSpPr>
        <p:sp>
          <p:nvSpPr>
            <p:cNvPr id="538" name="Rectangle 685"/>
            <p:cNvSpPr>
              <a:spLocks noChangeArrowheads="1"/>
            </p:cNvSpPr>
            <p:nvPr/>
          </p:nvSpPr>
          <p:spPr bwMode="auto">
            <a:xfrm>
              <a:off x="10878458" y="1764775"/>
              <a:ext cx="148402" cy="381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9" name="Rectangle 686"/>
            <p:cNvSpPr>
              <a:spLocks noChangeArrowheads="1"/>
            </p:cNvSpPr>
            <p:nvPr/>
          </p:nvSpPr>
          <p:spPr bwMode="auto">
            <a:xfrm>
              <a:off x="10878458" y="1822933"/>
              <a:ext cx="36098" cy="9024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0" name="Rectangle 687"/>
            <p:cNvSpPr>
              <a:spLocks noChangeArrowheads="1"/>
            </p:cNvSpPr>
            <p:nvPr/>
          </p:nvSpPr>
          <p:spPr bwMode="auto">
            <a:xfrm>
              <a:off x="10938621" y="1822933"/>
              <a:ext cx="88239" cy="9024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1" name="Freeform 688"/>
            <p:cNvSpPr>
              <a:spLocks noEditPoints="1"/>
            </p:cNvSpPr>
            <p:nvPr/>
          </p:nvSpPr>
          <p:spPr bwMode="auto">
            <a:xfrm>
              <a:off x="10840354" y="1726673"/>
              <a:ext cx="222604" cy="224609"/>
            </a:xfrm>
            <a:custGeom>
              <a:avLst/>
              <a:gdLst>
                <a:gd name="T0" fmla="*/ 0 w 111"/>
                <a:gd name="T1" fmla="*/ 0 h 112"/>
                <a:gd name="T2" fmla="*/ 0 w 111"/>
                <a:gd name="T3" fmla="*/ 112 h 112"/>
                <a:gd name="T4" fmla="*/ 111 w 111"/>
                <a:gd name="T5" fmla="*/ 112 h 112"/>
                <a:gd name="T6" fmla="*/ 111 w 111"/>
                <a:gd name="T7" fmla="*/ 0 h 112"/>
                <a:gd name="T8" fmla="*/ 0 w 111"/>
                <a:gd name="T9" fmla="*/ 0 h 112"/>
                <a:gd name="T10" fmla="*/ 105 w 111"/>
                <a:gd name="T11" fmla="*/ 105 h 112"/>
                <a:gd name="T12" fmla="*/ 6 w 111"/>
                <a:gd name="T13" fmla="*/ 105 h 112"/>
                <a:gd name="T14" fmla="*/ 6 w 111"/>
                <a:gd name="T15" fmla="*/ 7 h 112"/>
                <a:gd name="T16" fmla="*/ 105 w 111"/>
                <a:gd name="T17" fmla="*/ 7 h 112"/>
                <a:gd name="T18" fmla="*/ 105 w 111"/>
                <a:gd name="T19" fmla="*/ 10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0" y="0"/>
                  </a:moveTo>
                  <a:lnTo>
                    <a:pt x="0" y="112"/>
                  </a:lnTo>
                  <a:lnTo>
                    <a:pt x="111" y="112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5" y="105"/>
                  </a:moveTo>
                  <a:lnTo>
                    <a:pt x="6" y="105"/>
                  </a:lnTo>
                  <a:lnTo>
                    <a:pt x="6" y="7"/>
                  </a:lnTo>
                  <a:lnTo>
                    <a:pt x="105" y="7"/>
                  </a:lnTo>
                  <a:lnTo>
                    <a:pt x="105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Freeform 25"/>
          <p:cNvSpPr/>
          <p:nvPr/>
        </p:nvSpPr>
        <p:spPr bwMode="auto">
          <a:xfrm>
            <a:off x="9618549" y="3065443"/>
            <a:ext cx="110300" cy="82224"/>
          </a:xfrm>
          <a:custGeom>
            <a:avLst/>
            <a:gdLst>
              <a:gd name="T0" fmla="*/ 84 w 144"/>
              <a:gd name="T1" fmla="*/ 48 h 108"/>
              <a:gd name="T2" fmla="*/ 144 w 144"/>
              <a:gd name="T3" fmla="*/ 48 h 108"/>
              <a:gd name="T4" fmla="*/ 144 w 144"/>
              <a:gd name="T5" fmla="*/ 12 h 108"/>
              <a:gd name="T6" fmla="*/ 132 w 144"/>
              <a:gd name="T7" fmla="*/ 0 h 108"/>
              <a:gd name="T8" fmla="*/ 12 w 144"/>
              <a:gd name="T9" fmla="*/ 0 h 108"/>
              <a:gd name="T10" fmla="*/ 0 w 144"/>
              <a:gd name="T11" fmla="*/ 12 h 108"/>
              <a:gd name="T12" fmla="*/ 0 w 144"/>
              <a:gd name="T13" fmla="*/ 96 h 108"/>
              <a:gd name="T14" fmla="*/ 12 w 144"/>
              <a:gd name="T15" fmla="*/ 108 h 108"/>
              <a:gd name="T16" fmla="*/ 13 w 144"/>
              <a:gd name="T1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108">
                <a:moveTo>
                  <a:pt x="84" y="48"/>
                </a:moveTo>
                <a:cubicBezTo>
                  <a:pt x="144" y="48"/>
                  <a:pt x="144" y="48"/>
                  <a:pt x="144" y="4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8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" y="108"/>
                  <a:pt x="13" y="108"/>
                  <a:pt x="13" y="10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26"/>
          <p:cNvSpPr/>
          <p:nvPr/>
        </p:nvSpPr>
        <p:spPr bwMode="auto">
          <a:xfrm>
            <a:off x="9590473" y="3037367"/>
            <a:ext cx="166452" cy="138376"/>
          </a:xfrm>
          <a:custGeom>
            <a:avLst/>
            <a:gdLst>
              <a:gd name="T0" fmla="*/ 49 w 216"/>
              <a:gd name="T1" fmla="*/ 144 h 180"/>
              <a:gd name="T2" fmla="*/ 48 w 216"/>
              <a:gd name="T3" fmla="*/ 144 h 180"/>
              <a:gd name="T4" fmla="*/ 36 w 216"/>
              <a:gd name="T5" fmla="*/ 132 h 180"/>
              <a:gd name="T6" fmla="*/ 36 w 216"/>
              <a:gd name="T7" fmla="*/ 48 h 180"/>
              <a:gd name="T8" fmla="*/ 48 w 216"/>
              <a:gd name="T9" fmla="*/ 36 h 180"/>
              <a:gd name="T10" fmla="*/ 168 w 216"/>
              <a:gd name="T11" fmla="*/ 36 h 180"/>
              <a:gd name="T12" fmla="*/ 180 w 216"/>
              <a:gd name="T13" fmla="*/ 48 h 180"/>
              <a:gd name="T14" fmla="*/ 180 w 216"/>
              <a:gd name="T15" fmla="*/ 84 h 180"/>
              <a:gd name="T16" fmla="*/ 216 w 216"/>
              <a:gd name="T17" fmla="*/ 84 h 180"/>
              <a:gd name="T18" fmla="*/ 216 w 216"/>
              <a:gd name="T19" fmla="*/ 48 h 180"/>
              <a:gd name="T20" fmla="*/ 168 w 216"/>
              <a:gd name="T21" fmla="*/ 0 h 180"/>
              <a:gd name="T22" fmla="*/ 48 w 216"/>
              <a:gd name="T23" fmla="*/ 0 h 180"/>
              <a:gd name="T24" fmla="*/ 0 w 216"/>
              <a:gd name="T25" fmla="*/ 48 h 180"/>
              <a:gd name="T26" fmla="*/ 0 w 216"/>
              <a:gd name="T27" fmla="*/ 132 h 180"/>
              <a:gd name="T28" fmla="*/ 48 w 216"/>
              <a:gd name="T29" fmla="*/ 180 h 180"/>
              <a:gd name="T30" fmla="*/ 48 w 216"/>
              <a:gd name="T31" fmla="*/ 180 h 180"/>
              <a:gd name="T32" fmla="*/ 48 w 216"/>
              <a:gd name="T33" fmla="*/ 156 h 180"/>
              <a:gd name="T34" fmla="*/ 49 w 216"/>
              <a:gd name="T35" fmla="*/ 14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180">
                <a:moveTo>
                  <a:pt x="49" y="144"/>
                </a:moveTo>
                <a:cubicBezTo>
                  <a:pt x="48" y="144"/>
                  <a:pt x="48" y="144"/>
                  <a:pt x="48" y="144"/>
                </a:cubicBezTo>
                <a:cubicBezTo>
                  <a:pt x="41" y="144"/>
                  <a:pt x="36" y="139"/>
                  <a:pt x="36" y="132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1"/>
                  <a:pt x="41" y="36"/>
                  <a:pt x="48" y="3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74" y="36"/>
                  <a:pt x="180" y="41"/>
                  <a:pt x="180" y="4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216" y="84"/>
                  <a:pt x="216" y="84"/>
                  <a:pt x="216" y="84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22"/>
                  <a:pt x="194" y="0"/>
                  <a:pt x="16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2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59"/>
                  <a:pt x="21" y="180"/>
                  <a:pt x="48" y="180"/>
                </a:cubicBezTo>
                <a:cubicBezTo>
                  <a:pt x="48" y="180"/>
                  <a:pt x="48" y="180"/>
                  <a:pt x="48" y="180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2"/>
                  <a:pt x="48" y="148"/>
                  <a:pt x="49" y="14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27"/>
          <p:cNvSpPr>
            <a:spLocks noEditPoints="1"/>
          </p:cNvSpPr>
          <p:nvPr/>
        </p:nvSpPr>
        <p:spPr bwMode="auto">
          <a:xfrm>
            <a:off x="9646625" y="3121595"/>
            <a:ext cx="166452" cy="138376"/>
          </a:xfrm>
          <a:custGeom>
            <a:avLst/>
            <a:gdLst>
              <a:gd name="T0" fmla="*/ 168 w 216"/>
              <a:gd name="T1" fmla="*/ 0 h 180"/>
              <a:gd name="T2" fmla="*/ 48 w 216"/>
              <a:gd name="T3" fmla="*/ 0 h 180"/>
              <a:gd name="T4" fmla="*/ 0 w 216"/>
              <a:gd name="T5" fmla="*/ 48 h 180"/>
              <a:gd name="T6" fmla="*/ 0 w 216"/>
              <a:gd name="T7" fmla="*/ 132 h 180"/>
              <a:gd name="T8" fmla="*/ 48 w 216"/>
              <a:gd name="T9" fmla="*/ 180 h 180"/>
              <a:gd name="T10" fmla="*/ 168 w 216"/>
              <a:gd name="T11" fmla="*/ 180 h 180"/>
              <a:gd name="T12" fmla="*/ 216 w 216"/>
              <a:gd name="T13" fmla="*/ 132 h 180"/>
              <a:gd name="T14" fmla="*/ 216 w 216"/>
              <a:gd name="T15" fmla="*/ 48 h 180"/>
              <a:gd name="T16" fmla="*/ 168 w 216"/>
              <a:gd name="T17" fmla="*/ 0 h 180"/>
              <a:gd name="T18" fmla="*/ 180 w 216"/>
              <a:gd name="T19" fmla="*/ 132 h 180"/>
              <a:gd name="T20" fmla="*/ 168 w 216"/>
              <a:gd name="T21" fmla="*/ 144 h 180"/>
              <a:gd name="T22" fmla="*/ 48 w 216"/>
              <a:gd name="T23" fmla="*/ 144 h 180"/>
              <a:gd name="T24" fmla="*/ 36 w 216"/>
              <a:gd name="T25" fmla="*/ 132 h 180"/>
              <a:gd name="T26" fmla="*/ 36 w 216"/>
              <a:gd name="T27" fmla="*/ 48 h 180"/>
              <a:gd name="T28" fmla="*/ 48 w 216"/>
              <a:gd name="T29" fmla="*/ 36 h 180"/>
              <a:gd name="T30" fmla="*/ 168 w 216"/>
              <a:gd name="T31" fmla="*/ 36 h 180"/>
              <a:gd name="T32" fmla="*/ 180 w 216"/>
              <a:gd name="T33" fmla="*/ 48 h 180"/>
              <a:gd name="T34" fmla="*/ 180 w 216"/>
              <a:gd name="T35" fmla="*/ 13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180">
                <a:moveTo>
                  <a:pt x="168" y="0"/>
                </a:move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2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59"/>
                  <a:pt x="21" y="180"/>
                  <a:pt x="48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94" y="180"/>
                  <a:pt x="216" y="159"/>
                  <a:pt x="216" y="132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22"/>
                  <a:pt x="194" y="0"/>
                  <a:pt x="168" y="0"/>
                </a:cubicBezTo>
                <a:close/>
                <a:moveTo>
                  <a:pt x="180" y="132"/>
                </a:moveTo>
                <a:cubicBezTo>
                  <a:pt x="180" y="139"/>
                  <a:pt x="175" y="144"/>
                  <a:pt x="168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41" y="144"/>
                  <a:pt x="36" y="139"/>
                  <a:pt x="36" y="132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1"/>
                  <a:pt x="41" y="36"/>
                  <a:pt x="48" y="3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75" y="36"/>
                  <a:pt x="180" y="41"/>
                  <a:pt x="180" y="48"/>
                </a:cubicBezTo>
                <a:lnTo>
                  <a:pt x="180" y="1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69"/>
          <p:cNvSpPr>
            <a:spLocks noEditPoints="1"/>
          </p:cNvSpPr>
          <p:nvPr/>
        </p:nvSpPr>
        <p:spPr bwMode="auto">
          <a:xfrm>
            <a:off x="10035679" y="3037367"/>
            <a:ext cx="222604" cy="222604"/>
          </a:xfrm>
          <a:custGeom>
            <a:avLst/>
            <a:gdLst>
              <a:gd name="T0" fmla="*/ 286 w 287"/>
              <a:gd name="T1" fmla="*/ 111 h 287"/>
              <a:gd name="T2" fmla="*/ 253 w 287"/>
              <a:gd name="T3" fmla="*/ 111 h 287"/>
              <a:gd name="T4" fmla="*/ 244 w 287"/>
              <a:gd name="T5" fmla="*/ 89 h 287"/>
              <a:gd name="T6" fmla="*/ 267 w 287"/>
              <a:gd name="T7" fmla="*/ 65 h 287"/>
              <a:gd name="T8" fmla="*/ 267 w 287"/>
              <a:gd name="T9" fmla="*/ 64 h 287"/>
              <a:gd name="T10" fmla="*/ 245 w 287"/>
              <a:gd name="T11" fmla="*/ 42 h 287"/>
              <a:gd name="T12" fmla="*/ 223 w 287"/>
              <a:gd name="T13" fmla="*/ 20 h 287"/>
              <a:gd name="T14" fmla="*/ 221 w 287"/>
              <a:gd name="T15" fmla="*/ 20 h 287"/>
              <a:gd name="T16" fmla="*/ 198 w 287"/>
              <a:gd name="T17" fmla="*/ 43 h 287"/>
              <a:gd name="T18" fmla="*/ 176 w 287"/>
              <a:gd name="T19" fmla="*/ 34 h 287"/>
              <a:gd name="T20" fmla="*/ 176 w 287"/>
              <a:gd name="T21" fmla="*/ 1 h 287"/>
              <a:gd name="T22" fmla="*/ 175 w 287"/>
              <a:gd name="T23" fmla="*/ 0 h 287"/>
              <a:gd name="T24" fmla="*/ 143 w 287"/>
              <a:gd name="T25" fmla="*/ 0 h 287"/>
              <a:gd name="T26" fmla="*/ 112 w 287"/>
              <a:gd name="T27" fmla="*/ 0 h 287"/>
              <a:gd name="T28" fmla="*/ 111 w 287"/>
              <a:gd name="T29" fmla="*/ 1 h 287"/>
              <a:gd name="T30" fmla="*/ 111 w 287"/>
              <a:gd name="T31" fmla="*/ 34 h 287"/>
              <a:gd name="T32" fmla="*/ 88 w 287"/>
              <a:gd name="T33" fmla="*/ 43 h 287"/>
              <a:gd name="T34" fmla="*/ 65 w 287"/>
              <a:gd name="T35" fmla="*/ 20 h 287"/>
              <a:gd name="T36" fmla="*/ 64 w 287"/>
              <a:gd name="T37" fmla="*/ 20 h 287"/>
              <a:gd name="T38" fmla="*/ 42 w 287"/>
              <a:gd name="T39" fmla="*/ 42 h 287"/>
              <a:gd name="T40" fmla="*/ 20 w 287"/>
              <a:gd name="T41" fmla="*/ 64 h 287"/>
              <a:gd name="T42" fmla="*/ 20 w 287"/>
              <a:gd name="T43" fmla="*/ 65 h 287"/>
              <a:gd name="T44" fmla="*/ 43 w 287"/>
              <a:gd name="T45" fmla="*/ 89 h 287"/>
              <a:gd name="T46" fmla="*/ 33 w 287"/>
              <a:gd name="T47" fmla="*/ 111 h 287"/>
              <a:gd name="T48" fmla="*/ 1 w 287"/>
              <a:gd name="T49" fmla="*/ 111 h 287"/>
              <a:gd name="T50" fmla="*/ 0 w 287"/>
              <a:gd name="T51" fmla="*/ 112 h 287"/>
              <a:gd name="T52" fmla="*/ 0 w 287"/>
              <a:gd name="T53" fmla="*/ 143 h 287"/>
              <a:gd name="T54" fmla="*/ 0 w 287"/>
              <a:gd name="T55" fmla="*/ 175 h 287"/>
              <a:gd name="T56" fmla="*/ 1 w 287"/>
              <a:gd name="T57" fmla="*/ 176 h 287"/>
              <a:gd name="T58" fmla="*/ 33 w 287"/>
              <a:gd name="T59" fmla="*/ 176 h 287"/>
              <a:gd name="T60" fmla="*/ 43 w 287"/>
              <a:gd name="T61" fmla="*/ 198 h 287"/>
              <a:gd name="T62" fmla="*/ 20 w 287"/>
              <a:gd name="T63" fmla="*/ 221 h 287"/>
              <a:gd name="T64" fmla="*/ 20 w 287"/>
              <a:gd name="T65" fmla="*/ 223 h 287"/>
              <a:gd name="T66" fmla="*/ 42 w 287"/>
              <a:gd name="T67" fmla="*/ 245 h 287"/>
              <a:gd name="T68" fmla="*/ 64 w 287"/>
              <a:gd name="T69" fmla="*/ 267 h 287"/>
              <a:gd name="T70" fmla="*/ 65 w 287"/>
              <a:gd name="T71" fmla="*/ 267 h 287"/>
              <a:gd name="T72" fmla="*/ 88 w 287"/>
              <a:gd name="T73" fmla="*/ 244 h 287"/>
              <a:gd name="T74" fmla="*/ 111 w 287"/>
              <a:gd name="T75" fmla="*/ 253 h 287"/>
              <a:gd name="T76" fmla="*/ 111 w 287"/>
              <a:gd name="T77" fmla="*/ 286 h 287"/>
              <a:gd name="T78" fmla="*/ 112 w 287"/>
              <a:gd name="T79" fmla="*/ 287 h 287"/>
              <a:gd name="T80" fmla="*/ 143 w 287"/>
              <a:gd name="T81" fmla="*/ 287 h 287"/>
              <a:gd name="T82" fmla="*/ 175 w 287"/>
              <a:gd name="T83" fmla="*/ 287 h 287"/>
              <a:gd name="T84" fmla="*/ 176 w 287"/>
              <a:gd name="T85" fmla="*/ 286 h 287"/>
              <a:gd name="T86" fmla="*/ 176 w 287"/>
              <a:gd name="T87" fmla="*/ 253 h 287"/>
              <a:gd name="T88" fmla="*/ 198 w 287"/>
              <a:gd name="T89" fmla="*/ 244 h 287"/>
              <a:gd name="T90" fmla="*/ 221 w 287"/>
              <a:gd name="T91" fmla="*/ 267 h 287"/>
              <a:gd name="T92" fmla="*/ 223 w 287"/>
              <a:gd name="T93" fmla="*/ 267 h 287"/>
              <a:gd name="T94" fmla="*/ 245 w 287"/>
              <a:gd name="T95" fmla="*/ 245 h 287"/>
              <a:gd name="T96" fmla="*/ 267 w 287"/>
              <a:gd name="T97" fmla="*/ 223 h 287"/>
              <a:gd name="T98" fmla="*/ 267 w 287"/>
              <a:gd name="T99" fmla="*/ 221 h 287"/>
              <a:gd name="T100" fmla="*/ 244 w 287"/>
              <a:gd name="T101" fmla="*/ 198 h 287"/>
              <a:gd name="T102" fmla="*/ 253 w 287"/>
              <a:gd name="T103" fmla="*/ 176 h 287"/>
              <a:gd name="T104" fmla="*/ 286 w 287"/>
              <a:gd name="T105" fmla="*/ 176 h 287"/>
              <a:gd name="T106" fmla="*/ 287 w 287"/>
              <a:gd name="T107" fmla="*/ 175 h 287"/>
              <a:gd name="T108" fmla="*/ 287 w 287"/>
              <a:gd name="T109" fmla="*/ 143 h 287"/>
              <a:gd name="T110" fmla="*/ 287 w 287"/>
              <a:gd name="T111" fmla="*/ 112 h 287"/>
              <a:gd name="T112" fmla="*/ 286 w 287"/>
              <a:gd name="T113" fmla="*/ 111 h 287"/>
              <a:gd name="T114" fmla="*/ 145 w 287"/>
              <a:gd name="T115" fmla="*/ 191 h 287"/>
              <a:gd name="T116" fmla="*/ 97 w 287"/>
              <a:gd name="T117" fmla="*/ 142 h 287"/>
              <a:gd name="T118" fmla="*/ 145 w 287"/>
              <a:gd name="T119" fmla="*/ 94 h 287"/>
              <a:gd name="T120" fmla="*/ 194 w 287"/>
              <a:gd name="T121" fmla="*/ 142 h 287"/>
              <a:gd name="T122" fmla="*/ 145 w 287"/>
              <a:gd name="T123" fmla="*/ 19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7" h="287">
                <a:moveTo>
                  <a:pt x="286" y="111"/>
                </a:moveTo>
                <a:cubicBezTo>
                  <a:pt x="285" y="111"/>
                  <a:pt x="271" y="111"/>
                  <a:pt x="253" y="111"/>
                </a:cubicBezTo>
                <a:cubicBezTo>
                  <a:pt x="236" y="111"/>
                  <a:pt x="231" y="101"/>
                  <a:pt x="244" y="89"/>
                </a:cubicBezTo>
                <a:cubicBezTo>
                  <a:pt x="256" y="76"/>
                  <a:pt x="267" y="66"/>
                  <a:pt x="267" y="65"/>
                </a:cubicBezTo>
                <a:cubicBezTo>
                  <a:pt x="267" y="65"/>
                  <a:pt x="267" y="64"/>
                  <a:pt x="267" y="64"/>
                </a:cubicBezTo>
                <a:cubicBezTo>
                  <a:pt x="267" y="64"/>
                  <a:pt x="257" y="54"/>
                  <a:pt x="245" y="42"/>
                </a:cubicBezTo>
                <a:cubicBezTo>
                  <a:pt x="233" y="30"/>
                  <a:pt x="223" y="20"/>
                  <a:pt x="223" y="20"/>
                </a:cubicBezTo>
                <a:cubicBezTo>
                  <a:pt x="222" y="19"/>
                  <a:pt x="222" y="19"/>
                  <a:pt x="221" y="20"/>
                </a:cubicBezTo>
                <a:cubicBezTo>
                  <a:pt x="221" y="20"/>
                  <a:pt x="211" y="30"/>
                  <a:pt x="198" y="43"/>
                </a:cubicBezTo>
                <a:cubicBezTo>
                  <a:pt x="186" y="55"/>
                  <a:pt x="176" y="51"/>
                  <a:pt x="176" y="34"/>
                </a:cubicBezTo>
                <a:cubicBezTo>
                  <a:pt x="176" y="16"/>
                  <a:pt x="176" y="1"/>
                  <a:pt x="176" y="1"/>
                </a:cubicBezTo>
                <a:cubicBezTo>
                  <a:pt x="176" y="0"/>
                  <a:pt x="175" y="0"/>
                  <a:pt x="175" y="0"/>
                </a:cubicBezTo>
                <a:cubicBezTo>
                  <a:pt x="174" y="0"/>
                  <a:pt x="160" y="0"/>
                  <a:pt x="143" y="0"/>
                </a:cubicBezTo>
                <a:cubicBezTo>
                  <a:pt x="127" y="0"/>
                  <a:pt x="113" y="0"/>
                  <a:pt x="112" y="0"/>
                </a:cubicBezTo>
                <a:cubicBezTo>
                  <a:pt x="111" y="0"/>
                  <a:pt x="111" y="0"/>
                  <a:pt x="111" y="1"/>
                </a:cubicBezTo>
                <a:cubicBezTo>
                  <a:pt x="111" y="1"/>
                  <a:pt x="111" y="16"/>
                  <a:pt x="111" y="34"/>
                </a:cubicBezTo>
                <a:cubicBezTo>
                  <a:pt x="111" y="51"/>
                  <a:pt x="101" y="55"/>
                  <a:pt x="88" y="43"/>
                </a:cubicBezTo>
                <a:cubicBezTo>
                  <a:pt x="76" y="30"/>
                  <a:pt x="66" y="20"/>
                  <a:pt x="65" y="20"/>
                </a:cubicBezTo>
                <a:cubicBezTo>
                  <a:pt x="65" y="19"/>
                  <a:pt x="64" y="19"/>
                  <a:pt x="64" y="20"/>
                </a:cubicBezTo>
                <a:cubicBezTo>
                  <a:pt x="63" y="20"/>
                  <a:pt x="53" y="30"/>
                  <a:pt x="42" y="42"/>
                </a:cubicBezTo>
                <a:cubicBezTo>
                  <a:pt x="30" y="54"/>
                  <a:pt x="20" y="64"/>
                  <a:pt x="20" y="64"/>
                </a:cubicBezTo>
                <a:cubicBezTo>
                  <a:pt x="19" y="64"/>
                  <a:pt x="19" y="65"/>
                  <a:pt x="20" y="65"/>
                </a:cubicBezTo>
                <a:cubicBezTo>
                  <a:pt x="20" y="66"/>
                  <a:pt x="30" y="76"/>
                  <a:pt x="43" y="89"/>
                </a:cubicBezTo>
                <a:cubicBezTo>
                  <a:pt x="55" y="101"/>
                  <a:pt x="51" y="111"/>
                  <a:pt x="33" y="111"/>
                </a:cubicBezTo>
                <a:cubicBezTo>
                  <a:pt x="16" y="111"/>
                  <a:pt x="1" y="111"/>
                  <a:pt x="1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113"/>
                  <a:pt x="0" y="127"/>
                  <a:pt x="0" y="143"/>
                </a:cubicBezTo>
                <a:cubicBezTo>
                  <a:pt x="0" y="160"/>
                  <a:pt x="0" y="174"/>
                  <a:pt x="0" y="175"/>
                </a:cubicBezTo>
                <a:cubicBezTo>
                  <a:pt x="0" y="175"/>
                  <a:pt x="0" y="176"/>
                  <a:pt x="1" y="176"/>
                </a:cubicBezTo>
                <a:cubicBezTo>
                  <a:pt x="1" y="176"/>
                  <a:pt x="16" y="176"/>
                  <a:pt x="33" y="176"/>
                </a:cubicBezTo>
                <a:cubicBezTo>
                  <a:pt x="51" y="176"/>
                  <a:pt x="55" y="186"/>
                  <a:pt x="43" y="198"/>
                </a:cubicBezTo>
                <a:cubicBezTo>
                  <a:pt x="30" y="211"/>
                  <a:pt x="20" y="221"/>
                  <a:pt x="20" y="221"/>
                </a:cubicBezTo>
                <a:cubicBezTo>
                  <a:pt x="19" y="222"/>
                  <a:pt x="19" y="222"/>
                  <a:pt x="20" y="223"/>
                </a:cubicBezTo>
                <a:cubicBezTo>
                  <a:pt x="20" y="223"/>
                  <a:pt x="30" y="233"/>
                  <a:pt x="42" y="245"/>
                </a:cubicBezTo>
                <a:cubicBezTo>
                  <a:pt x="53" y="257"/>
                  <a:pt x="63" y="267"/>
                  <a:pt x="64" y="267"/>
                </a:cubicBezTo>
                <a:cubicBezTo>
                  <a:pt x="64" y="268"/>
                  <a:pt x="65" y="268"/>
                  <a:pt x="65" y="267"/>
                </a:cubicBezTo>
                <a:cubicBezTo>
                  <a:pt x="66" y="267"/>
                  <a:pt x="76" y="256"/>
                  <a:pt x="88" y="244"/>
                </a:cubicBezTo>
                <a:cubicBezTo>
                  <a:pt x="101" y="232"/>
                  <a:pt x="111" y="236"/>
                  <a:pt x="111" y="253"/>
                </a:cubicBezTo>
                <a:cubicBezTo>
                  <a:pt x="111" y="271"/>
                  <a:pt x="111" y="286"/>
                  <a:pt x="111" y="286"/>
                </a:cubicBezTo>
                <a:cubicBezTo>
                  <a:pt x="111" y="287"/>
                  <a:pt x="111" y="287"/>
                  <a:pt x="112" y="287"/>
                </a:cubicBezTo>
                <a:cubicBezTo>
                  <a:pt x="113" y="287"/>
                  <a:pt x="127" y="287"/>
                  <a:pt x="143" y="287"/>
                </a:cubicBezTo>
                <a:cubicBezTo>
                  <a:pt x="160" y="287"/>
                  <a:pt x="174" y="287"/>
                  <a:pt x="175" y="287"/>
                </a:cubicBezTo>
                <a:cubicBezTo>
                  <a:pt x="175" y="287"/>
                  <a:pt x="176" y="287"/>
                  <a:pt x="176" y="286"/>
                </a:cubicBezTo>
                <a:cubicBezTo>
                  <a:pt x="176" y="286"/>
                  <a:pt x="176" y="271"/>
                  <a:pt x="176" y="253"/>
                </a:cubicBezTo>
                <a:cubicBezTo>
                  <a:pt x="176" y="236"/>
                  <a:pt x="186" y="232"/>
                  <a:pt x="198" y="244"/>
                </a:cubicBezTo>
                <a:cubicBezTo>
                  <a:pt x="211" y="256"/>
                  <a:pt x="221" y="267"/>
                  <a:pt x="221" y="267"/>
                </a:cubicBezTo>
                <a:cubicBezTo>
                  <a:pt x="222" y="268"/>
                  <a:pt x="222" y="268"/>
                  <a:pt x="223" y="267"/>
                </a:cubicBezTo>
                <a:cubicBezTo>
                  <a:pt x="223" y="267"/>
                  <a:pt x="233" y="257"/>
                  <a:pt x="245" y="245"/>
                </a:cubicBezTo>
                <a:cubicBezTo>
                  <a:pt x="257" y="233"/>
                  <a:pt x="267" y="223"/>
                  <a:pt x="267" y="223"/>
                </a:cubicBezTo>
                <a:cubicBezTo>
                  <a:pt x="267" y="222"/>
                  <a:pt x="267" y="222"/>
                  <a:pt x="267" y="221"/>
                </a:cubicBezTo>
                <a:cubicBezTo>
                  <a:pt x="267" y="221"/>
                  <a:pt x="256" y="211"/>
                  <a:pt x="244" y="198"/>
                </a:cubicBezTo>
                <a:cubicBezTo>
                  <a:pt x="231" y="186"/>
                  <a:pt x="236" y="176"/>
                  <a:pt x="253" y="176"/>
                </a:cubicBezTo>
                <a:cubicBezTo>
                  <a:pt x="271" y="176"/>
                  <a:pt x="285" y="176"/>
                  <a:pt x="286" y="176"/>
                </a:cubicBezTo>
                <a:cubicBezTo>
                  <a:pt x="287" y="176"/>
                  <a:pt x="287" y="175"/>
                  <a:pt x="287" y="175"/>
                </a:cubicBezTo>
                <a:cubicBezTo>
                  <a:pt x="287" y="174"/>
                  <a:pt x="287" y="160"/>
                  <a:pt x="287" y="143"/>
                </a:cubicBezTo>
                <a:cubicBezTo>
                  <a:pt x="287" y="127"/>
                  <a:pt x="287" y="113"/>
                  <a:pt x="287" y="112"/>
                </a:cubicBezTo>
                <a:cubicBezTo>
                  <a:pt x="287" y="112"/>
                  <a:pt x="287" y="111"/>
                  <a:pt x="286" y="111"/>
                </a:cubicBezTo>
                <a:close/>
                <a:moveTo>
                  <a:pt x="145" y="191"/>
                </a:moveTo>
                <a:cubicBezTo>
                  <a:pt x="119" y="191"/>
                  <a:pt x="97" y="169"/>
                  <a:pt x="97" y="142"/>
                </a:cubicBezTo>
                <a:cubicBezTo>
                  <a:pt x="97" y="116"/>
                  <a:pt x="119" y="94"/>
                  <a:pt x="145" y="94"/>
                </a:cubicBezTo>
                <a:cubicBezTo>
                  <a:pt x="172" y="94"/>
                  <a:pt x="194" y="116"/>
                  <a:pt x="194" y="142"/>
                </a:cubicBezTo>
                <a:cubicBezTo>
                  <a:pt x="194" y="169"/>
                  <a:pt x="172" y="191"/>
                  <a:pt x="145" y="19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70"/>
          <p:cNvSpPr>
            <a:spLocks noEditPoints="1"/>
          </p:cNvSpPr>
          <p:nvPr/>
        </p:nvSpPr>
        <p:spPr bwMode="auto">
          <a:xfrm>
            <a:off x="10482891" y="3093519"/>
            <a:ext cx="166452" cy="166452"/>
          </a:xfrm>
          <a:custGeom>
            <a:avLst/>
            <a:gdLst>
              <a:gd name="T0" fmla="*/ 215 w 216"/>
              <a:gd name="T1" fmla="*/ 83 h 216"/>
              <a:gd name="T2" fmla="*/ 190 w 216"/>
              <a:gd name="T3" fmla="*/ 83 h 216"/>
              <a:gd name="T4" fmla="*/ 183 w 216"/>
              <a:gd name="T5" fmla="*/ 66 h 216"/>
              <a:gd name="T6" fmla="*/ 201 w 216"/>
              <a:gd name="T7" fmla="*/ 49 h 216"/>
              <a:gd name="T8" fmla="*/ 201 w 216"/>
              <a:gd name="T9" fmla="*/ 48 h 216"/>
              <a:gd name="T10" fmla="*/ 184 w 216"/>
              <a:gd name="T11" fmla="*/ 31 h 216"/>
              <a:gd name="T12" fmla="*/ 167 w 216"/>
              <a:gd name="T13" fmla="*/ 15 h 216"/>
              <a:gd name="T14" fmla="*/ 166 w 216"/>
              <a:gd name="T15" fmla="*/ 15 h 216"/>
              <a:gd name="T16" fmla="*/ 149 w 216"/>
              <a:gd name="T17" fmla="*/ 32 h 216"/>
              <a:gd name="T18" fmla="*/ 132 w 216"/>
              <a:gd name="T19" fmla="*/ 25 h 216"/>
              <a:gd name="T20" fmla="*/ 132 w 216"/>
              <a:gd name="T21" fmla="*/ 0 h 216"/>
              <a:gd name="T22" fmla="*/ 131 w 216"/>
              <a:gd name="T23" fmla="*/ 0 h 216"/>
              <a:gd name="T24" fmla="*/ 108 w 216"/>
              <a:gd name="T25" fmla="*/ 0 h 216"/>
              <a:gd name="T26" fmla="*/ 84 w 216"/>
              <a:gd name="T27" fmla="*/ 0 h 216"/>
              <a:gd name="T28" fmla="*/ 83 w 216"/>
              <a:gd name="T29" fmla="*/ 0 h 216"/>
              <a:gd name="T30" fmla="*/ 83 w 216"/>
              <a:gd name="T31" fmla="*/ 25 h 216"/>
              <a:gd name="T32" fmla="*/ 67 w 216"/>
              <a:gd name="T33" fmla="*/ 32 h 216"/>
              <a:gd name="T34" fmla="*/ 49 w 216"/>
              <a:gd name="T35" fmla="*/ 15 h 216"/>
              <a:gd name="T36" fmla="*/ 48 w 216"/>
              <a:gd name="T37" fmla="*/ 15 h 216"/>
              <a:gd name="T38" fmla="*/ 31 w 216"/>
              <a:gd name="T39" fmla="*/ 31 h 216"/>
              <a:gd name="T40" fmla="*/ 15 w 216"/>
              <a:gd name="T41" fmla="*/ 48 h 216"/>
              <a:gd name="T42" fmla="*/ 15 w 216"/>
              <a:gd name="T43" fmla="*/ 49 h 216"/>
              <a:gd name="T44" fmla="*/ 32 w 216"/>
              <a:gd name="T45" fmla="*/ 66 h 216"/>
              <a:gd name="T46" fmla="*/ 25 w 216"/>
              <a:gd name="T47" fmla="*/ 83 h 216"/>
              <a:gd name="T48" fmla="*/ 1 w 216"/>
              <a:gd name="T49" fmla="*/ 83 h 216"/>
              <a:gd name="T50" fmla="*/ 0 w 216"/>
              <a:gd name="T51" fmla="*/ 84 h 216"/>
              <a:gd name="T52" fmla="*/ 0 w 216"/>
              <a:gd name="T53" fmla="*/ 108 h 216"/>
              <a:gd name="T54" fmla="*/ 0 w 216"/>
              <a:gd name="T55" fmla="*/ 131 h 216"/>
              <a:gd name="T56" fmla="*/ 1 w 216"/>
              <a:gd name="T57" fmla="*/ 132 h 216"/>
              <a:gd name="T58" fmla="*/ 25 w 216"/>
              <a:gd name="T59" fmla="*/ 132 h 216"/>
              <a:gd name="T60" fmla="*/ 32 w 216"/>
              <a:gd name="T61" fmla="*/ 149 h 216"/>
              <a:gd name="T62" fmla="*/ 15 w 216"/>
              <a:gd name="T63" fmla="*/ 166 h 216"/>
              <a:gd name="T64" fmla="*/ 15 w 216"/>
              <a:gd name="T65" fmla="*/ 167 h 216"/>
              <a:gd name="T66" fmla="*/ 31 w 216"/>
              <a:gd name="T67" fmla="*/ 184 h 216"/>
              <a:gd name="T68" fmla="*/ 48 w 216"/>
              <a:gd name="T69" fmla="*/ 201 h 216"/>
              <a:gd name="T70" fmla="*/ 49 w 216"/>
              <a:gd name="T71" fmla="*/ 201 h 216"/>
              <a:gd name="T72" fmla="*/ 67 w 216"/>
              <a:gd name="T73" fmla="*/ 183 h 216"/>
              <a:gd name="T74" fmla="*/ 83 w 216"/>
              <a:gd name="T75" fmla="*/ 190 h 216"/>
              <a:gd name="T76" fmla="*/ 83 w 216"/>
              <a:gd name="T77" fmla="*/ 215 h 216"/>
              <a:gd name="T78" fmla="*/ 84 w 216"/>
              <a:gd name="T79" fmla="*/ 216 h 216"/>
              <a:gd name="T80" fmla="*/ 108 w 216"/>
              <a:gd name="T81" fmla="*/ 216 h 216"/>
              <a:gd name="T82" fmla="*/ 131 w 216"/>
              <a:gd name="T83" fmla="*/ 216 h 216"/>
              <a:gd name="T84" fmla="*/ 132 w 216"/>
              <a:gd name="T85" fmla="*/ 215 h 216"/>
              <a:gd name="T86" fmla="*/ 132 w 216"/>
              <a:gd name="T87" fmla="*/ 190 h 216"/>
              <a:gd name="T88" fmla="*/ 149 w 216"/>
              <a:gd name="T89" fmla="*/ 183 h 216"/>
              <a:gd name="T90" fmla="*/ 166 w 216"/>
              <a:gd name="T91" fmla="*/ 201 h 216"/>
              <a:gd name="T92" fmla="*/ 167 w 216"/>
              <a:gd name="T93" fmla="*/ 201 h 216"/>
              <a:gd name="T94" fmla="*/ 184 w 216"/>
              <a:gd name="T95" fmla="*/ 184 h 216"/>
              <a:gd name="T96" fmla="*/ 201 w 216"/>
              <a:gd name="T97" fmla="*/ 167 h 216"/>
              <a:gd name="T98" fmla="*/ 201 w 216"/>
              <a:gd name="T99" fmla="*/ 166 h 216"/>
              <a:gd name="T100" fmla="*/ 183 w 216"/>
              <a:gd name="T101" fmla="*/ 149 h 216"/>
              <a:gd name="T102" fmla="*/ 190 w 216"/>
              <a:gd name="T103" fmla="*/ 132 h 216"/>
              <a:gd name="T104" fmla="*/ 215 w 216"/>
              <a:gd name="T105" fmla="*/ 132 h 216"/>
              <a:gd name="T106" fmla="*/ 216 w 216"/>
              <a:gd name="T107" fmla="*/ 131 h 216"/>
              <a:gd name="T108" fmla="*/ 216 w 216"/>
              <a:gd name="T109" fmla="*/ 108 h 216"/>
              <a:gd name="T110" fmla="*/ 216 w 216"/>
              <a:gd name="T111" fmla="*/ 84 h 216"/>
              <a:gd name="T112" fmla="*/ 215 w 216"/>
              <a:gd name="T113" fmla="*/ 83 h 216"/>
              <a:gd name="T114" fmla="*/ 109 w 216"/>
              <a:gd name="T115" fmla="*/ 143 h 216"/>
              <a:gd name="T116" fmla="*/ 73 w 216"/>
              <a:gd name="T117" fmla="*/ 107 h 216"/>
              <a:gd name="T118" fmla="*/ 109 w 216"/>
              <a:gd name="T119" fmla="*/ 71 h 216"/>
              <a:gd name="T120" fmla="*/ 146 w 216"/>
              <a:gd name="T121" fmla="*/ 107 h 216"/>
              <a:gd name="T122" fmla="*/ 109 w 216"/>
              <a:gd name="T123" fmla="*/ 143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" h="216">
                <a:moveTo>
                  <a:pt x="215" y="83"/>
                </a:moveTo>
                <a:cubicBezTo>
                  <a:pt x="215" y="83"/>
                  <a:pt x="203" y="83"/>
                  <a:pt x="190" y="83"/>
                </a:cubicBezTo>
                <a:cubicBezTo>
                  <a:pt x="177" y="83"/>
                  <a:pt x="174" y="76"/>
                  <a:pt x="183" y="66"/>
                </a:cubicBezTo>
                <a:cubicBezTo>
                  <a:pt x="193" y="57"/>
                  <a:pt x="200" y="49"/>
                  <a:pt x="201" y="49"/>
                </a:cubicBezTo>
                <a:cubicBezTo>
                  <a:pt x="201" y="49"/>
                  <a:pt x="201" y="48"/>
                  <a:pt x="201" y="48"/>
                </a:cubicBezTo>
                <a:cubicBezTo>
                  <a:pt x="200" y="48"/>
                  <a:pt x="193" y="40"/>
                  <a:pt x="184" y="31"/>
                </a:cubicBezTo>
                <a:cubicBezTo>
                  <a:pt x="175" y="22"/>
                  <a:pt x="168" y="15"/>
                  <a:pt x="167" y="15"/>
                </a:cubicBezTo>
                <a:cubicBezTo>
                  <a:pt x="167" y="14"/>
                  <a:pt x="167" y="14"/>
                  <a:pt x="166" y="15"/>
                </a:cubicBezTo>
                <a:cubicBezTo>
                  <a:pt x="166" y="15"/>
                  <a:pt x="158" y="23"/>
                  <a:pt x="149" y="32"/>
                </a:cubicBezTo>
                <a:cubicBezTo>
                  <a:pt x="140" y="41"/>
                  <a:pt x="132" y="38"/>
                  <a:pt x="132" y="25"/>
                </a:cubicBezTo>
                <a:cubicBezTo>
                  <a:pt x="132" y="12"/>
                  <a:pt x="132" y="1"/>
                  <a:pt x="132" y="0"/>
                </a:cubicBezTo>
                <a:cubicBezTo>
                  <a:pt x="132" y="0"/>
                  <a:pt x="132" y="0"/>
                  <a:pt x="131" y="0"/>
                </a:cubicBezTo>
                <a:cubicBezTo>
                  <a:pt x="131" y="0"/>
                  <a:pt x="120" y="0"/>
                  <a:pt x="108" y="0"/>
                </a:cubicBezTo>
                <a:cubicBezTo>
                  <a:pt x="95" y="0"/>
                  <a:pt x="85" y="0"/>
                  <a:pt x="84" y="0"/>
                </a:cubicBezTo>
                <a:cubicBezTo>
                  <a:pt x="84" y="0"/>
                  <a:pt x="83" y="0"/>
                  <a:pt x="83" y="0"/>
                </a:cubicBezTo>
                <a:cubicBezTo>
                  <a:pt x="83" y="1"/>
                  <a:pt x="83" y="12"/>
                  <a:pt x="83" y="25"/>
                </a:cubicBezTo>
                <a:cubicBezTo>
                  <a:pt x="83" y="38"/>
                  <a:pt x="76" y="41"/>
                  <a:pt x="67" y="32"/>
                </a:cubicBezTo>
                <a:cubicBezTo>
                  <a:pt x="57" y="23"/>
                  <a:pt x="49" y="15"/>
                  <a:pt x="49" y="15"/>
                </a:cubicBezTo>
                <a:cubicBezTo>
                  <a:pt x="49" y="14"/>
                  <a:pt x="48" y="14"/>
                  <a:pt x="48" y="15"/>
                </a:cubicBezTo>
                <a:cubicBezTo>
                  <a:pt x="48" y="15"/>
                  <a:pt x="40" y="22"/>
                  <a:pt x="31" y="31"/>
                </a:cubicBezTo>
                <a:cubicBezTo>
                  <a:pt x="23" y="40"/>
                  <a:pt x="15" y="48"/>
                  <a:pt x="15" y="48"/>
                </a:cubicBezTo>
                <a:cubicBezTo>
                  <a:pt x="14" y="48"/>
                  <a:pt x="14" y="49"/>
                  <a:pt x="15" y="49"/>
                </a:cubicBezTo>
                <a:cubicBezTo>
                  <a:pt x="15" y="49"/>
                  <a:pt x="23" y="57"/>
                  <a:pt x="32" y="66"/>
                </a:cubicBezTo>
                <a:cubicBezTo>
                  <a:pt x="42" y="76"/>
                  <a:pt x="38" y="83"/>
                  <a:pt x="25" y="83"/>
                </a:cubicBezTo>
                <a:cubicBezTo>
                  <a:pt x="12" y="83"/>
                  <a:pt x="1" y="83"/>
                  <a:pt x="1" y="83"/>
                </a:cubicBezTo>
                <a:cubicBezTo>
                  <a:pt x="0" y="83"/>
                  <a:pt x="0" y="84"/>
                  <a:pt x="0" y="84"/>
                </a:cubicBezTo>
                <a:cubicBezTo>
                  <a:pt x="0" y="85"/>
                  <a:pt x="0" y="95"/>
                  <a:pt x="0" y="108"/>
                </a:cubicBezTo>
                <a:cubicBezTo>
                  <a:pt x="0" y="120"/>
                  <a:pt x="0" y="131"/>
                  <a:pt x="0" y="131"/>
                </a:cubicBezTo>
                <a:cubicBezTo>
                  <a:pt x="0" y="132"/>
                  <a:pt x="0" y="132"/>
                  <a:pt x="1" y="132"/>
                </a:cubicBezTo>
                <a:cubicBezTo>
                  <a:pt x="1" y="132"/>
                  <a:pt x="12" y="132"/>
                  <a:pt x="25" y="132"/>
                </a:cubicBezTo>
                <a:cubicBezTo>
                  <a:pt x="38" y="132"/>
                  <a:pt x="42" y="140"/>
                  <a:pt x="32" y="149"/>
                </a:cubicBezTo>
                <a:cubicBezTo>
                  <a:pt x="23" y="158"/>
                  <a:pt x="15" y="166"/>
                  <a:pt x="15" y="166"/>
                </a:cubicBezTo>
                <a:cubicBezTo>
                  <a:pt x="14" y="167"/>
                  <a:pt x="14" y="167"/>
                  <a:pt x="15" y="167"/>
                </a:cubicBezTo>
                <a:cubicBezTo>
                  <a:pt x="15" y="168"/>
                  <a:pt x="23" y="175"/>
                  <a:pt x="31" y="184"/>
                </a:cubicBezTo>
                <a:cubicBezTo>
                  <a:pt x="40" y="193"/>
                  <a:pt x="48" y="200"/>
                  <a:pt x="48" y="201"/>
                </a:cubicBezTo>
                <a:cubicBezTo>
                  <a:pt x="48" y="201"/>
                  <a:pt x="49" y="201"/>
                  <a:pt x="49" y="201"/>
                </a:cubicBezTo>
                <a:cubicBezTo>
                  <a:pt x="49" y="200"/>
                  <a:pt x="57" y="192"/>
                  <a:pt x="67" y="183"/>
                </a:cubicBezTo>
                <a:cubicBezTo>
                  <a:pt x="76" y="174"/>
                  <a:pt x="83" y="177"/>
                  <a:pt x="83" y="190"/>
                </a:cubicBezTo>
                <a:cubicBezTo>
                  <a:pt x="83" y="203"/>
                  <a:pt x="83" y="214"/>
                  <a:pt x="83" y="215"/>
                </a:cubicBezTo>
                <a:cubicBezTo>
                  <a:pt x="83" y="215"/>
                  <a:pt x="84" y="216"/>
                  <a:pt x="84" y="216"/>
                </a:cubicBezTo>
                <a:cubicBezTo>
                  <a:pt x="85" y="216"/>
                  <a:pt x="95" y="216"/>
                  <a:pt x="108" y="216"/>
                </a:cubicBezTo>
                <a:cubicBezTo>
                  <a:pt x="120" y="216"/>
                  <a:pt x="131" y="216"/>
                  <a:pt x="131" y="216"/>
                </a:cubicBezTo>
                <a:cubicBezTo>
                  <a:pt x="132" y="216"/>
                  <a:pt x="132" y="215"/>
                  <a:pt x="132" y="215"/>
                </a:cubicBezTo>
                <a:cubicBezTo>
                  <a:pt x="132" y="214"/>
                  <a:pt x="132" y="203"/>
                  <a:pt x="132" y="190"/>
                </a:cubicBezTo>
                <a:cubicBezTo>
                  <a:pt x="132" y="177"/>
                  <a:pt x="140" y="174"/>
                  <a:pt x="149" y="183"/>
                </a:cubicBezTo>
                <a:cubicBezTo>
                  <a:pt x="158" y="192"/>
                  <a:pt x="166" y="200"/>
                  <a:pt x="166" y="201"/>
                </a:cubicBezTo>
                <a:cubicBezTo>
                  <a:pt x="167" y="201"/>
                  <a:pt x="167" y="201"/>
                  <a:pt x="167" y="201"/>
                </a:cubicBezTo>
                <a:cubicBezTo>
                  <a:pt x="168" y="200"/>
                  <a:pt x="175" y="193"/>
                  <a:pt x="184" y="184"/>
                </a:cubicBezTo>
                <a:cubicBezTo>
                  <a:pt x="193" y="175"/>
                  <a:pt x="200" y="168"/>
                  <a:pt x="201" y="167"/>
                </a:cubicBezTo>
                <a:cubicBezTo>
                  <a:pt x="201" y="167"/>
                  <a:pt x="201" y="167"/>
                  <a:pt x="201" y="166"/>
                </a:cubicBezTo>
                <a:cubicBezTo>
                  <a:pt x="200" y="166"/>
                  <a:pt x="193" y="158"/>
                  <a:pt x="183" y="149"/>
                </a:cubicBezTo>
                <a:cubicBezTo>
                  <a:pt x="174" y="140"/>
                  <a:pt x="177" y="132"/>
                  <a:pt x="190" y="132"/>
                </a:cubicBezTo>
                <a:cubicBezTo>
                  <a:pt x="203" y="132"/>
                  <a:pt x="215" y="132"/>
                  <a:pt x="215" y="132"/>
                </a:cubicBezTo>
                <a:cubicBezTo>
                  <a:pt x="215" y="132"/>
                  <a:pt x="216" y="132"/>
                  <a:pt x="216" y="131"/>
                </a:cubicBezTo>
                <a:cubicBezTo>
                  <a:pt x="216" y="131"/>
                  <a:pt x="216" y="120"/>
                  <a:pt x="216" y="108"/>
                </a:cubicBezTo>
                <a:cubicBezTo>
                  <a:pt x="216" y="95"/>
                  <a:pt x="216" y="85"/>
                  <a:pt x="216" y="84"/>
                </a:cubicBezTo>
                <a:cubicBezTo>
                  <a:pt x="216" y="84"/>
                  <a:pt x="215" y="83"/>
                  <a:pt x="215" y="83"/>
                </a:cubicBezTo>
                <a:close/>
                <a:moveTo>
                  <a:pt x="109" y="143"/>
                </a:moveTo>
                <a:cubicBezTo>
                  <a:pt x="89" y="143"/>
                  <a:pt x="73" y="127"/>
                  <a:pt x="73" y="107"/>
                </a:cubicBezTo>
                <a:cubicBezTo>
                  <a:pt x="73" y="87"/>
                  <a:pt x="89" y="71"/>
                  <a:pt x="109" y="71"/>
                </a:cubicBezTo>
                <a:cubicBezTo>
                  <a:pt x="129" y="71"/>
                  <a:pt x="146" y="87"/>
                  <a:pt x="146" y="107"/>
                </a:cubicBezTo>
                <a:cubicBezTo>
                  <a:pt x="146" y="127"/>
                  <a:pt x="129" y="143"/>
                  <a:pt x="109" y="1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71"/>
          <p:cNvSpPr>
            <a:spLocks noEditPoints="1"/>
          </p:cNvSpPr>
          <p:nvPr/>
        </p:nvSpPr>
        <p:spPr bwMode="auto">
          <a:xfrm>
            <a:off x="10623272" y="3037367"/>
            <a:ext cx="82224" cy="84228"/>
          </a:xfrm>
          <a:custGeom>
            <a:avLst/>
            <a:gdLst>
              <a:gd name="T0" fmla="*/ 107 w 108"/>
              <a:gd name="T1" fmla="*/ 41 h 107"/>
              <a:gd name="T2" fmla="*/ 95 w 108"/>
              <a:gd name="T3" fmla="*/ 41 h 107"/>
              <a:gd name="T4" fmla="*/ 92 w 108"/>
              <a:gd name="T5" fmla="*/ 33 h 107"/>
              <a:gd name="T6" fmla="*/ 100 w 108"/>
              <a:gd name="T7" fmla="*/ 24 h 107"/>
              <a:gd name="T8" fmla="*/ 100 w 108"/>
              <a:gd name="T9" fmla="*/ 24 h 107"/>
              <a:gd name="T10" fmla="*/ 92 w 108"/>
              <a:gd name="T11" fmla="*/ 15 h 107"/>
              <a:gd name="T12" fmla="*/ 84 w 108"/>
              <a:gd name="T13" fmla="*/ 7 h 107"/>
              <a:gd name="T14" fmla="*/ 83 w 108"/>
              <a:gd name="T15" fmla="*/ 7 h 107"/>
              <a:gd name="T16" fmla="*/ 74 w 108"/>
              <a:gd name="T17" fmla="*/ 16 h 107"/>
              <a:gd name="T18" fmla="*/ 66 w 108"/>
              <a:gd name="T19" fmla="*/ 12 h 107"/>
              <a:gd name="T20" fmla="*/ 66 w 108"/>
              <a:gd name="T21" fmla="*/ 0 h 107"/>
              <a:gd name="T22" fmla="*/ 66 w 108"/>
              <a:gd name="T23" fmla="*/ 0 h 107"/>
              <a:gd name="T24" fmla="*/ 54 w 108"/>
              <a:gd name="T25" fmla="*/ 0 h 107"/>
              <a:gd name="T26" fmla="*/ 42 w 108"/>
              <a:gd name="T27" fmla="*/ 0 h 107"/>
              <a:gd name="T28" fmla="*/ 42 w 108"/>
              <a:gd name="T29" fmla="*/ 0 h 107"/>
              <a:gd name="T30" fmla="*/ 42 w 108"/>
              <a:gd name="T31" fmla="*/ 12 h 107"/>
              <a:gd name="T32" fmla="*/ 33 w 108"/>
              <a:gd name="T33" fmla="*/ 16 h 107"/>
              <a:gd name="T34" fmla="*/ 25 w 108"/>
              <a:gd name="T35" fmla="*/ 7 h 107"/>
              <a:gd name="T36" fmla="*/ 24 w 108"/>
              <a:gd name="T37" fmla="*/ 7 h 107"/>
              <a:gd name="T38" fmla="*/ 16 w 108"/>
              <a:gd name="T39" fmla="*/ 15 h 107"/>
              <a:gd name="T40" fmla="*/ 7 w 108"/>
              <a:gd name="T41" fmla="*/ 24 h 107"/>
              <a:gd name="T42" fmla="*/ 7 w 108"/>
              <a:gd name="T43" fmla="*/ 24 h 107"/>
              <a:gd name="T44" fmla="*/ 16 w 108"/>
              <a:gd name="T45" fmla="*/ 33 h 107"/>
              <a:gd name="T46" fmla="*/ 13 w 108"/>
              <a:gd name="T47" fmla="*/ 41 h 107"/>
              <a:gd name="T48" fmla="*/ 0 w 108"/>
              <a:gd name="T49" fmla="*/ 41 h 107"/>
              <a:gd name="T50" fmla="*/ 0 w 108"/>
              <a:gd name="T51" fmla="*/ 42 h 107"/>
              <a:gd name="T52" fmla="*/ 0 w 108"/>
              <a:gd name="T53" fmla="*/ 54 h 107"/>
              <a:gd name="T54" fmla="*/ 0 w 108"/>
              <a:gd name="T55" fmla="*/ 65 h 107"/>
              <a:gd name="T56" fmla="*/ 0 w 108"/>
              <a:gd name="T57" fmla="*/ 66 h 107"/>
              <a:gd name="T58" fmla="*/ 13 w 108"/>
              <a:gd name="T59" fmla="*/ 66 h 107"/>
              <a:gd name="T60" fmla="*/ 16 w 108"/>
              <a:gd name="T61" fmla="*/ 74 h 107"/>
              <a:gd name="T62" fmla="*/ 7 w 108"/>
              <a:gd name="T63" fmla="*/ 83 h 107"/>
              <a:gd name="T64" fmla="*/ 7 w 108"/>
              <a:gd name="T65" fmla="*/ 83 h 107"/>
              <a:gd name="T66" fmla="*/ 16 w 108"/>
              <a:gd name="T67" fmla="*/ 92 h 107"/>
              <a:gd name="T68" fmla="*/ 24 w 108"/>
              <a:gd name="T69" fmla="*/ 100 h 107"/>
              <a:gd name="T70" fmla="*/ 25 w 108"/>
              <a:gd name="T71" fmla="*/ 100 h 107"/>
              <a:gd name="T72" fmla="*/ 33 w 108"/>
              <a:gd name="T73" fmla="*/ 91 h 107"/>
              <a:gd name="T74" fmla="*/ 42 w 108"/>
              <a:gd name="T75" fmla="*/ 95 h 107"/>
              <a:gd name="T76" fmla="*/ 42 w 108"/>
              <a:gd name="T77" fmla="*/ 107 h 107"/>
              <a:gd name="T78" fmla="*/ 42 w 108"/>
              <a:gd name="T79" fmla="*/ 107 h 107"/>
              <a:gd name="T80" fmla="*/ 54 w 108"/>
              <a:gd name="T81" fmla="*/ 107 h 107"/>
              <a:gd name="T82" fmla="*/ 66 w 108"/>
              <a:gd name="T83" fmla="*/ 107 h 107"/>
              <a:gd name="T84" fmla="*/ 66 w 108"/>
              <a:gd name="T85" fmla="*/ 107 h 107"/>
              <a:gd name="T86" fmla="*/ 66 w 108"/>
              <a:gd name="T87" fmla="*/ 95 h 107"/>
              <a:gd name="T88" fmla="*/ 74 w 108"/>
              <a:gd name="T89" fmla="*/ 91 h 107"/>
              <a:gd name="T90" fmla="*/ 83 w 108"/>
              <a:gd name="T91" fmla="*/ 100 h 107"/>
              <a:gd name="T92" fmla="*/ 84 w 108"/>
              <a:gd name="T93" fmla="*/ 100 h 107"/>
              <a:gd name="T94" fmla="*/ 92 w 108"/>
              <a:gd name="T95" fmla="*/ 92 h 107"/>
              <a:gd name="T96" fmla="*/ 100 w 108"/>
              <a:gd name="T97" fmla="*/ 83 h 107"/>
              <a:gd name="T98" fmla="*/ 100 w 108"/>
              <a:gd name="T99" fmla="*/ 83 h 107"/>
              <a:gd name="T100" fmla="*/ 92 w 108"/>
              <a:gd name="T101" fmla="*/ 74 h 107"/>
              <a:gd name="T102" fmla="*/ 95 w 108"/>
              <a:gd name="T103" fmla="*/ 66 h 107"/>
              <a:gd name="T104" fmla="*/ 107 w 108"/>
              <a:gd name="T105" fmla="*/ 66 h 107"/>
              <a:gd name="T106" fmla="*/ 108 w 108"/>
              <a:gd name="T107" fmla="*/ 65 h 107"/>
              <a:gd name="T108" fmla="*/ 108 w 108"/>
              <a:gd name="T109" fmla="*/ 54 h 107"/>
              <a:gd name="T110" fmla="*/ 108 w 108"/>
              <a:gd name="T111" fmla="*/ 42 h 107"/>
              <a:gd name="T112" fmla="*/ 107 w 108"/>
              <a:gd name="T113" fmla="*/ 41 h 107"/>
              <a:gd name="T114" fmla="*/ 67 w 108"/>
              <a:gd name="T115" fmla="*/ 67 h 107"/>
              <a:gd name="T116" fmla="*/ 42 w 108"/>
              <a:gd name="T117" fmla="*/ 67 h 107"/>
              <a:gd name="T118" fmla="*/ 42 w 108"/>
              <a:gd name="T119" fmla="*/ 41 h 107"/>
              <a:gd name="T120" fmla="*/ 67 w 108"/>
              <a:gd name="T121" fmla="*/ 41 h 107"/>
              <a:gd name="T122" fmla="*/ 67 w 108"/>
              <a:gd name="T123" fmla="*/ 6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8" h="107">
                <a:moveTo>
                  <a:pt x="107" y="41"/>
                </a:moveTo>
                <a:cubicBezTo>
                  <a:pt x="107" y="41"/>
                  <a:pt x="102" y="41"/>
                  <a:pt x="95" y="41"/>
                </a:cubicBezTo>
                <a:cubicBezTo>
                  <a:pt x="88" y="41"/>
                  <a:pt x="87" y="38"/>
                  <a:pt x="92" y="33"/>
                </a:cubicBezTo>
                <a:cubicBezTo>
                  <a:pt x="96" y="28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96" y="20"/>
                  <a:pt x="92" y="15"/>
                </a:cubicBezTo>
                <a:cubicBezTo>
                  <a:pt x="88" y="11"/>
                  <a:pt x="84" y="7"/>
                  <a:pt x="84" y="7"/>
                </a:cubicBezTo>
                <a:cubicBezTo>
                  <a:pt x="84" y="7"/>
                  <a:pt x="83" y="7"/>
                  <a:pt x="83" y="7"/>
                </a:cubicBezTo>
                <a:cubicBezTo>
                  <a:pt x="83" y="7"/>
                  <a:pt x="79" y="11"/>
                  <a:pt x="74" y="16"/>
                </a:cubicBezTo>
                <a:cubicBezTo>
                  <a:pt x="70" y="20"/>
                  <a:pt x="66" y="19"/>
                  <a:pt x="66" y="12"/>
                </a:cubicBezTo>
                <a:cubicBezTo>
                  <a:pt x="66" y="6"/>
                  <a:pt x="66" y="0"/>
                  <a:pt x="6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0" y="0"/>
                  <a:pt x="54" y="0"/>
                </a:cubicBezTo>
                <a:cubicBezTo>
                  <a:pt x="48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6"/>
                  <a:pt x="42" y="12"/>
                </a:cubicBezTo>
                <a:cubicBezTo>
                  <a:pt x="42" y="19"/>
                  <a:pt x="38" y="20"/>
                  <a:pt x="33" y="16"/>
                </a:cubicBezTo>
                <a:cubicBezTo>
                  <a:pt x="29" y="11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0" y="11"/>
                  <a:pt x="16" y="15"/>
                </a:cubicBezTo>
                <a:cubicBezTo>
                  <a:pt x="11" y="20"/>
                  <a:pt x="8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8" y="24"/>
                  <a:pt x="11" y="28"/>
                  <a:pt x="16" y="33"/>
                </a:cubicBezTo>
                <a:cubicBezTo>
                  <a:pt x="21" y="38"/>
                  <a:pt x="19" y="41"/>
                  <a:pt x="13" y="41"/>
                </a:cubicBezTo>
                <a:cubicBezTo>
                  <a:pt x="6" y="41"/>
                  <a:pt x="1" y="41"/>
                  <a:pt x="0" y="41"/>
                </a:cubicBezTo>
                <a:cubicBezTo>
                  <a:pt x="0" y="41"/>
                  <a:pt x="0" y="42"/>
                  <a:pt x="0" y="42"/>
                </a:cubicBezTo>
                <a:cubicBezTo>
                  <a:pt x="0" y="42"/>
                  <a:pt x="0" y="47"/>
                  <a:pt x="0" y="54"/>
                </a:cubicBezTo>
                <a:cubicBezTo>
                  <a:pt x="0" y="60"/>
                  <a:pt x="0" y="65"/>
                  <a:pt x="0" y="65"/>
                </a:cubicBezTo>
                <a:cubicBezTo>
                  <a:pt x="0" y="65"/>
                  <a:pt x="0" y="66"/>
                  <a:pt x="0" y="66"/>
                </a:cubicBezTo>
                <a:cubicBezTo>
                  <a:pt x="0" y="66"/>
                  <a:pt x="6" y="66"/>
                  <a:pt x="13" y="66"/>
                </a:cubicBezTo>
                <a:cubicBezTo>
                  <a:pt x="19" y="66"/>
                  <a:pt x="21" y="69"/>
                  <a:pt x="16" y="74"/>
                </a:cubicBezTo>
                <a:cubicBezTo>
                  <a:pt x="11" y="79"/>
                  <a:pt x="8" y="83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8" y="83"/>
                  <a:pt x="11" y="87"/>
                  <a:pt x="16" y="92"/>
                </a:cubicBezTo>
                <a:cubicBezTo>
                  <a:pt x="20" y="96"/>
                  <a:pt x="24" y="100"/>
                  <a:pt x="24" y="100"/>
                </a:cubicBezTo>
                <a:cubicBezTo>
                  <a:pt x="24" y="100"/>
                  <a:pt x="24" y="100"/>
                  <a:pt x="25" y="100"/>
                </a:cubicBezTo>
                <a:cubicBezTo>
                  <a:pt x="25" y="100"/>
                  <a:pt x="29" y="96"/>
                  <a:pt x="33" y="91"/>
                </a:cubicBezTo>
                <a:cubicBezTo>
                  <a:pt x="38" y="87"/>
                  <a:pt x="42" y="88"/>
                  <a:pt x="42" y="95"/>
                </a:cubicBezTo>
                <a:cubicBezTo>
                  <a:pt x="42" y="101"/>
                  <a:pt x="42" y="107"/>
                  <a:pt x="42" y="107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7"/>
                  <a:pt x="48" y="107"/>
                  <a:pt x="54" y="107"/>
                </a:cubicBezTo>
                <a:cubicBezTo>
                  <a:pt x="60" y="107"/>
                  <a:pt x="65" y="107"/>
                  <a:pt x="66" y="107"/>
                </a:cubicBezTo>
                <a:cubicBezTo>
                  <a:pt x="66" y="107"/>
                  <a:pt x="66" y="107"/>
                  <a:pt x="66" y="107"/>
                </a:cubicBezTo>
                <a:cubicBezTo>
                  <a:pt x="66" y="107"/>
                  <a:pt x="66" y="101"/>
                  <a:pt x="66" y="95"/>
                </a:cubicBezTo>
                <a:cubicBezTo>
                  <a:pt x="66" y="88"/>
                  <a:pt x="70" y="87"/>
                  <a:pt x="74" y="91"/>
                </a:cubicBezTo>
                <a:cubicBezTo>
                  <a:pt x="79" y="96"/>
                  <a:pt x="83" y="100"/>
                  <a:pt x="83" y="100"/>
                </a:cubicBezTo>
                <a:cubicBezTo>
                  <a:pt x="83" y="100"/>
                  <a:pt x="84" y="100"/>
                  <a:pt x="84" y="100"/>
                </a:cubicBezTo>
                <a:cubicBezTo>
                  <a:pt x="84" y="100"/>
                  <a:pt x="88" y="96"/>
                  <a:pt x="92" y="92"/>
                </a:cubicBezTo>
                <a:cubicBezTo>
                  <a:pt x="96" y="87"/>
                  <a:pt x="100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96" y="79"/>
                  <a:pt x="92" y="74"/>
                </a:cubicBezTo>
                <a:cubicBezTo>
                  <a:pt x="87" y="69"/>
                  <a:pt x="88" y="66"/>
                  <a:pt x="95" y="66"/>
                </a:cubicBezTo>
                <a:cubicBezTo>
                  <a:pt x="102" y="66"/>
                  <a:pt x="107" y="66"/>
                  <a:pt x="107" y="66"/>
                </a:cubicBezTo>
                <a:cubicBezTo>
                  <a:pt x="108" y="66"/>
                  <a:pt x="108" y="65"/>
                  <a:pt x="108" y="65"/>
                </a:cubicBezTo>
                <a:cubicBezTo>
                  <a:pt x="108" y="65"/>
                  <a:pt x="108" y="60"/>
                  <a:pt x="108" y="54"/>
                </a:cubicBezTo>
                <a:cubicBezTo>
                  <a:pt x="108" y="47"/>
                  <a:pt x="108" y="42"/>
                  <a:pt x="108" y="42"/>
                </a:cubicBezTo>
                <a:cubicBezTo>
                  <a:pt x="108" y="42"/>
                  <a:pt x="108" y="41"/>
                  <a:pt x="107" y="41"/>
                </a:cubicBezTo>
                <a:close/>
                <a:moveTo>
                  <a:pt x="67" y="67"/>
                </a:moveTo>
                <a:cubicBezTo>
                  <a:pt x="60" y="74"/>
                  <a:pt x="49" y="74"/>
                  <a:pt x="42" y="67"/>
                </a:cubicBezTo>
                <a:cubicBezTo>
                  <a:pt x="35" y="60"/>
                  <a:pt x="35" y="48"/>
                  <a:pt x="42" y="41"/>
                </a:cubicBezTo>
                <a:cubicBezTo>
                  <a:pt x="49" y="34"/>
                  <a:pt x="60" y="34"/>
                  <a:pt x="67" y="41"/>
                </a:cubicBezTo>
                <a:cubicBezTo>
                  <a:pt x="75" y="48"/>
                  <a:pt x="75" y="60"/>
                  <a:pt x="67" y="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72"/>
          <p:cNvSpPr>
            <a:spLocks noEditPoints="1"/>
          </p:cNvSpPr>
          <p:nvPr/>
        </p:nvSpPr>
        <p:spPr bwMode="auto">
          <a:xfrm>
            <a:off x="10928098" y="3037367"/>
            <a:ext cx="222604" cy="222604"/>
          </a:xfrm>
          <a:custGeom>
            <a:avLst/>
            <a:gdLst>
              <a:gd name="T0" fmla="*/ 261 w 288"/>
              <a:gd name="T1" fmla="*/ 108 h 288"/>
              <a:gd name="T2" fmla="*/ 257 w 288"/>
              <a:gd name="T3" fmla="*/ 108 h 288"/>
              <a:gd name="T4" fmla="*/ 249 w 288"/>
              <a:gd name="T5" fmla="*/ 89 h 288"/>
              <a:gd name="T6" fmla="*/ 254 w 288"/>
              <a:gd name="T7" fmla="*/ 84 h 288"/>
              <a:gd name="T8" fmla="*/ 254 w 288"/>
              <a:gd name="T9" fmla="*/ 46 h 288"/>
              <a:gd name="T10" fmla="*/ 242 w 288"/>
              <a:gd name="T11" fmla="*/ 33 h 288"/>
              <a:gd name="T12" fmla="*/ 204 w 288"/>
              <a:gd name="T13" fmla="*/ 33 h 288"/>
              <a:gd name="T14" fmla="*/ 199 w 288"/>
              <a:gd name="T15" fmla="*/ 39 h 288"/>
              <a:gd name="T16" fmla="*/ 180 w 288"/>
              <a:gd name="T17" fmla="*/ 31 h 288"/>
              <a:gd name="T18" fmla="*/ 180 w 288"/>
              <a:gd name="T19" fmla="*/ 27 h 288"/>
              <a:gd name="T20" fmla="*/ 153 w 288"/>
              <a:gd name="T21" fmla="*/ 0 h 288"/>
              <a:gd name="T22" fmla="*/ 135 w 288"/>
              <a:gd name="T23" fmla="*/ 0 h 288"/>
              <a:gd name="T24" fmla="*/ 108 w 288"/>
              <a:gd name="T25" fmla="*/ 27 h 288"/>
              <a:gd name="T26" fmla="*/ 108 w 288"/>
              <a:gd name="T27" fmla="*/ 31 h 288"/>
              <a:gd name="T28" fmla="*/ 89 w 288"/>
              <a:gd name="T29" fmla="*/ 39 h 288"/>
              <a:gd name="T30" fmla="*/ 84 w 288"/>
              <a:gd name="T31" fmla="*/ 33 h 288"/>
              <a:gd name="T32" fmla="*/ 46 w 288"/>
              <a:gd name="T33" fmla="*/ 33 h 288"/>
              <a:gd name="T34" fmla="*/ 33 w 288"/>
              <a:gd name="T35" fmla="*/ 46 h 288"/>
              <a:gd name="T36" fmla="*/ 33 w 288"/>
              <a:gd name="T37" fmla="*/ 84 h 288"/>
              <a:gd name="T38" fmla="*/ 39 w 288"/>
              <a:gd name="T39" fmla="*/ 89 h 288"/>
              <a:gd name="T40" fmla="*/ 31 w 288"/>
              <a:gd name="T41" fmla="*/ 108 h 288"/>
              <a:gd name="T42" fmla="*/ 27 w 288"/>
              <a:gd name="T43" fmla="*/ 108 h 288"/>
              <a:gd name="T44" fmla="*/ 0 w 288"/>
              <a:gd name="T45" fmla="*/ 135 h 288"/>
              <a:gd name="T46" fmla="*/ 0 w 288"/>
              <a:gd name="T47" fmla="*/ 153 h 288"/>
              <a:gd name="T48" fmla="*/ 27 w 288"/>
              <a:gd name="T49" fmla="*/ 180 h 288"/>
              <a:gd name="T50" fmla="*/ 31 w 288"/>
              <a:gd name="T51" fmla="*/ 180 h 288"/>
              <a:gd name="T52" fmla="*/ 39 w 288"/>
              <a:gd name="T53" fmla="*/ 199 h 288"/>
              <a:gd name="T54" fmla="*/ 33 w 288"/>
              <a:gd name="T55" fmla="*/ 204 h 288"/>
              <a:gd name="T56" fmla="*/ 33 w 288"/>
              <a:gd name="T57" fmla="*/ 242 h 288"/>
              <a:gd name="T58" fmla="*/ 46 w 288"/>
              <a:gd name="T59" fmla="*/ 255 h 288"/>
              <a:gd name="T60" fmla="*/ 84 w 288"/>
              <a:gd name="T61" fmla="*/ 255 h 288"/>
              <a:gd name="T62" fmla="*/ 89 w 288"/>
              <a:gd name="T63" fmla="*/ 249 h 288"/>
              <a:gd name="T64" fmla="*/ 108 w 288"/>
              <a:gd name="T65" fmla="*/ 257 h 288"/>
              <a:gd name="T66" fmla="*/ 108 w 288"/>
              <a:gd name="T67" fmla="*/ 261 h 288"/>
              <a:gd name="T68" fmla="*/ 135 w 288"/>
              <a:gd name="T69" fmla="*/ 288 h 288"/>
              <a:gd name="T70" fmla="*/ 153 w 288"/>
              <a:gd name="T71" fmla="*/ 288 h 288"/>
              <a:gd name="T72" fmla="*/ 180 w 288"/>
              <a:gd name="T73" fmla="*/ 261 h 288"/>
              <a:gd name="T74" fmla="*/ 180 w 288"/>
              <a:gd name="T75" fmla="*/ 257 h 288"/>
              <a:gd name="T76" fmla="*/ 199 w 288"/>
              <a:gd name="T77" fmla="*/ 249 h 288"/>
              <a:gd name="T78" fmla="*/ 204 w 288"/>
              <a:gd name="T79" fmla="*/ 255 h 288"/>
              <a:gd name="T80" fmla="*/ 242 w 288"/>
              <a:gd name="T81" fmla="*/ 255 h 288"/>
              <a:gd name="T82" fmla="*/ 254 w 288"/>
              <a:gd name="T83" fmla="*/ 242 h 288"/>
              <a:gd name="T84" fmla="*/ 254 w 288"/>
              <a:gd name="T85" fmla="*/ 204 h 288"/>
              <a:gd name="T86" fmla="*/ 249 w 288"/>
              <a:gd name="T87" fmla="*/ 199 h 288"/>
              <a:gd name="T88" fmla="*/ 257 w 288"/>
              <a:gd name="T89" fmla="*/ 180 h 288"/>
              <a:gd name="T90" fmla="*/ 261 w 288"/>
              <a:gd name="T91" fmla="*/ 180 h 288"/>
              <a:gd name="T92" fmla="*/ 288 w 288"/>
              <a:gd name="T93" fmla="*/ 153 h 288"/>
              <a:gd name="T94" fmla="*/ 288 w 288"/>
              <a:gd name="T95" fmla="*/ 135 h 288"/>
              <a:gd name="T96" fmla="*/ 261 w 288"/>
              <a:gd name="T97" fmla="*/ 108 h 288"/>
              <a:gd name="T98" fmla="*/ 144 w 288"/>
              <a:gd name="T99" fmla="*/ 198 h 288"/>
              <a:gd name="T100" fmla="*/ 90 w 288"/>
              <a:gd name="T101" fmla="*/ 145 h 288"/>
              <a:gd name="T102" fmla="*/ 144 w 288"/>
              <a:gd name="T103" fmla="*/ 91 h 288"/>
              <a:gd name="T104" fmla="*/ 197 w 288"/>
              <a:gd name="T105" fmla="*/ 145 h 288"/>
              <a:gd name="T106" fmla="*/ 144 w 288"/>
              <a:gd name="T107" fmla="*/ 19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" h="288">
                <a:moveTo>
                  <a:pt x="261" y="108"/>
                </a:moveTo>
                <a:cubicBezTo>
                  <a:pt x="257" y="108"/>
                  <a:pt x="257" y="108"/>
                  <a:pt x="257" y="108"/>
                </a:cubicBezTo>
                <a:cubicBezTo>
                  <a:pt x="242" y="108"/>
                  <a:pt x="239" y="100"/>
                  <a:pt x="249" y="89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65" y="74"/>
                  <a:pt x="265" y="57"/>
                  <a:pt x="254" y="46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31" y="23"/>
                  <a:pt x="214" y="23"/>
                  <a:pt x="204" y="33"/>
                </a:cubicBezTo>
                <a:cubicBezTo>
                  <a:pt x="199" y="39"/>
                  <a:pt x="199" y="39"/>
                  <a:pt x="199" y="39"/>
                </a:cubicBezTo>
                <a:cubicBezTo>
                  <a:pt x="188" y="49"/>
                  <a:pt x="180" y="46"/>
                  <a:pt x="180" y="31"/>
                </a:cubicBezTo>
                <a:cubicBezTo>
                  <a:pt x="180" y="27"/>
                  <a:pt x="180" y="27"/>
                  <a:pt x="180" y="27"/>
                </a:cubicBezTo>
                <a:cubicBezTo>
                  <a:pt x="180" y="12"/>
                  <a:pt x="168" y="0"/>
                  <a:pt x="153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20" y="0"/>
                  <a:pt x="108" y="12"/>
                  <a:pt x="108" y="27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8" y="46"/>
                  <a:pt x="100" y="49"/>
                  <a:pt x="89" y="39"/>
                </a:cubicBezTo>
                <a:cubicBezTo>
                  <a:pt x="84" y="33"/>
                  <a:pt x="84" y="33"/>
                  <a:pt x="84" y="33"/>
                </a:cubicBezTo>
                <a:cubicBezTo>
                  <a:pt x="73" y="23"/>
                  <a:pt x="56" y="23"/>
                  <a:pt x="46" y="33"/>
                </a:cubicBezTo>
                <a:cubicBezTo>
                  <a:pt x="33" y="46"/>
                  <a:pt x="33" y="46"/>
                  <a:pt x="33" y="46"/>
                </a:cubicBezTo>
                <a:cubicBezTo>
                  <a:pt x="23" y="57"/>
                  <a:pt x="23" y="74"/>
                  <a:pt x="33" y="84"/>
                </a:cubicBezTo>
                <a:cubicBezTo>
                  <a:pt x="39" y="89"/>
                  <a:pt x="39" y="89"/>
                  <a:pt x="39" y="89"/>
                </a:cubicBezTo>
                <a:cubicBezTo>
                  <a:pt x="49" y="100"/>
                  <a:pt x="45" y="108"/>
                  <a:pt x="31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2" y="108"/>
                  <a:pt x="0" y="120"/>
                  <a:pt x="0" y="135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68"/>
                  <a:pt x="12" y="180"/>
                  <a:pt x="27" y="180"/>
                </a:cubicBezTo>
                <a:cubicBezTo>
                  <a:pt x="31" y="180"/>
                  <a:pt x="31" y="180"/>
                  <a:pt x="31" y="180"/>
                </a:cubicBezTo>
                <a:cubicBezTo>
                  <a:pt x="45" y="180"/>
                  <a:pt x="49" y="188"/>
                  <a:pt x="39" y="199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23" y="214"/>
                  <a:pt x="23" y="231"/>
                  <a:pt x="33" y="242"/>
                </a:cubicBezTo>
                <a:cubicBezTo>
                  <a:pt x="46" y="255"/>
                  <a:pt x="46" y="255"/>
                  <a:pt x="46" y="255"/>
                </a:cubicBezTo>
                <a:cubicBezTo>
                  <a:pt x="56" y="265"/>
                  <a:pt x="73" y="265"/>
                  <a:pt x="84" y="255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100" y="239"/>
                  <a:pt x="108" y="242"/>
                  <a:pt x="108" y="257"/>
                </a:cubicBezTo>
                <a:cubicBezTo>
                  <a:pt x="108" y="261"/>
                  <a:pt x="108" y="261"/>
                  <a:pt x="108" y="261"/>
                </a:cubicBezTo>
                <a:cubicBezTo>
                  <a:pt x="108" y="276"/>
                  <a:pt x="120" y="288"/>
                  <a:pt x="135" y="288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68" y="288"/>
                  <a:pt x="180" y="276"/>
                  <a:pt x="180" y="261"/>
                </a:cubicBezTo>
                <a:cubicBezTo>
                  <a:pt x="180" y="257"/>
                  <a:pt x="180" y="257"/>
                  <a:pt x="180" y="257"/>
                </a:cubicBezTo>
                <a:cubicBezTo>
                  <a:pt x="180" y="242"/>
                  <a:pt x="188" y="239"/>
                  <a:pt x="199" y="249"/>
                </a:cubicBezTo>
                <a:cubicBezTo>
                  <a:pt x="204" y="255"/>
                  <a:pt x="204" y="255"/>
                  <a:pt x="204" y="255"/>
                </a:cubicBezTo>
                <a:cubicBezTo>
                  <a:pt x="214" y="265"/>
                  <a:pt x="231" y="265"/>
                  <a:pt x="242" y="255"/>
                </a:cubicBezTo>
                <a:cubicBezTo>
                  <a:pt x="254" y="242"/>
                  <a:pt x="254" y="242"/>
                  <a:pt x="254" y="242"/>
                </a:cubicBezTo>
                <a:cubicBezTo>
                  <a:pt x="265" y="231"/>
                  <a:pt x="265" y="214"/>
                  <a:pt x="254" y="204"/>
                </a:cubicBezTo>
                <a:cubicBezTo>
                  <a:pt x="249" y="199"/>
                  <a:pt x="249" y="199"/>
                  <a:pt x="249" y="199"/>
                </a:cubicBezTo>
                <a:cubicBezTo>
                  <a:pt x="239" y="188"/>
                  <a:pt x="242" y="180"/>
                  <a:pt x="257" y="180"/>
                </a:cubicBezTo>
                <a:cubicBezTo>
                  <a:pt x="261" y="180"/>
                  <a:pt x="261" y="180"/>
                  <a:pt x="261" y="180"/>
                </a:cubicBezTo>
                <a:cubicBezTo>
                  <a:pt x="276" y="180"/>
                  <a:pt x="288" y="168"/>
                  <a:pt x="288" y="153"/>
                </a:cubicBezTo>
                <a:cubicBezTo>
                  <a:pt x="288" y="135"/>
                  <a:pt x="288" y="135"/>
                  <a:pt x="288" y="135"/>
                </a:cubicBezTo>
                <a:cubicBezTo>
                  <a:pt x="288" y="120"/>
                  <a:pt x="276" y="108"/>
                  <a:pt x="261" y="108"/>
                </a:cubicBezTo>
                <a:close/>
                <a:moveTo>
                  <a:pt x="144" y="198"/>
                </a:moveTo>
                <a:cubicBezTo>
                  <a:pt x="114" y="198"/>
                  <a:pt x="90" y="174"/>
                  <a:pt x="90" y="145"/>
                </a:cubicBezTo>
                <a:cubicBezTo>
                  <a:pt x="90" y="115"/>
                  <a:pt x="114" y="91"/>
                  <a:pt x="144" y="91"/>
                </a:cubicBezTo>
                <a:cubicBezTo>
                  <a:pt x="173" y="91"/>
                  <a:pt x="197" y="115"/>
                  <a:pt x="197" y="145"/>
                </a:cubicBezTo>
                <a:cubicBezTo>
                  <a:pt x="197" y="174"/>
                  <a:pt x="173" y="198"/>
                  <a:pt x="144" y="19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135"/>
          <p:cNvSpPr>
            <a:spLocks noEditPoints="1"/>
          </p:cNvSpPr>
          <p:nvPr/>
        </p:nvSpPr>
        <p:spPr bwMode="auto">
          <a:xfrm>
            <a:off x="9143260" y="3965883"/>
            <a:ext cx="224609" cy="150408"/>
          </a:xfrm>
          <a:custGeom>
            <a:avLst/>
            <a:gdLst>
              <a:gd name="T0" fmla="*/ 266 w 289"/>
              <a:gd name="T1" fmla="*/ 0 h 194"/>
              <a:gd name="T2" fmla="*/ 23 w 289"/>
              <a:gd name="T3" fmla="*/ 0 h 194"/>
              <a:gd name="T4" fmla="*/ 0 w 289"/>
              <a:gd name="T5" fmla="*/ 23 h 194"/>
              <a:gd name="T6" fmla="*/ 0 w 289"/>
              <a:gd name="T7" fmla="*/ 172 h 194"/>
              <a:gd name="T8" fmla="*/ 23 w 289"/>
              <a:gd name="T9" fmla="*/ 194 h 194"/>
              <a:gd name="T10" fmla="*/ 266 w 289"/>
              <a:gd name="T11" fmla="*/ 194 h 194"/>
              <a:gd name="T12" fmla="*/ 289 w 289"/>
              <a:gd name="T13" fmla="*/ 172 h 194"/>
              <a:gd name="T14" fmla="*/ 289 w 289"/>
              <a:gd name="T15" fmla="*/ 23 h 194"/>
              <a:gd name="T16" fmla="*/ 266 w 289"/>
              <a:gd name="T17" fmla="*/ 0 h 194"/>
              <a:gd name="T18" fmla="*/ 269 w 289"/>
              <a:gd name="T19" fmla="*/ 78 h 194"/>
              <a:gd name="T20" fmla="*/ 21 w 289"/>
              <a:gd name="T21" fmla="*/ 78 h 194"/>
              <a:gd name="T22" fmla="*/ 21 w 289"/>
              <a:gd name="T23" fmla="*/ 35 h 194"/>
              <a:gd name="T24" fmla="*/ 269 w 289"/>
              <a:gd name="T25" fmla="*/ 35 h 194"/>
              <a:gd name="T26" fmla="*/ 269 w 289"/>
              <a:gd name="T27" fmla="*/ 7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9" h="194">
                <a:moveTo>
                  <a:pt x="26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4"/>
                  <a:pt x="10" y="194"/>
                  <a:pt x="23" y="194"/>
                </a:cubicBezTo>
                <a:cubicBezTo>
                  <a:pt x="266" y="194"/>
                  <a:pt x="266" y="194"/>
                  <a:pt x="266" y="194"/>
                </a:cubicBezTo>
                <a:cubicBezTo>
                  <a:pt x="278" y="194"/>
                  <a:pt x="289" y="184"/>
                  <a:pt x="289" y="172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9" y="10"/>
                  <a:pt x="278" y="0"/>
                  <a:pt x="266" y="0"/>
                </a:cubicBezTo>
                <a:close/>
                <a:moveTo>
                  <a:pt x="269" y="78"/>
                </a:moveTo>
                <a:cubicBezTo>
                  <a:pt x="21" y="78"/>
                  <a:pt x="21" y="78"/>
                  <a:pt x="21" y="7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9" y="35"/>
                  <a:pt x="269" y="35"/>
                  <a:pt x="269" y="35"/>
                </a:cubicBezTo>
                <a:lnTo>
                  <a:pt x="269" y="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136"/>
          <p:cNvSpPr>
            <a:spLocks noEditPoints="1"/>
          </p:cNvSpPr>
          <p:nvPr/>
        </p:nvSpPr>
        <p:spPr bwMode="auto">
          <a:xfrm>
            <a:off x="9590473" y="3967889"/>
            <a:ext cx="222604" cy="150408"/>
          </a:xfrm>
          <a:custGeom>
            <a:avLst/>
            <a:gdLst>
              <a:gd name="T0" fmla="*/ 265 w 287"/>
              <a:gd name="T1" fmla="*/ 0 h 194"/>
              <a:gd name="T2" fmla="*/ 22 w 287"/>
              <a:gd name="T3" fmla="*/ 0 h 194"/>
              <a:gd name="T4" fmla="*/ 0 w 287"/>
              <a:gd name="T5" fmla="*/ 22 h 194"/>
              <a:gd name="T6" fmla="*/ 0 w 287"/>
              <a:gd name="T7" fmla="*/ 171 h 194"/>
              <a:gd name="T8" fmla="*/ 22 w 287"/>
              <a:gd name="T9" fmla="*/ 194 h 194"/>
              <a:gd name="T10" fmla="*/ 265 w 287"/>
              <a:gd name="T11" fmla="*/ 194 h 194"/>
              <a:gd name="T12" fmla="*/ 287 w 287"/>
              <a:gd name="T13" fmla="*/ 171 h 194"/>
              <a:gd name="T14" fmla="*/ 287 w 287"/>
              <a:gd name="T15" fmla="*/ 22 h 194"/>
              <a:gd name="T16" fmla="*/ 265 w 287"/>
              <a:gd name="T17" fmla="*/ 0 h 194"/>
              <a:gd name="T18" fmla="*/ 22 w 287"/>
              <a:gd name="T19" fmla="*/ 18 h 194"/>
              <a:gd name="T20" fmla="*/ 265 w 287"/>
              <a:gd name="T21" fmla="*/ 18 h 194"/>
              <a:gd name="T22" fmla="*/ 270 w 287"/>
              <a:gd name="T23" fmla="*/ 22 h 194"/>
              <a:gd name="T24" fmla="*/ 270 w 287"/>
              <a:gd name="T25" fmla="*/ 39 h 194"/>
              <a:gd name="T26" fmla="*/ 17 w 287"/>
              <a:gd name="T27" fmla="*/ 39 h 194"/>
              <a:gd name="T28" fmla="*/ 17 w 287"/>
              <a:gd name="T29" fmla="*/ 22 h 194"/>
              <a:gd name="T30" fmla="*/ 22 w 287"/>
              <a:gd name="T31" fmla="*/ 18 h 194"/>
              <a:gd name="T32" fmla="*/ 265 w 287"/>
              <a:gd name="T33" fmla="*/ 176 h 194"/>
              <a:gd name="T34" fmla="*/ 22 w 287"/>
              <a:gd name="T35" fmla="*/ 176 h 194"/>
              <a:gd name="T36" fmla="*/ 17 w 287"/>
              <a:gd name="T37" fmla="*/ 171 h 194"/>
              <a:gd name="T38" fmla="*/ 17 w 287"/>
              <a:gd name="T39" fmla="*/ 82 h 194"/>
              <a:gd name="T40" fmla="*/ 270 w 287"/>
              <a:gd name="T41" fmla="*/ 82 h 194"/>
              <a:gd name="T42" fmla="*/ 270 w 287"/>
              <a:gd name="T43" fmla="*/ 171 h 194"/>
              <a:gd name="T44" fmla="*/ 265 w 287"/>
              <a:gd name="T45" fmla="*/ 176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7" h="194">
                <a:moveTo>
                  <a:pt x="2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4"/>
                  <a:pt x="10" y="194"/>
                  <a:pt x="22" y="194"/>
                </a:cubicBezTo>
                <a:cubicBezTo>
                  <a:pt x="265" y="194"/>
                  <a:pt x="265" y="194"/>
                  <a:pt x="265" y="194"/>
                </a:cubicBezTo>
                <a:cubicBezTo>
                  <a:pt x="277" y="194"/>
                  <a:pt x="287" y="184"/>
                  <a:pt x="287" y="171"/>
                </a:cubicBezTo>
                <a:cubicBezTo>
                  <a:pt x="287" y="22"/>
                  <a:pt x="287" y="22"/>
                  <a:pt x="287" y="22"/>
                </a:cubicBezTo>
                <a:cubicBezTo>
                  <a:pt x="287" y="10"/>
                  <a:pt x="277" y="0"/>
                  <a:pt x="265" y="0"/>
                </a:cubicBezTo>
                <a:close/>
                <a:moveTo>
                  <a:pt x="22" y="18"/>
                </a:moveTo>
                <a:cubicBezTo>
                  <a:pt x="265" y="18"/>
                  <a:pt x="265" y="18"/>
                  <a:pt x="265" y="18"/>
                </a:cubicBezTo>
                <a:cubicBezTo>
                  <a:pt x="267" y="18"/>
                  <a:pt x="270" y="20"/>
                  <a:pt x="270" y="22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0"/>
                  <a:pt x="20" y="18"/>
                  <a:pt x="22" y="18"/>
                </a:cubicBezTo>
                <a:close/>
                <a:moveTo>
                  <a:pt x="265" y="176"/>
                </a:moveTo>
                <a:cubicBezTo>
                  <a:pt x="22" y="176"/>
                  <a:pt x="22" y="176"/>
                  <a:pt x="22" y="176"/>
                </a:cubicBezTo>
                <a:cubicBezTo>
                  <a:pt x="20" y="176"/>
                  <a:pt x="17" y="174"/>
                  <a:pt x="17" y="171"/>
                </a:cubicBezTo>
                <a:cubicBezTo>
                  <a:pt x="17" y="82"/>
                  <a:pt x="17" y="82"/>
                  <a:pt x="17" y="82"/>
                </a:cubicBezTo>
                <a:cubicBezTo>
                  <a:pt x="270" y="82"/>
                  <a:pt x="270" y="82"/>
                  <a:pt x="270" y="82"/>
                </a:cubicBezTo>
                <a:cubicBezTo>
                  <a:pt x="270" y="171"/>
                  <a:pt x="270" y="171"/>
                  <a:pt x="270" y="171"/>
                </a:cubicBezTo>
                <a:cubicBezTo>
                  <a:pt x="270" y="174"/>
                  <a:pt x="267" y="176"/>
                  <a:pt x="265" y="1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Freeform 237"/>
          <p:cNvSpPr/>
          <p:nvPr/>
        </p:nvSpPr>
        <p:spPr bwMode="auto">
          <a:xfrm>
            <a:off x="9143260" y="3508644"/>
            <a:ext cx="198539" cy="198539"/>
          </a:xfrm>
          <a:custGeom>
            <a:avLst/>
            <a:gdLst>
              <a:gd name="T0" fmla="*/ 128 w 256"/>
              <a:gd name="T1" fmla="*/ 0 h 256"/>
              <a:gd name="T2" fmla="*/ 0 w 256"/>
              <a:gd name="T3" fmla="*/ 128 h 256"/>
              <a:gd name="T4" fmla="*/ 128 w 256"/>
              <a:gd name="T5" fmla="*/ 256 h 256"/>
              <a:gd name="T6" fmla="*/ 256 w 256"/>
              <a:gd name="T7" fmla="*/ 128 h 256"/>
              <a:gd name="T8" fmla="*/ 128 w 256"/>
              <a:gd name="T9" fmla="*/ 128 h 256"/>
              <a:gd name="T10" fmla="*/ 128 w 256"/>
              <a:gd name="T11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8"/>
                  <a:pt x="0" y="128"/>
                </a:cubicBezTo>
                <a:cubicBezTo>
                  <a:pt x="0" y="199"/>
                  <a:pt x="58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Freeform 238"/>
          <p:cNvSpPr/>
          <p:nvPr/>
        </p:nvSpPr>
        <p:spPr bwMode="auto">
          <a:xfrm>
            <a:off x="9265591" y="3482574"/>
            <a:ext cx="100272" cy="100272"/>
          </a:xfrm>
          <a:custGeom>
            <a:avLst/>
            <a:gdLst>
              <a:gd name="T0" fmla="*/ 0 w 128"/>
              <a:gd name="T1" fmla="*/ 0 h 128"/>
              <a:gd name="T2" fmla="*/ 0 w 128"/>
              <a:gd name="T3" fmla="*/ 0 h 128"/>
              <a:gd name="T4" fmla="*/ 0 w 128"/>
              <a:gd name="T5" fmla="*/ 128 h 128"/>
              <a:gd name="T6" fmla="*/ 128 w 128"/>
              <a:gd name="T7" fmla="*/ 128 h 128"/>
              <a:gd name="T8" fmla="*/ 128 w 128"/>
              <a:gd name="T9" fmla="*/ 128 h 128"/>
              <a:gd name="T10" fmla="*/ 0 w 128"/>
              <a:gd name="T1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2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57"/>
                  <a:pt x="71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Line 241"/>
          <p:cNvSpPr>
            <a:spLocks noChangeShapeType="1"/>
          </p:cNvSpPr>
          <p:nvPr/>
        </p:nvSpPr>
        <p:spPr bwMode="auto">
          <a:xfrm>
            <a:off x="9211445" y="3127611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Line 242"/>
          <p:cNvSpPr>
            <a:spLocks noChangeShapeType="1"/>
          </p:cNvSpPr>
          <p:nvPr/>
        </p:nvSpPr>
        <p:spPr bwMode="auto">
          <a:xfrm>
            <a:off x="9211445" y="3127611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Freeform 243"/>
          <p:cNvSpPr>
            <a:spLocks noEditPoints="1"/>
          </p:cNvSpPr>
          <p:nvPr/>
        </p:nvSpPr>
        <p:spPr bwMode="auto">
          <a:xfrm>
            <a:off x="9143260" y="3059426"/>
            <a:ext cx="222604" cy="180489"/>
          </a:xfrm>
          <a:custGeom>
            <a:avLst/>
            <a:gdLst>
              <a:gd name="T0" fmla="*/ 89 w 111"/>
              <a:gd name="T1" fmla="*/ 23 h 90"/>
              <a:gd name="T2" fmla="*/ 89 w 111"/>
              <a:gd name="T3" fmla="*/ 0 h 90"/>
              <a:gd name="T4" fmla="*/ 0 w 111"/>
              <a:gd name="T5" fmla="*/ 0 h 90"/>
              <a:gd name="T6" fmla="*/ 0 w 111"/>
              <a:gd name="T7" fmla="*/ 67 h 90"/>
              <a:gd name="T8" fmla="*/ 22 w 111"/>
              <a:gd name="T9" fmla="*/ 67 h 90"/>
              <a:gd name="T10" fmla="*/ 22 w 111"/>
              <a:gd name="T11" fmla="*/ 90 h 90"/>
              <a:gd name="T12" fmla="*/ 111 w 111"/>
              <a:gd name="T13" fmla="*/ 90 h 90"/>
              <a:gd name="T14" fmla="*/ 111 w 111"/>
              <a:gd name="T15" fmla="*/ 23 h 90"/>
              <a:gd name="T16" fmla="*/ 89 w 111"/>
              <a:gd name="T17" fmla="*/ 23 h 90"/>
              <a:gd name="T18" fmla="*/ 11 w 111"/>
              <a:gd name="T19" fmla="*/ 56 h 90"/>
              <a:gd name="T20" fmla="*/ 11 w 111"/>
              <a:gd name="T21" fmla="*/ 11 h 90"/>
              <a:gd name="T22" fmla="*/ 78 w 111"/>
              <a:gd name="T23" fmla="*/ 11 h 90"/>
              <a:gd name="T24" fmla="*/ 78 w 111"/>
              <a:gd name="T25" fmla="*/ 23 h 90"/>
              <a:gd name="T26" fmla="*/ 22 w 111"/>
              <a:gd name="T27" fmla="*/ 23 h 90"/>
              <a:gd name="T28" fmla="*/ 22 w 111"/>
              <a:gd name="T29" fmla="*/ 56 h 90"/>
              <a:gd name="T30" fmla="*/ 11 w 111"/>
              <a:gd name="T31" fmla="*/ 56 h 90"/>
              <a:gd name="T32" fmla="*/ 34 w 111"/>
              <a:gd name="T33" fmla="*/ 34 h 90"/>
              <a:gd name="T34" fmla="*/ 100 w 111"/>
              <a:gd name="T35" fmla="*/ 34 h 90"/>
              <a:gd name="T36" fmla="*/ 100 w 111"/>
              <a:gd name="T37" fmla="*/ 79 h 90"/>
              <a:gd name="T38" fmla="*/ 34 w 111"/>
              <a:gd name="T39" fmla="*/ 79 h 90"/>
              <a:gd name="T40" fmla="*/ 34 w 111"/>
              <a:gd name="T41" fmla="*/ 3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" h="90">
                <a:moveTo>
                  <a:pt x="89" y="23"/>
                </a:moveTo>
                <a:lnTo>
                  <a:pt x="89" y="0"/>
                </a:lnTo>
                <a:lnTo>
                  <a:pt x="0" y="0"/>
                </a:lnTo>
                <a:lnTo>
                  <a:pt x="0" y="67"/>
                </a:lnTo>
                <a:lnTo>
                  <a:pt x="22" y="67"/>
                </a:lnTo>
                <a:lnTo>
                  <a:pt x="22" y="90"/>
                </a:lnTo>
                <a:lnTo>
                  <a:pt x="111" y="90"/>
                </a:lnTo>
                <a:lnTo>
                  <a:pt x="111" y="23"/>
                </a:lnTo>
                <a:lnTo>
                  <a:pt x="89" y="23"/>
                </a:lnTo>
                <a:close/>
                <a:moveTo>
                  <a:pt x="11" y="56"/>
                </a:moveTo>
                <a:lnTo>
                  <a:pt x="11" y="11"/>
                </a:lnTo>
                <a:lnTo>
                  <a:pt x="78" y="11"/>
                </a:lnTo>
                <a:lnTo>
                  <a:pt x="78" y="23"/>
                </a:lnTo>
                <a:lnTo>
                  <a:pt x="22" y="23"/>
                </a:lnTo>
                <a:lnTo>
                  <a:pt x="22" y="56"/>
                </a:lnTo>
                <a:lnTo>
                  <a:pt x="11" y="56"/>
                </a:lnTo>
                <a:close/>
                <a:moveTo>
                  <a:pt x="34" y="34"/>
                </a:moveTo>
                <a:lnTo>
                  <a:pt x="100" y="34"/>
                </a:lnTo>
                <a:lnTo>
                  <a:pt x="100" y="79"/>
                </a:lnTo>
                <a:lnTo>
                  <a:pt x="34" y="79"/>
                </a:lnTo>
                <a:lnTo>
                  <a:pt x="34" y="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8" name="Freeform 376"/>
          <p:cNvSpPr>
            <a:spLocks noEditPoints="1"/>
          </p:cNvSpPr>
          <p:nvPr/>
        </p:nvSpPr>
        <p:spPr bwMode="auto">
          <a:xfrm>
            <a:off x="10928098" y="3927780"/>
            <a:ext cx="222604" cy="224609"/>
          </a:xfrm>
          <a:custGeom>
            <a:avLst/>
            <a:gdLst>
              <a:gd name="T0" fmla="*/ 273 w 288"/>
              <a:gd name="T1" fmla="*/ 72 h 289"/>
              <a:gd name="T2" fmla="*/ 157 w 288"/>
              <a:gd name="T3" fmla="*/ 72 h 289"/>
              <a:gd name="T4" fmla="*/ 221 w 288"/>
              <a:gd name="T5" fmla="*/ 15 h 289"/>
              <a:gd name="T6" fmla="*/ 222 w 288"/>
              <a:gd name="T7" fmla="*/ 3 h 289"/>
              <a:gd name="T8" fmla="*/ 211 w 288"/>
              <a:gd name="T9" fmla="*/ 3 h 289"/>
              <a:gd name="T10" fmla="*/ 144 w 288"/>
              <a:gd name="T11" fmla="*/ 62 h 289"/>
              <a:gd name="T12" fmla="*/ 78 w 288"/>
              <a:gd name="T13" fmla="*/ 3 h 289"/>
              <a:gd name="T14" fmla="*/ 66 w 288"/>
              <a:gd name="T15" fmla="*/ 3 h 289"/>
              <a:gd name="T16" fmla="*/ 67 w 288"/>
              <a:gd name="T17" fmla="*/ 15 h 289"/>
              <a:gd name="T18" fmla="*/ 131 w 288"/>
              <a:gd name="T19" fmla="*/ 72 h 289"/>
              <a:gd name="T20" fmla="*/ 14 w 288"/>
              <a:gd name="T21" fmla="*/ 72 h 289"/>
              <a:gd name="T22" fmla="*/ 0 w 288"/>
              <a:gd name="T23" fmla="*/ 87 h 289"/>
              <a:gd name="T24" fmla="*/ 0 w 288"/>
              <a:gd name="T25" fmla="*/ 275 h 289"/>
              <a:gd name="T26" fmla="*/ 14 w 288"/>
              <a:gd name="T27" fmla="*/ 289 h 289"/>
              <a:gd name="T28" fmla="*/ 273 w 288"/>
              <a:gd name="T29" fmla="*/ 289 h 289"/>
              <a:gd name="T30" fmla="*/ 288 w 288"/>
              <a:gd name="T31" fmla="*/ 275 h 289"/>
              <a:gd name="T32" fmla="*/ 288 w 288"/>
              <a:gd name="T33" fmla="*/ 87 h 289"/>
              <a:gd name="T34" fmla="*/ 273 w 288"/>
              <a:gd name="T35" fmla="*/ 72 h 289"/>
              <a:gd name="T36" fmla="*/ 212 w 288"/>
              <a:gd name="T37" fmla="*/ 251 h 289"/>
              <a:gd name="T38" fmla="*/ 197 w 288"/>
              <a:gd name="T39" fmla="*/ 265 h 289"/>
              <a:gd name="T40" fmla="*/ 38 w 288"/>
              <a:gd name="T41" fmla="*/ 265 h 289"/>
              <a:gd name="T42" fmla="*/ 24 w 288"/>
              <a:gd name="T43" fmla="*/ 251 h 289"/>
              <a:gd name="T44" fmla="*/ 24 w 288"/>
              <a:gd name="T45" fmla="*/ 111 h 289"/>
              <a:gd name="T46" fmla="*/ 38 w 288"/>
              <a:gd name="T47" fmla="*/ 96 h 289"/>
              <a:gd name="T48" fmla="*/ 197 w 288"/>
              <a:gd name="T49" fmla="*/ 96 h 289"/>
              <a:gd name="T50" fmla="*/ 212 w 288"/>
              <a:gd name="T51" fmla="*/ 111 h 289"/>
              <a:gd name="T52" fmla="*/ 212 w 288"/>
              <a:gd name="T53" fmla="*/ 251 h 289"/>
              <a:gd name="T54" fmla="*/ 262 w 288"/>
              <a:gd name="T55" fmla="*/ 246 h 289"/>
              <a:gd name="T56" fmla="*/ 258 w 288"/>
              <a:gd name="T57" fmla="*/ 250 h 289"/>
              <a:gd name="T58" fmla="*/ 245 w 288"/>
              <a:gd name="T59" fmla="*/ 250 h 289"/>
              <a:gd name="T60" fmla="*/ 241 w 288"/>
              <a:gd name="T61" fmla="*/ 246 h 289"/>
              <a:gd name="T62" fmla="*/ 241 w 288"/>
              <a:gd name="T63" fmla="*/ 218 h 289"/>
              <a:gd name="T64" fmla="*/ 245 w 288"/>
              <a:gd name="T65" fmla="*/ 214 h 289"/>
              <a:gd name="T66" fmla="*/ 258 w 288"/>
              <a:gd name="T67" fmla="*/ 214 h 289"/>
              <a:gd name="T68" fmla="*/ 262 w 288"/>
              <a:gd name="T69" fmla="*/ 218 h 289"/>
              <a:gd name="T70" fmla="*/ 262 w 288"/>
              <a:gd name="T71" fmla="*/ 246 h 289"/>
              <a:gd name="T72" fmla="*/ 241 w 288"/>
              <a:gd name="T73" fmla="*/ 171 h 289"/>
              <a:gd name="T74" fmla="*/ 251 w 288"/>
              <a:gd name="T75" fmla="*/ 161 h 289"/>
              <a:gd name="T76" fmla="*/ 262 w 288"/>
              <a:gd name="T77" fmla="*/ 171 h 289"/>
              <a:gd name="T78" fmla="*/ 251 w 288"/>
              <a:gd name="T79" fmla="*/ 182 h 289"/>
              <a:gd name="T80" fmla="*/ 241 w 288"/>
              <a:gd name="T81" fmla="*/ 171 h 289"/>
              <a:gd name="T82" fmla="*/ 251 w 288"/>
              <a:gd name="T83" fmla="*/ 148 h 289"/>
              <a:gd name="T84" fmla="*/ 230 w 288"/>
              <a:gd name="T85" fmla="*/ 127 h 289"/>
              <a:gd name="T86" fmla="*/ 251 w 288"/>
              <a:gd name="T87" fmla="*/ 105 h 289"/>
              <a:gd name="T88" fmla="*/ 273 w 288"/>
              <a:gd name="T89" fmla="*/ 127 h 289"/>
              <a:gd name="T90" fmla="*/ 251 w 288"/>
              <a:gd name="T91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9">
                <a:moveTo>
                  <a:pt x="273" y="72"/>
                </a:moveTo>
                <a:cubicBezTo>
                  <a:pt x="157" y="72"/>
                  <a:pt x="157" y="72"/>
                  <a:pt x="157" y="72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5" y="12"/>
                  <a:pt x="225" y="7"/>
                  <a:pt x="222" y="3"/>
                </a:cubicBezTo>
                <a:cubicBezTo>
                  <a:pt x="219" y="0"/>
                  <a:pt x="214" y="0"/>
                  <a:pt x="211" y="3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78" y="3"/>
                  <a:pt x="78" y="3"/>
                  <a:pt x="78" y="3"/>
                </a:cubicBezTo>
                <a:cubicBezTo>
                  <a:pt x="74" y="0"/>
                  <a:pt x="69" y="0"/>
                  <a:pt x="66" y="3"/>
                </a:cubicBezTo>
                <a:cubicBezTo>
                  <a:pt x="63" y="7"/>
                  <a:pt x="64" y="12"/>
                  <a:pt x="67" y="15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6" y="72"/>
                  <a:pt x="0" y="79"/>
                  <a:pt x="0" y="87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283"/>
                  <a:pt x="6" y="289"/>
                  <a:pt x="14" y="289"/>
                </a:cubicBezTo>
                <a:cubicBezTo>
                  <a:pt x="273" y="289"/>
                  <a:pt x="273" y="289"/>
                  <a:pt x="273" y="289"/>
                </a:cubicBezTo>
                <a:cubicBezTo>
                  <a:pt x="281" y="289"/>
                  <a:pt x="288" y="283"/>
                  <a:pt x="288" y="275"/>
                </a:cubicBezTo>
                <a:cubicBezTo>
                  <a:pt x="288" y="87"/>
                  <a:pt x="288" y="87"/>
                  <a:pt x="288" y="87"/>
                </a:cubicBezTo>
                <a:cubicBezTo>
                  <a:pt x="288" y="79"/>
                  <a:pt x="281" y="72"/>
                  <a:pt x="273" y="72"/>
                </a:cubicBezTo>
                <a:close/>
                <a:moveTo>
                  <a:pt x="212" y="251"/>
                </a:moveTo>
                <a:cubicBezTo>
                  <a:pt x="212" y="259"/>
                  <a:pt x="205" y="265"/>
                  <a:pt x="197" y="265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0" y="265"/>
                  <a:pt x="24" y="259"/>
                  <a:pt x="24" y="251"/>
                </a:cubicBezTo>
                <a:cubicBezTo>
                  <a:pt x="24" y="111"/>
                  <a:pt x="24" y="111"/>
                  <a:pt x="24" y="111"/>
                </a:cubicBezTo>
                <a:cubicBezTo>
                  <a:pt x="24" y="103"/>
                  <a:pt x="30" y="96"/>
                  <a:pt x="38" y="96"/>
                </a:cubicBezTo>
                <a:cubicBezTo>
                  <a:pt x="197" y="96"/>
                  <a:pt x="197" y="96"/>
                  <a:pt x="197" y="96"/>
                </a:cubicBezTo>
                <a:cubicBezTo>
                  <a:pt x="205" y="96"/>
                  <a:pt x="212" y="103"/>
                  <a:pt x="212" y="111"/>
                </a:cubicBezTo>
                <a:lnTo>
                  <a:pt x="212" y="251"/>
                </a:lnTo>
                <a:close/>
                <a:moveTo>
                  <a:pt x="262" y="246"/>
                </a:moveTo>
                <a:cubicBezTo>
                  <a:pt x="262" y="249"/>
                  <a:pt x="260" y="250"/>
                  <a:pt x="258" y="250"/>
                </a:cubicBezTo>
                <a:cubicBezTo>
                  <a:pt x="245" y="250"/>
                  <a:pt x="245" y="250"/>
                  <a:pt x="245" y="250"/>
                </a:cubicBezTo>
                <a:cubicBezTo>
                  <a:pt x="243" y="250"/>
                  <a:pt x="241" y="249"/>
                  <a:pt x="241" y="246"/>
                </a:cubicBezTo>
                <a:cubicBezTo>
                  <a:pt x="241" y="218"/>
                  <a:pt x="241" y="218"/>
                  <a:pt x="241" y="218"/>
                </a:cubicBezTo>
                <a:cubicBezTo>
                  <a:pt x="241" y="216"/>
                  <a:pt x="243" y="214"/>
                  <a:pt x="245" y="214"/>
                </a:cubicBezTo>
                <a:cubicBezTo>
                  <a:pt x="258" y="214"/>
                  <a:pt x="258" y="214"/>
                  <a:pt x="258" y="214"/>
                </a:cubicBezTo>
                <a:cubicBezTo>
                  <a:pt x="260" y="214"/>
                  <a:pt x="262" y="216"/>
                  <a:pt x="262" y="218"/>
                </a:cubicBezTo>
                <a:lnTo>
                  <a:pt x="262" y="246"/>
                </a:lnTo>
                <a:close/>
                <a:moveTo>
                  <a:pt x="241" y="171"/>
                </a:moveTo>
                <a:cubicBezTo>
                  <a:pt x="241" y="165"/>
                  <a:pt x="245" y="161"/>
                  <a:pt x="251" y="161"/>
                </a:cubicBezTo>
                <a:cubicBezTo>
                  <a:pt x="257" y="161"/>
                  <a:pt x="262" y="165"/>
                  <a:pt x="262" y="171"/>
                </a:cubicBezTo>
                <a:cubicBezTo>
                  <a:pt x="262" y="177"/>
                  <a:pt x="257" y="182"/>
                  <a:pt x="251" y="182"/>
                </a:cubicBezTo>
                <a:cubicBezTo>
                  <a:pt x="245" y="182"/>
                  <a:pt x="241" y="177"/>
                  <a:pt x="241" y="171"/>
                </a:cubicBezTo>
                <a:close/>
                <a:moveTo>
                  <a:pt x="251" y="148"/>
                </a:moveTo>
                <a:cubicBezTo>
                  <a:pt x="239" y="148"/>
                  <a:pt x="230" y="139"/>
                  <a:pt x="230" y="127"/>
                </a:cubicBezTo>
                <a:cubicBezTo>
                  <a:pt x="230" y="115"/>
                  <a:pt x="239" y="105"/>
                  <a:pt x="251" y="105"/>
                </a:cubicBezTo>
                <a:cubicBezTo>
                  <a:pt x="263" y="105"/>
                  <a:pt x="273" y="115"/>
                  <a:pt x="273" y="127"/>
                </a:cubicBezTo>
                <a:cubicBezTo>
                  <a:pt x="273" y="139"/>
                  <a:pt x="263" y="148"/>
                  <a:pt x="251" y="1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9" name="Freeform 377"/>
          <p:cNvSpPr>
            <a:spLocks noEditPoints="1"/>
          </p:cNvSpPr>
          <p:nvPr/>
        </p:nvSpPr>
        <p:spPr bwMode="auto">
          <a:xfrm>
            <a:off x="10035678" y="3953850"/>
            <a:ext cx="222604" cy="176478"/>
          </a:xfrm>
          <a:custGeom>
            <a:avLst/>
            <a:gdLst>
              <a:gd name="T0" fmla="*/ 274 w 288"/>
              <a:gd name="T1" fmla="*/ 48 h 228"/>
              <a:gd name="T2" fmla="*/ 198 w 288"/>
              <a:gd name="T3" fmla="*/ 48 h 228"/>
              <a:gd name="T4" fmla="*/ 198 w 288"/>
              <a:gd name="T5" fmla="*/ 14 h 228"/>
              <a:gd name="T6" fmla="*/ 184 w 288"/>
              <a:gd name="T7" fmla="*/ 0 h 228"/>
              <a:gd name="T8" fmla="*/ 104 w 288"/>
              <a:gd name="T9" fmla="*/ 0 h 228"/>
              <a:gd name="T10" fmla="*/ 90 w 288"/>
              <a:gd name="T11" fmla="*/ 14 h 228"/>
              <a:gd name="T12" fmla="*/ 90 w 288"/>
              <a:gd name="T13" fmla="*/ 48 h 228"/>
              <a:gd name="T14" fmla="*/ 14 w 288"/>
              <a:gd name="T15" fmla="*/ 48 h 228"/>
              <a:gd name="T16" fmla="*/ 0 w 288"/>
              <a:gd name="T17" fmla="*/ 63 h 228"/>
              <a:gd name="T18" fmla="*/ 0 w 288"/>
              <a:gd name="T19" fmla="*/ 214 h 228"/>
              <a:gd name="T20" fmla="*/ 14 w 288"/>
              <a:gd name="T21" fmla="*/ 228 h 228"/>
              <a:gd name="T22" fmla="*/ 274 w 288"/>
              <a:gd name="T23" fmla="*/ 228 h 228"/>
              <a:gd name="T24" fmla="*/ 288 w 288"/>
              <a:gd name="T25" fmla="*/ 214 h 228"/>
              <a:gd name="T26" fmla="*/ 288 w 288"/>
              <a:gd name="T27" fmla="*/ 63 h 228"/>
              <a:gd name="T28" fmla="*/ 274 w 288"/>
              <a:gd name="T29" fmla="*/ 48 h 228"/>
              <a:gd name="T30" fmla="*/ 114 w 288"/>
              <a:gd name="T31" fmla="*/ 34 h 228"/>
              <a:gd name="T32" fmla="*/ 128 w 288"/>
              <a:gd name="T33" fmla="*/ 20 h 228"/>
              <a:gd name="T34" fmla="*/ 160 w 288"/>
              <a:gd name="T35" fmla="*/ 20 h 228"/>
              <a:gd name="T36" fmla="*/ 174 w 288"/>
              <a:gd name="T37" fmla="*/ 34 h 228"/>
              <a:gd name="T38" fmla="*/ 174 w 288"/>
              <a:gd name="T39" fmla="*/ 48 h 228"/>
              <a:gd name="T40" fmla="*/ 114 w 288"/>
              <a:gd name="T41" fmla="*/ 48 h 228"/>
              <a:gd name="T42" fmla="*/ 114 w 288"/>
              <a:gd name="T43" fmla="*/ 3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28">
                <a:moveTo>
                  <a:pt x="274" y="48"/>
                </a:moveTo>
                <a:cubicBezTo>
                  <a:pt x="198" y="48"/>
                  <a:pt x="198" y="48"/>
                  <a:pt x="198" y="48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2" y="0"/>
                  <a:pt x="18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6" y="0"/>
                  <a:pt x="90" y="6"/>
                  <a:pt x="90" y="14"/>
                </a:cubicBezTo>
                <a:cubicBezTo>
                  <a:pt x="90" y="48"/>
                  <a:pt x="90" y="48"/>
                  <a:pt x="90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6" y="48"/>
                  <a:pt x="0" y="55"/>
                  <a:pt x="0" y="63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22"/>
                  <a:pt x="6" y="228"/>
                  <a:pt x="14" y="228"/>
                </a:cubicBezTo>
                <a:cubicBezTo>
                  <a:pt x="274" y="228"/>
                  <a:pt x="274" y="228"/>
                  <a:pt x="274" y="228"/>
                </a:cubicBezTo>
                <a:cubicBezTo>
                  <a:pt x="282" y="228"/>
                  <a:pt x="288" y="222"/>
                  <a:pt x="288" y="214"/>
                </a:cubicBezTo>
                <a:cubicBezTo>
                  <a:pt x="288" y="63"/>
                  <a:pt x="288" y="63"/>
                  <a:pt x="288" y="63"/>
                </a:cubicBezTo>
                <a:cubicBezTo>
                  <a:pt x="288" y="55"/>
                  <a:pt x="282" y="48"/>
                  <a:pt x="274" y="48"/>
                </a:cubicBezTo>
                <a:close/>
                <a:moveTo>
                  <a:pt x="114" y="34"/>
                </a:moveTo>
                <a:cubicBezTo>
                  <a:pt x="114" y="26"/>
                  <a:pt x="120" y="20"/>
                  <a:pt x="128" y="20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8" y="20"/>
                  <a:pt x="174" y="26"/>
                  <a:pt x="174" y="34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14" y="48"/>
                  <a:pt x="114" y="48"/>
                  <a:pt x="114" y="48"/>
                </a:cubicBezTo>
                <a:lnTo>
                  <a:pt x="114" y="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0" name="Freeform 378"/>
          <p:cNvSpPr/>
          <p:nvPr/>
        </p:nvSpPr>
        <p:spPr bwMode="auto">
          <a:xfrm>
            <a:off x="10482891" y="4050111"/>
            <a:ext cx="222604" cy="78213"/>
          </a:xfrm>
          <a:custGeom>
            <a:avLst/>
            <a:gdLst>
              <a:gd name="T0" fmla="*/ 174 w 288"/>
              <a:gd name="T1" fmla="*/ 18 h 101"/>
              <a:gd name="T2" fmla="*/ 174 w 288"/>
              <a:gd name="T3" fmla="*/ 30 h 101"/>
              <a:gd name="T4" fmla="*/ 162 w 288"/>
              <a:gd name="T5" fmla="*/ 30 h 101"/>
              <a:gd name="T6" fmla="*/ 126 w 288"/>
              <a:gd name="T7" fmla="*/ 30 h 101"/>
              <a:gd name="T8" fmla="*/ 114 w 288"/>
              <a:gd name="T9" fmla="*/ 30 h 101"/>
              <a:gd name="T10" fmla="*/ 114 w 288"/>
              <a:gd name="T11" fmla="*/ 18 h 101"/>
              <a:gd name="T12" fmla="*/ 114 w 288"/>
              <a:gd name="T13" fmla="*/ 0 h 101"/>
              <a:gd name="T14" fmla="*/ 0 w 288"/>
              <a:gd name="T15" fmla="*/ 0 h 101"/>
              <a:gd name="T16" fmla="*/ 0 w 288"/>
              <a:gd name="T17" fmla="*/ 86 h 101"/>
              <a:gd name="T18" fmla="*/ 14 w 288"/>
              <a:gd name="T19" fmla="*/ 101 h 101"/>
              <a:gd name="T20" fmla="*/ 274 w 288"/>
              <a:gd name="T21" fmla="*/ 101 h 101"/>
              <a:gd name="T22" fmla="*/ 288 w 288"/>
              <a:gd name="T23" fmla="*/ 86 h 101"/>
              <a:gd name="T24" fmla="*/ 288 w 288"/>
              <a:gd name="T25" fmla="*/ 0 h 101"/>
              <a:gd name="T26" fmla="*/ 174 w 288"/>
              <a:gd name="T27" fmla="*/ 0 h 101"/>
              <a:gd name="T28" fmla="*/ 174 w 288"/>
              <a:gd name="T29" fmla="*/ 1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101">
                <a:moveTo>
                  <a:pt x="174" y="18"/>
                </a:moveTo>
                <a:cubicBezTo>
                  <a:pt x="174" y="30"/>
                  <a:pt x="174" y="30"/>
                  <a:pt x="174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14" y="30"/>
                  <a:pt x="114" y="30"/>
                  <a:pt x="114" y="30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4"/>
                  <a:pt x="6" y="101"/>
                  <a:pt x="14" y="101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82" y="101"/>
                  <a:pt x="288" y="94"/>
                  <a:pt x="288" y="86"/>
                </a:cubicBezTo>
                <a:cubicBezTo>
                  <a:pt x="288" y="0"/>
                  <a:pt x="288" y="0"/>
                  <a:pt x="288" y="0"/>
                </a:cubicBezTo>
                <a:cubicBezTo>
                  <a:pt x="174" y="0"/>
                  <a:pt x="174" y="0"/>
                  <a:pt x="174" y="0"/>
                </a:cubicBezTo>
                <a:lnTo>
                  <a:pt x="174" y="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1" name="Freeform 379"/>
          <p:cNvSpPr>
            <a:spLocks noEditPoints="1"/>
          </p:cNvSpPr>
          <p:nvPr/>
        </p:nvSpPr>
        <p:spPr bwMode="auto">
          <a:xfrm>
            <a:off x="10482891" y="3951846"/>
            <a:ext cx="222604" cy="86234"/>
          </a:xfrm>
          <a:custGeom>
            <a:avLst/>
            <a:gdLst>
              <a:gd name="T0" fmla="*/ 114 w 288"/>
              <a:gd name="T1" fmla="*/ 100 h 110"/>
              <a:gd name="T2" fmla="*/ 114 w 288"/>
              <a:gd name="T3" fmla="*/ 88 h 110"/>
              <a:gd name="T4" fmla="*/ 126 w 288"/>
              <a:gd name="T5" fmla="*/ 88 h 110"/>
              <a:gd name="T6" fmla="*/ 162 w 288"/>
              <a:gd name="T7" fmla="*/ 88 h 110"/>
              <a:gd name="T8" fmla="*/ 174 w 288"/>
              <a:gd name="T9" fmla="*/ 88 h 110"/>
              <a:gd name="T10" fmla="*/ 174 w 288"/>
              <a:gd name="T11" fmla="*/ 100 h 110"/>
              <a:gd name="T12" fmla="*/ 174 w 288"/>
              <a:gd name="T13" fmla="*/ 110 h 110"/>
              <a:gd name="T14" fmla="*/ 288 w 288"/>
              <a:gd name="T15" fmla="*/ 110 h 110"/>
              <a:gd name="T16" fmla="*/ 288 w 288"/>
              <a:gd name="T17" fmla="*/ 62 h 110"/>
              <a:gd name="T18" fmla="*/ 274 w 288"/>
              <a:gd name="T19" fmla="*/ 48 h 110"/>
              <a:gd name="T20" fmla="*/ 198 w 288"/>
              <a:gd name="T21" fmla="*/ 48 h 110"/>
              <a:gd name="T22" fmla="*/ 198 w 288"/>
              <a:gd name="T23" fmla="*/ 14 h 110"/>
              <a:gd name="T24" fmla="*/ 184 w 288"/>
              <a:gd name="T25" fmla="*/ 0 h 110"/>
              <a:gd name="T26" fmla="*/ 104 w 288"/>
              <a:gd name="T27" fmla="*/ 0 h 110"/>
              <a:gd name="T28" fmla="*/ 90 w 288"/>
              <a:gd name="T29" fmla="*/ 14 h 110"/>
              <a:gd name="T30" fmla="*/ 90 w 288"/>
              <a:gd name="T31" fmla="*/ 48 h 110"/>
              <a:gd name="T32" fmla="*/ 14 w 288"/>
              <a:gd name="T33" fmla="*/ 48 h 110"/>
              <a:gd name="T34" fmla="*/ 0 w 288"/>
              <a:gd name="T35" fmla="*/ 62 h 110"/>
              <a:gd name="T36" fmla="*/ 0 w 288"/>
              <a:gd name="T37" fmla="*/ 110 h 110"/>
              <a:gd name="T38" fmla="*/ 114 w 288"/>
              <a:gd name="T39" fmla="*/ 110 h 110"/>
              <a:gd name="T40" fmla="*/ 114 w 288"/>
              <a:gd name="T41" fmla="*/ 100 h 110"/>
              <a:gd name="T42" fmla="*/ 114 w 288"/>
              <a:gd name="T43" fmla="*/ 34 h 110"/>
              <a:gd name="T44" fmla="*/ 128 w 288"/>
              <a:gd name="T45" fmla="*/ 20 h 110"/>
              <a:gd name="T46" fmla="*/ 160 w 288"/>
              <a:gd name="T47" fmla="*/ 20 h 110"/>
              <a:gd name="T48" fmla="*/ 174 w 288"/>
              <a:gd name="T49" fmla="*/ 34 h 110"/>
              <a:gd name="T50" fmla="*/ 174 w 288"/>
              <a:gd name="T51" fmla="*/ 48 h 110"/>
              <a:gd name="T52" fmla="*/ 114 w 288"/>
              <a:gd name="T53" fmla="*/ 48 h 110"/>
              <a:gd name="T54" fmla="*/ 114 w 288"/>
              <a:gd name="T55" fmla="*/ 3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8" h="110">
                <a:moveTo>
                  <a:pt x="114" y="100"/>
                </a:moveTo>
                <a:cubicBezTo>
                  <a:pt x="114" y="88"/>
                  <a:pt x="114" y="88"/>
                  <a:pt x="114" y="88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74" y="88"/>
                  <a:pt x="174" y="88"/>
                  <a:pt x="174" y="88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288" y="110"/>
                  <a:pt x="288" y="110"/>
                  <a:pt x="288" y="110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8" y="54"/>
                  <a:pt x="282" y="48"/>
                  <a:pt x="274" y="48"/>
                </a:cubicBezTo>
                <a:cubicBezTo>
                  <a:pt x="198" y="48"/>
                  <a:pt x="198" y="48"/>
                  <a:pt x="198" y="48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2" y="0"/>
                  <a:pt x="18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6" y="0"/>
                  <a:pt x="90" y="6"/>
                  <a:pt x="90" y="14"/>
                </a:cubicBezTo>
                <a:cubicBezTo>
                  <a:pt x="90" y="48"/>
                  <a:pt x="90" y="48"/>
                  <a:pt x="90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6" y="48"/>
                  <a:pt x="0" y="54"/>
                  <a:pt x="0" y="62"/>
                </a:cubicBezTo>
                <a:cubicBezTo>
                  <a:pt x="0" y="110"/>
                  <a:pt x="0" y="110"/>
                  <a:pt x="0" y="110"/>
                </a:cubicBezTo>
                <a:cubicBezTo>
                  <a:pt x="114" y="110"/>
                  <a:pt x="114" y="110"/>
                  <a:pt x="114" y="110"/>
                </a:cubicBezTo>
                <a:lnTo>
                  <a:pt x="114" y="100"/>
                </a:lnTo>
                <a:close/>
                <a:moveTo>
                  <a:pt x="114" y="34"/>
                </a:moveTo>
                <a:cubicBezTo>
                  <a:pt x="114" y="26"/>
                  <a:pt x="120" y="20"/>
                  <a:pt x="128" y="20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8" y="20"/>
                  <a:pt x="174" y="26"/>
                  <a:pt x="174" y="34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14" y="48"/>
                  <a:pt x="114" y="48"/>
                  <a:pt x="114" y="48"/>
                </a:cubicBezTo>
                <a:lnTo>
                  <a:pt x="114" y="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2" name="Rectangle 380"/>
          <p:cNvSpPr>
            <a:spLocks noChangeArrowheads="1"/>
          </p:cNvSpPr>
          <p:nvPr/>
        </p:nvSpPr>
        <p:spPr bwMode="auto">
          <a:xfrm>
            <a:off x="10579152" y="4030057"/>
            <a:ext cx="28076" cy="3409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7" name="组合 616"/>
          <p:cNvGrpSpPr/>
          <p:nvPr/>
        </p:nvGrpSpPr>
        <p:grpSpPr>
          <a:xfrm>
            <a:off x="10932109" y="3482574"/>
            <a:ext cx="216587" cy="224608"/>
            <a:chOff x="10874448" y="3063345"/>
            <a:chExt cx="216587" cy="224608"/>
          </a:xfrm>
        </p:grpSpPr>
        <p:sp>
          <p:nvSpPr>
            <p:cNvPr id="371" name="Freeform 463"/>
            <p:cNvSpPr/>
            <p:nvPr/>
          </p:nvSpPr>
          <p:spPr bwMode="auto">
            <a:xfrm>
              <a:off x="10930600" y="3063345"/>
              <a:ext cx="70191" cy="72196"/>
            </a:xfrm>
            <a:custGeom>
              <a:avLst/>
              <a:gdLst>
                <a:gd name="T0" fmla="*/ 45 w 91"/>
                <a:gd name="T1" fmla="*/ 91 h 91"/>
                <a:gd name="T2" fmla="*/ 56 w 91"/>
                <a:gd name="T3" fmla="*/ 90 h 91"/>
                <a:gd name="T4" fmla="*/ 41 w 91"/>
                <a:gd name="T5" fmla="*/ 77 h 91"/>
                <a:gd name="T6" fmla="*/ 31 w 91"/>
                <a:gd name="T7" fmla="*/ 60 h 91"/>
                <a:gd name="T8" fmla="*/ 37 w 91"/>
                <a:gd name="T9" fmla="*/ 40 h 91"/>
                <a:gd name="T10" fmla="*/ 58 w 91"/>
                <a:gd name="T11" fmla="*/ 31 h 91"/>
                <a:gd name="T12" fmla="*/ 74 w 91"/>
                <a:gd name="T13" fmla="*/ 37 h 91"/>
                <a:gd name="T14" fmla="*/ 91 w 91"/>
                <a:gd name="T15" fmla="*/ 50 h 91"/>
                <a:gd name="T16" fmla="*/ 91 w 91"/>
                <a:gd name="T17" fmla="*/ 46 h 91"/>
                <a:gd name="T18" fmla="*/ 45 w 91"/>
                <a:gd name="T19" fmla="*/ 0 h 91"/>
                <a:gd name="T20" fmla="*/ 0 w 91"/>
                <a:gd name="T21" fmla="*/ 46 h 91"/>
                <a:gd name="T22" fmla="*/ 45 w 91"/>
                <a:gd name="T2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49" y="91"/>
                    <a:pt x="53" y="91"/>
                    <a:pt x="56" y="90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5" y="73"/>
                    <a:pt x="32" y="67"/>
                    <a:pt x="31" y="60"/>
                  </a:cubicBezTo>
                  <a:cubicBezTo>
                    <a:pt x="31" y="53"/>
                    <a:pt x="33" y="46"/>
                    <a:pt x="37" y="40"/>
                  </a:cubicBezTo>
                  <a:cubicBezTo>
                    <a:pt x="42" y="34"/>
                    <a:pt x="50" y="31"/>
                    <a:pt x="58" y="31"/>
                  </a:cubicBezTo>
                  <a:cubicBezTo>
                    <a:pt x="64" y="31"/>
                    <a:pt x="70" y="33"/>
                    <a:pt x="74" y="37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49"/>
                    <a:pt x="91" y="47"/>
                    <a:pt x="91" y="46"/>
                  </a:cubicBezTo>
                  <a:cubicBezTo>
                    <a:pt x="91" y="21"/>
                    <a:pt x="71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2" name="Freeform 464"/>
            <p:cNvSpPr/>
            <p:nvPr/>
          </p:nvSpPr>
          <p:spPr bwMode="auto">
            <a:xfrm>
              <a:off x="10964692" y="3099442"/>
              <a:ext cx="126343" cy="110300"/>
            </a:xfrm>
            <a:custGeom>
              <a:avLst/>
              <a:gdLst>
                <a:gd name="T0" fmla="*/ 104 w 163"/>
                <a:gd name="T1" fmla="*/ 26 h 143"/>
                <a:gd name="T2" fmla="*/ 79 w 163"/>
                <a:gd name="T3" fmla="*/ 31 h 143"/>
                <a:gd name="T4" fmla="*/ 66 w 163"/>
                <a:gd name="T5" fmla="*/ 40 h 143"/>
                <a:gd name="T6" fmla="*/ 20 w 163"/>
                <a:gd name="T7" fmla="*/ 2 h 143"/>
                <a:gd name="T8" fmla="*/ 13 w 163"/>
                <a:gd name="T9" fmla="*/ 0 h 143"/>
                <a:gd name="T10" fmla="*/ 4 w 163"/>
                <a:gd name="T11" fmla="*/ 4 h 143"/>
                <a:gd name="T12" fmla="*/ 5 w 163"/>
                <a:gd name="T13" fmla="*/ 20 h 143"/>
                <a:gd name="T14" fmla="*/ 52 w 163"/>
                <a:gd name="T15" fmla="*/ 58 h 143"/>
                <a:gd name="T16" fmla="*/ 46 w 163"/>
                <a:gd name="T17" fmla="*/ 73 h 143"/>
                <a:gd name="T18" fmla="*/ 45 w 163"/>
                <a:gd name="T19" fmla="*/ 81 h 143"/>
                <a:gd name="T20" fmla="*/ 73 w 163"/>
                <a:gd name="T21" fmla="*/ 66 h 143"/>
                <a:gd name="T22" fmla="*/ 89 w 163"/>
                <a:gd name="T23" fmla="*/ 62 h 143"/>
                <a:gd name="T24" fmla="*/ 119 w 163"/>
                <a:gd name="T25" fmla="*/ 79 h 143"/>
                <a:gd name="T26" fmla="*/ 106 w 163"/>
                <a:gd name="T27" fmla="*/ 125 h 143"/>
                <a:gd name="T28" fmla="*/ 82 w 163"/>
                <a:gd name="T29" fmla="*/ 139 h 143"/>
                <a:gd name="T30" fmla="*/ 104 w 163"/>
                <a:gd name="T31" fmla="*/ 143 h 143"/>
                <a:gd name="T32" fmla="*/ 163 w 163"/>
                <a:gd name="T33" fmla="*/ 84 h 143"/>
                <a:gd name="T34" fmla="*/ 104 w 163"/>
                <a:gd name="T35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143">
                  <a:moveTo>
                    <a:pt x="104" y="26"/>
                  </a:moveTo>
                  <a:cubicBezTo>
                    <a:pt x="95" y="26"/>
                    <a:pt x="86" y="28"/>
                    <a:pt x="79" y="31"/>
                  </a:cubicBezTo>
                  <a:cubicBezTo>
                    <a:pt x="74" y="34"/>
                    <a:pt x="70" y="36"/>
                    <a:pt x="66" y="4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0" y="9"/>
                    <a:pt x="1" y="16"/>
                    <a:pt x="5" y="20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9" y="62"/>
                    <a:pt x="47" y="67"/>
                    <a:pt x="46" y="73"/>
                  </a:cubicBezTo>
                  <a:cubicBezTo>
                    <a:pt x="46" y="75"/>
                    <a:pt x="45" y="78"/>
                    <a:pt x="45" y="81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8" y="63"/>
                    <a:pt x="84" y="62"/>
                    <a:pt x="89" y="62"/>
                  </a:cubicBezTo>
                  <a:cubicBezTo>
                    <a:pt x="102" y="62"/>
                    <a:pt x="113" y="68"/>
                    <a:pt x="119" y="79"/>
                  </a:cubicBezTo>
                  <a:cubicBezTo>
                    <a:pt x="128" y="95"/>
                    <a:pt x="122" y="116"/>
                    <a:pt x="106" y="125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8" y="141"/>
                    <a:pt x="96" y="143"/>
                    <a:pt x="104" y="143"/>
                  </a:cubicBezTo>
                  <a:cubicBezTo>
                    <a:pt x="136" y="143"/>
                    <a:pt x="163" y="117"/>
                    <a:pt x="163" y="84"/>
                  </a:cubicBezTo>
                  <a:cubicBezTo>
                    <a:pt x="163" y="52"/>
                    <a:pt x="136" y="26"/>
                    <a:pt x="104" y="2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3" name="Freeform 465"/>
            <p:cNvSpPr/>
            <p:nvPr/>
          </p:nvSpPr>
          <p:spPr bwMode="auto">
            <a:xfrm>
              <a:off x="10874448" y="3159605"/>
              <a:ext cx="176478" cy="128348"/>
            </a:xfrm>
            <a:custGeom>
              <a:avLst/>
              <a:gdLst>
                <a:gd name="T0" fmla="*/ 152 w 227"/>
                <a:gd name="T1" fmla="*/ 69 h 165"/>
                <a:gd name="T2" fmla="*/ 215 w 227"/>
                <a:gd name="T3" fmla="*/ 35 h 165"/>
                <a:gd name="T4" fmla="*/ 222 w 227"/>
                <a:gd name="T5" fmla="*/ 9 h 165"/>
                <a:gd name="T6" fmla="*/ 205 w 227"/>
                <a:gd name="T7" fmla="*/ 0 h 165"/>
                <a:gd name="T8" fmla="*/ 196 w 227"/>
                <a:gd name="T9" fmla="*/ 2 h 165"/>
                <a:gd name="T10" fmla="*/ 135 w 227"/>
                <a:gd name="T11" fmla="*/ 36 h 165"/>
                <a:gd name="T12" fmla="*/ 123 w 227"/>
                <a:gd name="T13" fmla="*/ 26 h 165"/>
                <a:gd name="T14" fmla="*/ 77 w 227"/>
                <a:gd name="T15" fmla="*/ 11 h 165"/>
                <a:gd name="T16" fmla="*/ 0 w 227"/>
                <a:gd name="T17" fmla="*/ 88 h 165"/>
                <a:gd name="T18" fmla="*/ 77 w 227"/>
                <a:gd name="T19" fmla="*/ 165 h 165"/>
                <a:gd name="T20" fmla="*/ 155 w 227"/>
                <a:gd name="T21" fmla="*/ 88 h 165"/>
                <a:gd name="T22" fmla="*/ 154 w 227"/>
                <a:gd name="T23" fmla="*/ 85 h 165"/>
                <a:gd name="T24" fmla="*/ 152 w 227"/>
                <a:gd name="T25" fmla="*/ 6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165">
                  <a:moveTo>
                    <a:pt x="152" y="69"/>
                  </a:moveTo>
                  <a:cubicBezTo>
                    <a:pt x="215" y="35"/>
                    <a:pt x="215" y="35"/>
                    <a:pt x="215" y="35"/>
                  </a:cubicBezTo>
                  <a:cubicBezTo>
                    <a:pt x="224" y="30"/>
                    <a:pt x="227" y="18"/>
                    <a:pt x="222" y="9"/>
                  </a:cubicBezTo>
                  <a:cubicBezTo>
                    <a:pt x="219" y="3"/>
                    <a:pt x="212" y="0"/>
                    <a:pt x="205" y="0"/>
                  </a:cubicBezTo>
                  <a:cubicBezTo>
                    <a:pt x="202" y="0"/>
                    <a:pt x="199" y="0"/>
                    <a:pt x="196" y="2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1" y="32"/>
                    <a:pt x="127" y="29"/>
                    <a:pt x="123" y="26"/>
                  </a:cubicBezTo>
                  <a:cubicBezTo>
                    <a:pt x="110" y="16"/>
                    <a:pt x="94" y="11"/>
                    <a:pt x="77" y="11"/>
                  </a:cubicBezTo>
                  <a:cubicBezTo>
                    <a:pt x="35" y="11"/>
                    <a:pt x="0" y="45"/>
                    <a:pt x="0" y="88"/>
                  </a:cubicBezTo>
                  <a:cubicBezTo>
                    <a:pt x="0" y="131"/>
                    <a:pt x="35" y="165"/>
                    <a:pt x="77" y="165"/>
                  </a:cubicBezTo>
                  <a:cubicBezTo>
                    <a:pt x="120" y="165"/>
                    <a:pt x="155" y="131"/>
                    <a:pt x="155" y="88"/>
                  </a:cubicBezTo>
                  <a:cubicBezTo>
                    <a:pt x="155" y="87"/>
                    <a:pt x="155" y="86"/>
                    <a:pt x="154" y="85"/>
                  </a:cubicBezTo>
                  <a:cubicBezTo>
                    <a:pt x="154" y="80"/>
                    <a:pt x="154" y="75"/>
                    <a:pt x="152" y="6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4" name="Freeform 466"/>
          <p:cNvSpPr>
            <a:spLocks noEditPoints="1"/>
          </p:cNvSpPr>
          <p:nvPr/>
        </p:nvSpPr>
        <p:spPr bwMode="auto">
          <a:xfrm>
            <a:off x="8702064" y="3929785"/>
            <a:ext cx="214582" cy="222604"/>
          </a:xfrm>
          <a:custGeom>
            <a:avLst/>
            <a:gdLst>
              <a:gd name="T0" fmla="*/ 46 w 278"/>
              <a:gd name="T1" fmla="*/ 34 h 288"/>
              <a:gd name="T2" fmla="*/ 28 w 278"/>
              <a:gd name="T3" fmla="*/ 34 h 288"/>
              <a:gd name="T4" fmla="*/ 0 w 278"/>
              <a:gd name="T5" fmla="*/ 64 h 288"/>
              <a:gd name="T6" fmla="*/ 28 w 278"/>
              <a:gd name="T7" fmla="*/ 94 h 288"/>
              <a:gd name="T8" fmla="*/ 46 w 278"/>
              <a:gd name="T9" fmla="*/ 94 h 288"/>
              <a:gd name="T10" fmla="*/ 46 w 278"/>
              <a:gd name="T11" fmla="*/ 114 h 288"/>
              <a:gd name="T12" fmla="*/ 28 w 278"/>
              <a:gd name="T13" fmla="*/ 114 h 288"/>
              <a:gd name="T14" fmla="*/ 0 w 278"/>
              <a:gd name="T15" fmla="*/ 144 h 288"/>
              <a:gd name="T16" fmla="*/ 28 w 278"/>
              <a:gd name="T17" fmla="*/ 174 h 288"/>
              <a:gd name="T18" fmla="*/ 46 w 278"/>
              <a:gd name="T19" fmla="*/ 174 h 288"/>
              <a:gd name="T20" fmla="*/ 46 w 278"/>
              <a:gd name="T21" fmla="*/ 194 h 288"/>
              <a:gd name="T22" fmla="*/ 28 w 278"/>
              <a:gd name="T23" fmla="*/ 194 h 288"/>
              <a:gd name="T24" fmla="*/ 0 w 278"/>
              <a:gd name="T25" fmla="*/ 224 h 288"/>
              <a:gd name="T26" fmla="*/ 28 w 278"/>
              <a:gd name="T27" fmla="*/ 254 h 288"/>
              <a:gd name="T28" fmla="*/ 46 w 278"/>
              <a:gd name="T29" fmla="*/ 254 h 288"/>
              <a:gd name="T30" fmla="*/ 46 w 278"/>
              <a:gd name="T31" fmla="*/ 288 h 288"/>
              <a:gd name="T32" fmla="*/ 278 w 278"/>
              <a:gd name="T33" fmla="*/ 288 h 288"/>
              <a:gd name="T34" fmla="*/ 278 w 278"/>
              <a:gd name="T35" fmla="*/ 0 h 288"/>
              <a:gd name="T36" fmla="*/ 46 w 278"/>
              <a:gd name="T37" fmla="*/ 0 h 288"/>
              <a:gd name="T38" fmla="*/ 46 w 278"/>
              <a:gd name="T39" fmla="*/ 34 h 288"/>
              <a:gd name="T40" fmla="*/ 28 w 278"/>
              <a:gd name="T41" fmla="*/ 78 h 288"/>
              <a:gd name="T42" fmla="*/ 16 w 278"/>
              <a:gd name="T43" fmla="*/ 64 h 288"/>
              <a:gd name="T44" fmla="*/ 28 w 278"/>
              <a:gd name="T45" fmla="*/ 50 h 288"/>
              <a:gd name="T46" fmla="*/ 76 w 278"/>
              <a:gd name="T47" fmla="*/ 50 h 288"/>
              <a:gd name="T48" fmla="*/ 88 w 278"/>
              <a:gd name="T49" fmla="*/ 64 h 288"/>
              <a:gd name="T50" fmla="*/ 76 w 278"/>
              <a:gd name="T51" fmla="*/ 78 h 288"/>
              <a:gd name="T52" fmla="*/ 28 w 278"/>
              <a:gd name="T53" fmla="*/ 78 h 288"/>
              <a:gd name="T54" fmla="*/ 28 w 278"/>
              <a:gd name="T55" fmla="*/ 158 h 288"/>
              <a:gd name="T56" fmla="*/ 16 w 278"/>
              <a:gd name="T57" fmla="*/ 144 h 288"/>
              <a:gd name="T58" fmla="*/ 28 w 278"/>
              <a:gd name="T59" fmla="*/ 130 h 288"/>
              <a:gd name="T60" fmla="*/ 76 w 278"/>
              <a:gd name="T61" fmla="*/ 130 h 288"/>
              <a:gd name="T62" fmla="*/ 88 w 278"/>
              <a:gd name="T63" fmla="*/ 144 h 288"/>
              <a:gd name="T64" fmla="*/ 76 w 278"/>
              <a:gd name="T65" fmla="*/ 158 h 288"/>
              <a:gd name="T66" fmla="*/ 28 w 278"/>
              <a:gd name="T67" fmla="*/ 158 h 288"/>
              <a:gd name="T68" fmla="*/ 28 w 278"/>
              <a:gd name="T69" fmla="*/ 238 h 288"/>
              <a:gd name="T70" fmla="*/ 16 w 278"/>
              <a:gd name="T71" fmla="*/ 224 h 288"/>
              <a:gd name="T72" fmla="*/ 28 w 278"/>
              <a:gd name="T73" fmla="*/ 210 h 288"/>
              <a:gd name="T74" fmla="*/ 76 w 278"/>
              <a:gd name="T75" fmla="*/ 210 h 288"/>
              <a:gd name="T76" fmla="*/ 88 w 278"/>
              <a:gd name="T77" fmla="*/ 224 h 288"/>
              <a:gd name="T78" fmla="*/ 76 w 278"/>
              <a:gd name="T79" fmla="*/ 238 h 288"/>
              <a:gd name="T80" fmla="*/ 28 w 278"/>
              <a:gd name="T81" fmla="*/ 23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8" h="288">
                <a:moveTo>
                  <a:pt x="46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10" y="34"/>
                  <a:pt x="0" y="45"/>
                  <a:pt x="0" y="64"/>
                </a:cubicBezTo>
                <a:cubicBezTo>
                  <a:pt x="0" y="83"/>
                  <a:pt x="10" y="94"/>
                  <a:pt x="28" y="94"/>
                </a:cubicBezTo>
                <a:cubicBezTo>
                  <a:pt x="46" y="94"/>
                  <a:pt x="46" y="94"/>
                  <a:pt x="46" y="9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10" y="114"/>
                  <a:pt x="0" y="125"/>
                  <a:pt x="0" y="144"/>
                </a:cubicBezTo>
                <a:cubicBezTo>
                  <a:pt x="0" y="163"/>
                  <a:pt x="10" y="174"/>
                  <a:pt x="28" y="174"/>
                </a:cubicBezTo>
                <a:cubicBezTo>
                  <a:pt x="46" y="174"/>
                  <a:pt x="46" y="174"/>
                  <a:pt x="46" y="17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28" y="194"/>
                  <a:pt x="28" y="194"/>
                  <a:pt x="28" y="194"/>
                </a:cubicBezTo>
                <a:cubicBezTo>
                  <a:pt x="10" y="194"/>
                  <a:pt x="0" y="205"/>
                  <a:pt x="0" y="224"/>
                </a:cubicBezTo>
                <a:cubicBezTo>
                  <a:pt x="0" y="243"/>
                  <a:pt x="10" y="254"/>
                  <a:pt x="28" y="254"/>
                </a:cubicBezTo>
                <a:cubicBezTo>
                  <a:pt x="46" y="254"/>
                  <a:pt x="46" y="254"/>
                  <a:pt x="46" y="254"/>
                </a:cubicBezTo>
                <a:cubicBezTo>
                  <a:pt x="46" y="288"/>
                  <a:pt x="46" y="288"/>
                  <a:pt x="46" y="288"/>
                </a:cubicBezTo>
                <a:cubicBezTo>
                  <a:pt x="278" y="288"/>
                  <a:pt x="278" y="288"/>
                  <a:pt x="278" y="288"/>
                </a:cubicBezTo>
                <a:cubicBezTo>
                  <a:pt x="278" y="0"/>
                  <a:pt x="278" y="0"/>
                  <a:pt x="278" y="0"/>
                </a:cubicBezTo>
                <a:cubicBezTo>
                  <a:pt x="46" y="0"/>
                  <a:pt x="46" y="0"/>
                  <a:pt x="46" y="0"/>
                </a:cubicBezTo>
                <a:lnTo>
                  <a:pt x="46" y="34"/>
                </a:lnTo>
                <a:close/>
                <a:moveTo>
                  <a:pt x="28" y="78"/>
                </a:moveTo>
                <a:cubicBezTo>
                  <a:pt x="19" y="78"/>
                  <a:pt x="16" y="74"/>
                  <a:pt x="16" y="64"/>
                </a:cubicBezTo>
                <a:cubicBezTo>
                  <a:pt x="16" y="54"/>
                  <a:pt x="19" y="50"/>
                  <a:pt x="28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85" y="50"/>
                  <a:pt x="88" y="54"/>
                  <a:pt x="88" y="64"/>
                </a:cubicBezTo>
                <a:cubicBezTo>
                  <a:pt x="88" y="74"/>
                  <a:pt x="85" y="78"/>
                  <a:pt x="76" y="78"/>
                </a:cubicBezTo>
                <a:lnTo>
                  <a:pt x="28" y="78"/>
                </a:lnTo>
                <a:close/>
                <a:moveTo>
                  <a:pt x="28" y="158"/>
                </a:moveTo>
                <a:cubicBezTo>
                  <a:pt x="19" y="158"/>
                  <a:pt x="16" y="154"/>
                  <a:pt x="16" y="144"/>
                </a:cubicBezTo>
                <a:cubicBezTo>
                  <a:pt x="16" y="134"/>
                  <a:pt x="19" y="130"/>
                  <a:pt x="28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85" y="130"/>
                  <a:pt x="88" y="134"/>
                  <a:pt x="88" y="144"/>
                </a:cubicBezTo>
                <a:cubicBezTo>
                  <a:pt x="88" y="154"/>
                  <a:pt x="85" y="158"/>
                  <a:pt x="76" y="158"/>
                </a:cubicBezTo>
                <a:lnTo>
                  <a:pt x="28" y="158"/>
                </a:lnTo>
                <a:close/>
                <a:moveTo>
                  <a:pt x="28" y="238"/>
                </a:moveTo>
                <a:cubicBezTo>
                  <a:pt x="19" y="238"/>
                  <a:pt x="16" y="234"/>
                  <a:pt x="16" y="224"/>
                </a:cubicBezTo>
                <a:cubicBezTo>
                  <a:pt x="16" y="214"/>
                  <a:pt x="19" y="210"/>
                  <a:pt x="28" y="210"/>
                </a:cubicBezTo>
                <a:cubicBezTo>
                  <a:pt x="76" y="210"/>
                  <a:pt x="76" y="210"/>
                  <a:pt x="76" y="210"/>
                </a:cubicBezTo>
                <a:cubicBezTo>
                  <a:pt x="85" y="210"/>
                  <a:pt x="88" y="214"/>
                  <a:pt x="88" y="224"/>
                </a:cubicBezTo>
                <a:cubicBezTo>
                  <a:pt x="88" y="234"/>
                  <a:pt x="85" y="238"/>
                  <a:pt x="76" y="238"/>
                </a:cubicBezTo>
                <a:lnTo>
                  <a:pt x="28" y="23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2" name="Freeform 505"/>
          <p:cNvSpPr>
            <a:spLocks noEditPoints="1"/>
          </p:cNvSpPr>
          <p:nvPr/>
        </p:nvSpPr>
        <p:spPr bwMode="auto">
          <a:xfrm>
            <a:off x="8698053" y="3055415"/>
            <a:ext cx="222604" cy="186506"/>
          </a:xfrm>
          <a:custGeom>
            <a:avLst/>
            <a:gdLst>
              <a:gd name="T0" fmla="*/ 92 w 111"/>
              <a:gd name="T1" fmla="*/ 27 h 93"/>
              <a:gd name="T2" fmla="*/ 81 w 111"/>
              <a:gd name="T3" fmla="*/ 0 h 93"/>
              <a:gd name="T4" fmla="*/ 0 w 111"/>
              <a:gd name="T5" fmla="*/ 31 h 93"/>
              <a:gd name="T6" fmla="*/ 23 w 111"/>
              <a:gd name="T7" fmla="*/ 93 h 93"/>
              <a:gd name="T8" fmla="*/ 23 w 111"/>
              <a:gd name="T9" fmla="*/ 93 h 93"/>
              <a:gd name="T10" fmla="*/ 111 w 111"/>
              <a:gd name="T11" fmla="*/ 93 h 93"/>
              <a:gd name="T12" fmla="*/ 111 w 111"/>
              <a:gd name="T13" fmla="*/ 27 h 93"/>
              <a:gd name="T14" fmla="*/ 92 w 111"/>
              <a:gd name="T15" fmla="*/ 27 h 93"/>
              <a:gd name="T16" fmla="*/ 84 w 111"/>
              <a:gd name="T17" fmla="*/ 27 h 93"/>
              <a:gd name="T18" fmla="*/ 32 w 111"/>
              <a:gd name="T19" fmla="*/ 27 h 93"/>
              <a:gd name="T20" fmla="*/ 77 w 111"/>
              <a:gd name="T21" fmla="*/ 9 h 93"/>
              <a:gd name="T22" fmla="*/ 84 w 111"/>
              <a:gd name="T23" fmla="*/ 27 h 93"/>
              <a:gd name="T24" fmla="*/ 9 w 111"/>
              <a:gd name="T25" fmla="*/ 36 h 93"/>
              <a:gd name="T26" fmla="*/ 23 w 111"/>
              <a:gd name="T27" fmla="*/ 30 h 93"/>
              <a:gd name="T28" fmla="*/ 23 w 111"/>
              <a:gd name="T29" fmla="*/ 73 h 93"/>
              <a:gd name="T30" fmla="*/ 9 w 111"/>
              <a:gd name="T31" fmla="*/ 36 h 93"/>
              <a:gd name="T32" fmla="*/ 31 w 111"/>
              <a:gd name="T33" fmla="*/ 85 h 93"/>
              <a:gd name="T34" fmla="*/ 31 w 111"/>
              <a:gd name="T35" fmla="*/ 34 h 93"/>
              <a:gd name="T36" fmla="*/ 104 w 111"/>
              <a:gd name="T37" fmla="*/ 34 h 93"/>
              <a:gd name="T38" fmla="*/ 104 w 111"/>
              <a:gd name="T39" fmla="*/ 85 h 93"/>
              <a:gd name="T40" fmla="*/ 31 w 111"/>
              <a:gd name="T41" fmla="*/ 8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" h="93">
                <a:moveTo>
                  <a:pt x="92" y="27"/>
                </a:moveTo>
                <a:lnTo>
                  <a:pt x="81" y="0"/>
                </a:lnTo>
                <a:lnTo>
                  <a:pt x="0" y="31"/>
                </a:lnTo>
                <a:lnTo>
                  <a:pt x="23" y="93"/>
                </a:lnTo>
                <a:lnTo>
                  <a:pt x="23" y="93"/>
                </a:lnTo>
                <a:lnTo>
                  <a:pt x="111" y="93"/>
                </a:lnTo>
                <a:lnTo>
                  <a:pt x="111" y="27"/>
                </a:lnTo>
                <a:lnTo>
                  <a:pt x="92" y="27"/>
                </a:lnTo>
                <a:close/>
                <a:moveTo>
                  <a:pt x="84" y="27"/>
                </a:moveTo>
                <a:lnTo>
                  <a:pt x="32" y="27"/>
                </a:lnTo>
                <a:lnTo>
                  <a:pt x="77" y="9"/>
                </a:lnTo>
                <a:lnTo>
                  <a:pt x="84" y="27"/>
                </a:lnTo>
                <a:close/>
                <a:moveTo>
                  <a:pt x="9" y="36"/>
                </a:moveTo>
                <a:lnTo>
                  <a:pt x="23" y="30"/>
                </a:lnTo>
                <a:lnTo>
                  <a:pt x="23" y="73"/>
                </a:lnTo>
                <a:lnTo>
                  <a:pt x="9" y="36"/>
                </a:lnTo>
                <a:close/>
                <a:moveTo>
                  <a:pt x="31" y="85"/>
                </a:moveTo>
                <a:lnTo>
                  <a:pt x="31" y="34"/>
                </a:lnTo>
                <a:lnTo>
                  <a:pt x="104" y="34"/>
                </a:lnTo>
                <a:lnTo>
                  <a:pt x="104" y="85"/>
                </a:lnTo>
                <a:lnTo>
                  <a:pt x="31" y="8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3" name="Freeform 506"/>
          <p:cNvSpPr/>
          <p:nvPr/>
        </p:nvSpPr>
        <p:spPr bwMode="auto">
          <a:xfrm>
            <a:off x="8776264" y="3149671"/>
            <a:ext cx="116315" cy="66180"/>
          </a:xfrm>
          <a:custGeom>
            <a:avLst/>
            <a:gdLst>
              <a:gd name="T0" fmla="*/ 50 w 58"/>
              <a:gd name="T1" fmla="*/ 7 h 33"/>
              <a:gd name="T2" fmla="*/ 44 w 58"/>
              <a:gd name="T3" fmla="*/ 9 h 33"/>
              <a:gd name="T4" fmla="*/ 39 w 58"/>
              <a:gd name="T5" fmla="*/ 0 h 33"/>
              <a:gd name="T6" fmla="*/ 23 w 58"/>
              <a:gd name="T7" fmla="*/ 23 h 33"/>
              <a:gd name="T8" fmla="*/ 14 w 58"/>
              <a:gd name="T9" fmla="*/ 18 h 33"/>
              <a:gd name="T10" fmla="*/ 0 w 58"/>
              <a:gd name="T11" fmla="*/ 33 h 33"/>
              <a:gd name="T12" fmla="*/ 58 w 58"/>
              <a:gd name="T13" fmla="*/ 33 h 33"/>
              <a:gd name="T14" fmla="*/ 50 w 58"/>
              <a:gd name="T15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33">
                <a:moveTo>
                  <a:pt x="50" y="7"/>
                </a:moveTo>
                <a:lnTo>
                  <a:pt x="44" y="9"/>
                </a:lnTo>
                <a:lnTo>
                  <a:pt x="39" y="0"/>
                </a:lnTo>
                <a:lnTo>
                  <a:pt x="23" y="23"/>
                </a:lnTo>
                <a:lnTo>
                  <a:pt x="14" y="18"/>
                </a:lnTo>
                <a:lnTo>
                  <a:pt x="0" y="33"/>
                </a:lnTo>
                <a:lnTo>
                  <a:pt x="58" y="33"/>
                </a:lnTo>
                <a:lnTo>
                  <a:pt x="50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4" name="Oval 507"/>
          <p:cNvSpPr>
            <a:spLocks noChangeArrowheads="1"/>
          </p:cNvSpPr>
          <p:nvPr/>
        </p:nvSpPr>
        <p:spPr bwMode="auto">
          <a:xfrm>
            <a:off x="8778270" y="3141649"/>
            <a:ext cx="28076" cy="2807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6" name="Rectangle 523"/>
          <p:cNvSpPr>
            <a:spLocks noChangeArrowheads="1"/>
          </p:cNvSpPr>
          <p:nvPr/>
        </p:nvSpPr>
        <p:spPr bwMode="auto">
          <a:xfrm>
            <a:off x="8758216" y="3502628"/>
            <a:ext cx="162441" cy="36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7" name="Rectangle 524"/>
          <p:cNvSpPr>
            <a:spLocks noChangeArrowheads="1"/>
          </p:cNvSpPr>
          <p:nvPr/>
        </p:nvSpPr>
        <p:spPr bwMode="auto">
          <a:xfrm>
            <a:off x="8758216" y="3578834"/>
            <a:ext cx="162441" cy="36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8" name="Rectangle 525"/>
          <p:cNvSpPr>
            <a:spLocks noChangeArrowheads="1"/>
          </p:cNvSpPr>
          <p:nvPr/>
        </p:nvSpPr>
        <p:spPr bwMode="auto">
          <a:xfrm>
            <a:off x="8758216" y="3655041"/>
            <a:ext cx="162441" cy="36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" name="Oval 526"/>
          <p:cNvSpPr>
            <a:spLocks noChangeArrowheads="1"/>
          </p:cNvSpPr>
          <p:nvPr/>
        </p:nvSpPr>
        <p:spPr bwMode="auto">
          <a:xfrm>
            <a:off x="8698053" y="3502628"/>
            <a:ext cx="34093" cy="360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" name="Oval 527"/>
          <p:cNvSpPr>
            <a:spLocks noChangeArrowheads="1"/>
          </p:cNvSpPr>
          <p:nvPr/>
        </p:nvSpPr>
        <p:spPr bwMode="auto">
          <a:xfrm>
            <a:off x="8698053" y="3578834"/>
            <a:ext cx="34093" cy="360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1" name="Oval 528"/>
          <p:cNvSpPr>
            <a:spLocks noChangeArrowheads="1"/>
          </p:cNvSpPr>
          <p:nvPr/>
        </p:nvSpPr>
        <p:spPr bwMode="auto">
          <a:xfrm>
            <a:off x="8698053" y="3655041"/>
            <a:ext cx="34093" cy="360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2" name="Rectangle 539"/>
          <p:cNvSpPr>
            <a:spLocks noChangeArrowheads="1"/>
          </p:cNvSpPr>
          <p:nvPr/>
        </p:nvSpPr>
        <p:spPr bwMode="auto">
          <a:xfrm>
            <a:off x="9588467" y="3482574"/>
            <a:ext cx="92250" cy="92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3" name="Rectangle 540"/>
          <p:cNvSpPr>
            <a:spLocks noChangeArrowheads="1"/>
          </p:cNvSpPr>
          <p:nvPr/>
        </p:nvSpPr>
        <p:spPr bwMode="auto">
          <a:xfrm>
            <a:off x="9720825" y="3482574"/>
            <a:ext cx="90245" cy="92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4" name="Rectangle 541"/>
          <p:cNvSpPr>
            <a:spLocks noChangeArrowheads="1"/>
          </p:cNvSpPr>
          <p:nvPr/>
        </p:nvSpPr>
        <p:spPr bwMode="auto">
          <a:xfrm>
            <a:off x="9588467" y="3614932"/>
            <a:ext cx="92250" cy="92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5" name="Rectangle 542"/>
          <p:cNvSpPr>
            <a:spLocks noChangeArrowheads="1"/>
          </p:cNvSpPr>
          <p:nvPr/>
        </p:nvSpPr>
        <p:spPr bwMode="auto">
          <a:xfrm>
            <a:off x="9720825" y="3614932"/>
            <a:ext cx="90245" cy="92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8" name="Freeform 587"/>
          <p:cNvSpPr>
            <a:spLocks noEditPoints="1"/>
          </p:cNvSpPr>
          <p:nvPr/>
        </p:nvSpPr>
        <p:spPr bwMode="auto">
          <a:xfrm>
            <a:off x="10482891" y="3482574"/>
            <a:ext cx="222604" cy="224609"/>
          </a:xfrm>
          <a:custGeom>
            <a:avLst/>
            <a:gdLst>
              <a:gd name="T0" fmla="*/ 288 w 288"/>
              <a:gd name="T1" fmla="*/ 49 h 289"/>
              <a:gd name="T2" fmla="*/ 239 w 288"/>
              <a:gd name="T3" fmla="*/ 0 h 289"/>
              <a:gd name="T4" fmla="*/ 191 w 288"/>
              <a:gd name="T5" fmla="*/ 49 h 289"/>
              <a:gd name="T6" fmla="*/ 227 w 288"/>
              <a:gd name="T7" fmla="*/ 95 h 289"/>
              <a:gd name="T8" fmla="*/ 227 w 288"/>
              <a:gd name="T9" fmla="*/ 133 h 289"/>
              <a:gd name="T10" fmla="*/ 190 w 288"/>
              <a:gd name="T11" fmla="*/ 133 h 289"/>
              <a:gd name="T12" fmla="*/ 143 w 288"/>
              <a:gd name="T13" fmla="*/ 96 h 289"/>
              <a:gd name="T14" fmla="*/ 96 w 288"/>
              <a:gd name="T15" fmla="*/ 133 h 289"/>
              <a:gd name="T16" fmla="*/ 35 w 288"/>
              <a:gd name="T17" fmla="*/ 133 h 289"/>
              <a:gd name="T18" fmla="*/ 35 w 288"/>
              <a:gd name="T19" fmla="*/ 194 h 289"/>
              <a:gd name="T20" fmla="*/ 0 w 288"/>
              <a:gd name="T21" fmla="*/ 241 h 289"/>
              <a:gd name="T22" fmla="*/ 48 w 288"/>
              <a:gd name="T23" fmla="*/ 289 h 289"/>
              <a:gd name="T24" fmla="*/ 95 w 288"/>
              <a:gd name="T25" fmla="*/ 241 h 289"/>
              <a:gd name="T26" fmla="*/ 59 w 288"/>
              <a:gd name="T27" fmla="*/ 194 h 289"/>
              <a:gd name="T28" fmla="*/ 59 w 288"/>
              <a:gd name="T29" fmla="*/ 157 h 289"/>
              <a:gd name="T30" fmla="*/ 96 w 288"/>
              <a:gd name="T31" fmla="*/ 157 h 289"/>
              <a:gd name="T32" fmla="*/ 143 w 288"/>
              <a:gd name="T33" fmla="*/ 193 h 289"/>
              <a:gd name="T34" fmla="*/ 190 w 288"/>
              <a:gd name="T35" fmla="*/ 157 h 289"/>
              <a:gd name="T36" fmla="*/ 251 w 288"/>
              <a:gd name="T37" fmla="*/ 157 h 289"/>
              <a:gd name="T38" fmla="*/ 251 w 288"/>
              <a:gd name="T39" fmla="*/ 95 h 289"/>
              <a:gd name="T40" fmla="*/ 288 w 288"/>
              <a:gd name="T41" fmla="*/ 49 h 289"/>
              <a:gd name="T42" fmla="*/ 71 w 288"/>
              <a:gd name="T43" fmla="*/ 241 h 289"/>
              <a:gd name="T44" fmla="*/ 48 w 288"/>
              <a:gd name="T45" fmla="*/ 265 h 289"/>
              <a:gd name="T46" fmla="*/ 24 w 288"/>
              <a:gd name="T47" fmla="*/ 241 h 289"/>
              <a:gd name="T48" fmla="*/ 48 w 288"/>
              <a:gd name="T49" fmla="*/ 217 h 289"/>
              <a:gd name="T50" fmla="*/ 71 w 288"/>
              <a:gd name="T51" fmla="*/ 241 h 289"/>
              <a:gd name="T52" fmla="*/ 59 w 288"/>
              <a:gd name="T53" fmla="*/ 206 h 289"/>
              <a:gd name="T54" fmla="*/ 59 w 288"/>
              <a:gd name="T55" fmla="*/ 206 h 289"/>
              <a:gd name="T56" fmla="*/ 143 w 288"/>
              <a:gd name="T57" fmla="*/ 169 h 289"/>
              <a:gd name="T58" fmla="*/ 119 w 288"/>
              <a:gd name="T59" fmla="*/ 145 h 289"/>
              <a:gd name="T60" fmla="*/ 143 w 288"/>
              <a:gd name="T61" fmla="*/ 120 h 289"/>
              <a:gd name="T62" fmla="*/ 168 w 288"/>
              <a:gd name="T63" fmla="*/ 145 h 289"/>
              <a:gd name="T64" fmla="*/ 143 w 288"/>
              <a:gd name="T65" fmla="*/ 169 h 289"/>
              <a:gd name="T66" fmla="*/ 239 w 288"/>
              <a:gd name="T67" fmla="*/ 73 h 289"/>
              <a:gd name="T68" fmla="*/ 215 w 288"/>
              <a:gd name="T69" fmla="*/ 49 h 289"/>
              <a:gd name="T70" fmla="*/ 239 w 288"/>
              <a:gd name="T71" fmla="*/ 24 h 289"/>
              <a:gd name="T72" fmla="*/ 263 w 288"/>
              <a:gd name="T73" fmla="*/ 49 h 289"/>
              <a:gd name="T74" fmla="*/ 239 w 288"/>
              <a:gd name="T75" fmla="*/ 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89">
                <a:moveTo>
                  <a:pt x="288" y="49"/>
                </a:moveTo>
                <a:cubicBezTo>
                  <a:pt x="288" y="22"/>
                  <a:pt x="266" y="0"/>
                  <a:pt x="239" y="0"/>
                </a:cubicBezTo>
                <a:cubicBezTo>
                  <a:pt x="213" y="0"/>
                  <a:pt x="191" y="22"/>
                  <a:pt x="191" y="49"/>
                </a:cubicBezTo>
                <a:cubicBezTo>
                  <a:pt x="191" y="71"/>
                  <a:pt x="207" y="90"/>
                  <a:pt x="227" y="95"/>
                </a:cubicBezTo>
                <a:cubicBezTo>
                  <a:pt x="227" y="133"/>
                  <a:pt x="227" y="133"/>
                  <a:pt x="227" y="133"/>
                </a:cubicBezTo>
                <a:cubicBezTo>
                  <a:pt x="190" y="133"/>
                  <a:pt x="190" y="133"/>
                  <a:pt x="190" y="133"/>
                </a:cubicBezTo>
                <a:cubicBezTo>
                  <a:pt x="185" y="112"/>
                  <a:pt x="166" y="96"/>
                  <a:pt x="143" y="96"/>
                </a:cubicBezTo>
                <a:cubicBezTo>
                  <a:pt x="121" y="96"/>
                  <a:pt x="102" y="112"/>
                  <a:pt x="96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94"/>
                  <a:pt x="35" y="194"/>
                  <a:pt x="35" y="194"/>
                </a:cubicBezTo>
                <a:cubicBezTo>
                  <a:pt x="15" y="200"/>
                  <a:pt x="0" y="219"/>
                  <a:pt x="0" y="241"/>
                </a:cubicBezTo>
                <a:cubicBezTo>
                  <a:pt x="0" y="267"/>
                  <a:pt x="21" y="289"/>
                  <a:pt x="48" y="289"/>
                </a:cubicBezTo>
                <a:cubicBezTo>
                  <a:pt x="74" y="289"/>
                  <a:pt x="95" y="267"/>
                  <a:pt x="95" y="241"/>
                </a:cubicBezTo>
                <a:cubicBezTo>
                  <a:pt x="95" y="218"/>
                  <a:pt x="80" y="199"/>
                  <a:pt x="59" y="194"/>
                </a:cubicBezTo>
                <a:cubicBezTo>
                  <a:pt x="59" y="157"/>
                  <a:pt x="59" y="157"/>
                  <a:pt x="59" y="157"/>
                </a:cubicBezTo>
                <a:cubicBezTo>
                  <a:pt x="96" y="157"/>
                  <a:pt x="96" y="157"/>
                  <a:pt x="96" y="157"/>
                </a:cubicBezTo>
                <a:cubicBezTo>
                  <a:pt x="102" y="178"/>
                  <a:pt x="121" y="193"/>
                  <a:pt x="143" y="193"/>
                </a:cubicBezTo>
                <a:cubicBezTo>
                  <a:pt x="166" y="193"/>
                  <a:pt x="185" y="178"/>
                  <a:pt x="190" y="157"/>
                </a:cubicBezTo>
                <a:cubicBezTo>
                  <a:pt x="251" y="157"/>
                  <a:pt x="251" y="157"/>
                  <a:pt x="251" y="157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72" y="90"/>
                  <a:pt x="288" y="71"/>
                  <a:pt x="288" y="49"/>
                </a:cubicBezTo>
                <a:close/>
                <a:moveTo>
                  <a:pt x="71" y="241"/>
                </a:moveTo>
                <a:cubicBezTo>
                  <a:pt x="71" y="254"/>
                  <a:pt x="61" y="265"/>
                  <a:pt x="48" y="265"/>
                </a:cubicBezTo>
                <a:cubicBezTo>
                  <a:pt x="34" y="265"/>
                  <a:pt x="24" y="254"/>
                  <a:pt x="24" y="241"/>
                </a:cubicBezTo>
                <a:cubicBezTo>
                  <a:pt x="24" y="228"/>
                  <a:pt x="34" y="217"/>
                  <a:pt x="48" y="217"/>
                </a:cubicBezTo>
                <a:cubicBezTo>
                  <a:pt x="61" y="217"/>
                  <a:pt x="71" y="228"/>
                  <a:pt x="71" y="241"/>
                </a:cubicBezTo>
                <a:close/>
                <a:moveTo>
                  <a:pt x="59" y="206"/>
                </a:moveTo>
                <a:cubicBezTo>
                  <a:pt x="59" y="206"/>
                  <a:pt x="59" y="206"/>
                  <a:pt x="59" y="206"/>
                </a:cubicBezTo>
                <a:close/>
                <a:moveTo>
                  <a:pt x="143" y="169"/>
                </a:moveTo>
                <a:cubicBezTo>
                  <a:pt x="130" y="169"/>
                  <a:pt x="119" y="158"/>
                  <a:pt x="119" y="145"/>
                </a:cubicBezTo>
                <a:cubicBezTo>
                  <a:pt x="119" y="131"/>
                  <a:pt x="130" y="120"/>
                  <a:pt x="143" y="120"/>
                </a:cubicBezTo>
                <a:cubicBezTo>
                  <a:pt x="157" y="120"/>
                  <a:pt x="168" y="131"/>
                  <a:pt x="168" y="145"/>
                </a:cubicBezTo>
                <a:cubicBezTo>
                  <a:pt x="168" y="158"/>
                  <a:pt x="157" y="169"/>
                  <a:pt x="143" y="169"/>
                </a:cubicBezTo>
                <a:close/>
                <a:moveTo>
                  <a:pt x="239" y="73"/>
                </a:moveTo>
                <a:cubicBezTo>
                  <a:pt x="226" y="73"/>
                  <a:pt x="215" y="62"/>
                  <a:pt x="215" y="49"/>
                </a:cubicBezTo>
                <a:cubicBezTo>
                  <a:pt x="215" y="35"/>
                  <a:pt x="226" y="24"/>
                  <a:pt x="239" y="24"/>
                </a:cubicBezTo>
                <a:cubicBezTo>
                  <a:pt x="253" y="24"/>
                  <a:pt x="263" y="35"/>
                  <a:pt x="263" y="49"/>
                </a:cubicBezTo>
                <a:cubicBezTo>
                  <a:pt x="263" y="62"/>
                  <a:pt x="253" y="73"/>
                  <a:pt x="239" y="7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9" name="Line 588"/>
          <p:cNvSpPr>
            <a:spLocks noChangeShapeType="1"/>
          </p:cNvSpPr>
          <p:nvPr/>
        </p:nvSpPr>
        <p:spPr bwMode="auto">
          <a:xfrm>
            <a:off x="10527011" y="364300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0" name="Line 589"/>
          <p:cNvSpPr>
            <a:spLocks noChangeShapeType="1"/>
          </p:cNvSpPr>
          <p:nvPr/>
        </p:nvSpPr>
        <p:spPr bwMode="auto">
          <a:xfrm>
            <a:off x="10527011" y="364300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5" name="Freeform 616"/>
          <p:cNvSpPr>
            <a:spLocks noEditPoints="1"/>
          </p:cNvSpPr>
          <p:nvPr/>
        </p:nvSpPr>
        <p:spPr bwMode="auto">
          <a:xfrm>
            <a:off x="10035678" y="3482574"/>
            <a:ext cx="98267" cy="98267"/>
          </a:xfrm>
          <a:custGeom>
            <a:avLst/>
            <a:gdLst>
              <a:gd name="T0" fmla="*/ 103 w 126"/>
              <a:gd name="T1" fmla="*/ 0 h 126"/>
              <a:gd name="T2" fmla="*/ 23 w 126"/>
              <a:gd name="T3" fmla="*/ 0 h 126"/>
              <a:gd name="T4" fmla="*/ 0 w 126"/>
              <a:gd name="T5" fmla="*/ 23 h 126"/>
              <a:gd name="T6" fmla="*/ 0 w 126"/>
              <a:gd name="T7" fmla="*/ 103 h 126"/>
              <a:gd name="T8" fmla="*/ 23 w 126"/>
              <a:gd name="T9" fmla="*/ 126 h 126"/>
              <a:gd name="T10" fmla="*/ 103 w 126"/>
              <a:gd name="T11" fmla="*/ 126 h 126"/>
              <a:gd name="T12" fmla="*/ 126 w 126"/>
              <a:gd name="T13" fmla="*/ 103 h 126"/>
              <a:gd name="T14" fmla="*/ 126 w 126"/>
              <a:gd name="T15" fmla="*/ 23 h 126"/>
              <a:gd name="T16" fmla="*/ 103 w 126"/>
              <a:gd name="T17" fmla="*/ 0 h 126"/>
              <a:gd name="T18" fmla="*/ 114 w 126"/>
              <a:gd name="T19" fmla="*/ 89 h 126"/>
              <a:gd name="T20" fmla="*/ 107 w 126"/>
              <a:gd name="T21" fmla="*/ 96 h 126"/>
              <a:gd name="T22" fmla="*/ 19 w 126"/>
              <a:gd name="T23" fmla="*/ 96 h 126"/>
              <a:gd name="T24" fmla="*/ 12 w 126"/>
              <a:gd name="T25" fmla="*/ 89 h 126"/>
              <a:gd name="T26" fmla="*/ 12 w 126"/>
              <a:gd name="T27" fmla="*/ 37 h 126"/>
              <a:gd name="T28" fmla="*/ 19 w 126"/>
              <a:gd name="T29" fmla="*/ 30 h 126"/>
              <a:gd name="T30" fmla="*/ 107 w 126"/>
              <a:gd name="T31" fmla="*/ 30 h 126"/>
              <a:gd name="T32" fmla="*/ 114 w 126"/>
              <a:gd name="T33" fmla="*/ 37 h 126"/>
              <a:gd name="T34" fmla="*/ 114 w 126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6">
                <a:moveTo>
                  <a:pt x="103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3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6" y="126"/>
                  <a:pt x="126" y="116"/>
                  <a:pt x="126" y="10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10"/>
                  <a:pt x="116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9" y="96"/>
                  <a:pt x="19" y="96"/>
                  <a:pt x="19" y="96"/>
                </a:cubicBezTo>
                <a:cubicBezTo>
                  <a:pt x="13" y="96"/>
                  <a:pt x="12" y="95"/>
                  <a:pt x="12" y="8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1"/>
                  <a:pt x="13" y="30"/>
                  <a:pt x="19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6" name="Freeform 617"/>
          <p:cNvSpPr>
            <a:spLocks noEditPoints="1"/>
          </p:cNvSpPr>
          <p:nvPr/>
        </p:nvSpPr>
        <p:spPr bwMode="auto">
          <a:xfrm>
            <a:off x="10162021" y="3482574"/>
            <a:ext cx="96261" cy="98267"/>
          </a:xfrm>
          <a:custGeom>
            <a:avLst/>
            <a:gdLst>
              <a:gd name="T0" fmla="*/ 103 w 125"/>
              <a:gd name="T1" fmla="*/ 0 h 126"/>
              <a:gd name="T2" fmla="*/ 22 w 125"/>
              <a:gd name="T3" fmla="*/ 0 h 126"/>
              <a:gd name="T4" fmla="*/ 0 w 125"/>
              <a:gd name="T5" fmla="*/ 23 h 126"/>
              <a:gd name="T6" fmla="*/ 0 w 125"/>
              <a:gd name="T7" fmla="*/ 103 h 126"/>
              <a:gd name="T8" fmla="*/ 22 w 125"/>
              <a:gd name="T9" fmla="*/ 126 h 126"/>
              <a:gd name="T10" fmla="*/ 103 w 125"/>
              <a:gd name="T11" fmla="*/ 126 h 126"/>
              <a:gd name="T12" fmla="*/ 125 w 125"/>
              <a:gd name="T13" fmla="*/ 103 h 126"/>
              <a:gd name="T14" fmla="*/ 125 w 125"/>
              <a:gd name="T15" fmla="*/ 23 h 126"/>
              <a:gd name="T16" fmla="*/ 103 w 125"/>
              <a:gd name="T17" fmla="*/ 0 h 126"/>
              <a:gd name="T18" fmla="*/ 114 w 125"/>
              <a:gd name="T19" fmla="*/ 89 h 126"/>
              <a:gd name="T20" fmla="*/ 107 w 125"/>
              <a:gd name="T21" fmla="*/ 96 h 126"/>
              <a:gd name="T22" fmla="*/ 18 w 125"/>
              <a:gd name="T23" fmla="*/ 96 h 126"/>
              <a:gd name="T24" fmla="*/ 11 w 125"/>
              <a:gd name="T25" fmla="*/ 89 h 126"/>
              <a:gd name="T26" fmla="*/ 11 w 125"/>
              <a:gd name="T27" fmla="*/ 37 h 126"/>
              <a:gd name="T28" fmla="*/ 18 w 125"/>
              <a:gd name="T29" fmla="*/ 30 h 126"/>
              <a:gd name="T30" fmla="*/ 107 w 125"/>
              <a:gd name="T31" fmla="*/ 30 h 126"/>
              <a:gd name="T32" fmla="*/ 114 w 125"/>
              <a:gd name="T33" fmla="*/ 37 h 126"/>
              <a:gd name="T34" fmla="*/ 114 w 125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126">
                <a:moveTo>
                  <a:pt x="103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2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5" y="126"/>
                  <a:pt x="125" y="116"/>
                  <a:pt x="125" y="10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10"/>
                  <a:pt x="115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2" y="96"/>
                  <a:pt x="11" y="95"/>
                  <a:pt x="11" y="89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1"/>
                  <a:pt x="12" y="30"/>
                  <a:pt x="18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7" name="Freeform 618"/>
          <p:cNvSpPr>
            <a:spLocks noEditPoints="1"/>
          </p:cNvSpPr>
          <p:nvPr/>
        </p:nvSpPr>
        <p:spPr bwMode="auto">
          <a:xfrm>
            <a:off x="10035678" y="3608915"/>
            <a:ext cx="98267" cy="98267"/>
          </a:xfrm>
          <a:custGeom>
            <a:avLst/>
            <a:gdLst>
              <a:gd name="T0" fmla="*/ 103 w 126"/>
              <a:gd name="T1" fmla="*/ 0 h 126"/>
              <a:gd name="T2" fmla="*/ 23 w 126"/>
              <a:gd name="T3" fmla="*/ 0 h 126"/>
              <a:gd name="T4" fmla="*/ 0 w 126"/>
              <a:gd name="T5" fmla="*/ 23 h 126"/>
              <a:gd name="T6" fmla="*/ 0 w 126"/>
              <a:gd name="T7" fmla="*/ 103 h 126"/>
              <a:gd name="T8" fmla="*/ 23 w 126"/>
              <a:gd name="T9" fmla="*/ 126 h 126"/>
              <a:gd name="T10" fmla="*/ 103 w 126"/>
              <a:gd name="T11" fmla="*/ 126 h 126"/>
              <a:gd name="T12" fmla="*/ 126 w 126"/>
              <a:gd name="T13" fmla="*/ 103 h 126"/>
              <a:gd name="T14" fmla="*/ 126 w 126"/>
              <a:gd name="T15" fmla="*/ 23 h 126"/>
              <a:gd name="T16" fmla="*/ 103 w 126"/>
              <a:gd name="T17" fmla="*/ 0 h 126"/>
              <a:gd name="T18" fmla="*/ 114 w 126"/>
              <a:gd name="T19" fmla="*/ 89 h 126"/>
              <a:gd name="T20" fmla="*/ 107 w 126"/>
              <a:gd name="T21" fmla="*/ 96 h 126"/>
              <a:gd name="T22" fmla="*/ 19 w 126"/>
              <a:gd name="T23" fmla="*/ 96 h 126"/>
              <a:gd name="T24" fmla="*/ 12 w 126"/>
              <a:gd name="T25" fmla="*/ 89 h 126"/>
              <a:gd name="T26" fmla="*/ 12 w 126"/>
              <a:gd name="T27" fmla="*/ 37 h 126"/>
              <a:gd name="T28" fmla="*/ 19 w 126"/>
              <a:gd name="T29" fmla="*/ 30 h 126"/>
              <a:gd name="T30" fmla="*/ 107 w 126"/>
              <a:gd name="T31" fmla="*/ 30 h 126"/>
              <a:gd name="T32" fmla="*/ 114 w 126"/>
              <a:gd name="T33" fmla="*/ 37 h 126"/>
              <a:gd name="T34" fmla="*/ 114 w 126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6">
                <a:moveTo>
                  <a:pt x="103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3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6" y="126"/>
                  <a:pt x="126" y="116"/>
                  <a:pt x="126" y="10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10"/>
                  <a:pt x="116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9" y="96"/>
                  <a:pt x="19" y="96"/>
                  <a:pt x="19" y="96"/>
                </a:cubicBezTo>
                <a:cubicBezTo>
                  <a:pt x="13" y="96"/>
                  <a:pt x="12" y="95"/>
                  <a:pt x="12" y="8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1"/>
                  <a:pt x="13" y="30"/>
                  <a:pt x="19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8" name="Freeform 619"/>
          <p:cNvSpPr>
            <a:spLocks noEditPoints="1"/>
          </p:cNvSpPr>
          <p:nvPr/>
        </p:nvSpPr>
        <p:spPr bwMode="auto">
          <a:xfrm>
            <a:off x="10162021" y="3608915"/>
            <a:ext cx="96261" cy="98267"/>
          </a:xfrm>
          <a:custGeom>
            <a:avLst/>
            <a:gdLst>
              <a:gd name="T0" fmla="*/ 103 w 125"/>
              <a:gd name="T1" fmla="*/ 0 h 126"/>
              <a:gd name="T2" fmla="*/ 22 w 125"/>
              <a:gd name="T3" fmla="*/ 0 h 126"/>
              <a:gd name="T4" fmla="*/ 0 w 125"/>
              <a:gd name="T5" fmla="*/ 23 h 126"/>
              <a:gd name="T6" fmla="*/ 0 w 125"/>
              <a:gd name="T7" fmla="*/ 103 h 126"/>
              <a:gd name="T8" fmla="*/ 22 w 125"/>
              <a:gd name="T9" fmla="*/ 126 h 126"/>
              <a:gd name="T10" fmla="*/ 103 w 125"/>
              <a:gd name="T11" fmla="*/ 126 h 126"/>
              <a:gd name="T12" fmla="*/ 125 w 125"/>
              <a:gd name="T13" fmla="*/ 103 h 126"/>
              <a:gd name="T14" fmla="*/ 125 w 125"/>
              <a:gd name="T15" fmla="*/ 23 h 126"/>
              <a:gd name="T16" fmla="*/ 103 w 125"/>
              <a:gd name="T17" fmla="*/ 0 h 126"/>
              <a:gd name="T18" fmla="*/ 114 w 125"/>
              <a:gd name="T19" fmla="*/ 89 h 126"/>
              <a:gd name="T20" fmla="*/ 107 w 125"/>
              <a:gd name="T21" fmla="*/ 96 h 126"/>
              <a:gd name="T22" fmla="*/ 18 w 125"/>
              <a:gd name="T23" fmla="*/ 96 h 126"/>
              <a:gd name="T24" fmla="*/ 11 w 125"/>
              <a:gd name="T25" fmla="*/ 89 h 126"/>
              <a:gd name="T26" fmla="*/ 11 w 125"/>
              <a:gd name="T27" fmla="*/ 37 h 126"/>
              <a:gd name="T28" fmla="*/ 18 w 125"/>
              <a:gd name="T29" fmla="*/ 30 h 126"/>
              <a:gd name="T30" fmla="*/ 107 w 125"/>
              <a:gd name="T31" fmla="*/ 30 h 126"/>
              <a:gd name="T32" fmla="*/ 114 w 125"/>
              <a:gd name="T33" fmla="*/ 37 h 126"/>
              <a:gd name="T34" fmla="*/ 114 w 125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126">
                <a:moveTo>
                  <a:pt x="103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2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5" y="126"/>
                  <a:pt x="125" y="116"/>
                  <a:pt x="125" y="10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10"/>
                  <a:pt x="115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2" y="96"/>
                  <a:pt x="11" y="95"/>
                  <a:pt x="11" y="89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1"/>
                  <a:pt x="12" y="30"/>
                  <a:pt x="18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73"/>
          <p:cNvSpPr>
            <a:spLocks noEditPoints="1"/>
          </p:cNvSpPr>
          <p:nvPr/>
        </p:nvSpPr>
        <p:spPr bwMode="auto">
          <a:xfrm>
            <a:off x="9125211" y="4474311"/>
            <a:ext cx="166452" cy="166452"/>
          </a:xfrm>
          <a:custGeom>
            <a:avLst/>
            <a:gdLst>
              <a:gd name="T0" fmla="*/ 196 w 216"/>
              <a:gd name="T1" fmla="*/ 81 h 216"/>
              <a:gd name="T2" fmla="*/ 193 w 216"/>
              <a:gd name="T3" fmla="*/ 81 h 216"/>
              <a:gd name="T4" fmla="*/ 187 w 216"/>
              <a:gd name="T5" fmla="*/ 67 h 216"/>
              <a:gd name="T6" fmla="*/ 191 w 216"/>
              <a:gd name="T7" fmla="*/ 63 h 216"/>
              <a:gd name="T8" fmla="*/ 191 w 216"/>
              <a:gd name="T9" fmla="*/ 35 h 216"/>
              <a:gd name="T10" fmla="*/ 181 w 216"/>
              <a:gd name="T11" fmla="*/ 25 h 216"/>
              <a:gd name="T12" fmla="*/ 153 w 216"/>
              <a:gd name="T13" fmla="*/ 25 h 216"/>
              <a:gd name="T14" fmla="*/ 149 w 216"/>
              <a:gd name="T15" fmla="*/ 29 h 216"/>
              <a:gd name="T16" fmla="*/ 135 w 216"/>
              <a:gd name="T17" fmla="*/ 23 h 216"/>
              <a:gd name="T18" fmla="*/ 135 w 216"/>
              <a:gd name="T19" fmla="*/ 20 h 216"/>
              <a:gd name="T20" fmla="*/ 115 w 216"/>
              <a:gd name="T21" fmla="*/ 0 h 216"/>
              <a:gd name="T22" fmla="*/ 101 w 216"/>
              <a:gd name="T23" fmla="*/ 0 h 216"/>
              <a:gd name="T24" fmla="*/ 81 w 216"/>
              <a:gd name="T25" fmla="*/ 20 h 216"/>
              <a:gd name="T26" fmla="*/ 81 w 216"/>
              <a:gd name="T27" fmla="*/ 23 h 216"/>
              <a:gd name="T28" fmla="*/ 67 w 216"/>
              <a:gd name="T29" fmla="*/ 29 h 216"/>
              <a:gd name="T30" fmla="*/ 63 w 216"/>
              <a:gd name="T31" fmla="*/ 25 h 216"/>
              <a:gd name="T32" fmla="*/ 34 w 216"/>
              <a:gd name="T33" fmla="*/ 25 h 216"/>
              <a:gd name="T34" fmla="*/ 25 w 216"/>
              <a:gd name="T35" fmla="*/ 35 h 216"/>
              <a:gd name="T36" fmla="*/ 25 w 216"/>
              <a:gd name="T37" fmla="*/ 63 h 216"/>
              <a:gd name="T38" fmla="*/ 29 w 216"/>
              <a:gd name="T39" fmla="*/ 67 h 216"/>
              <a:gd name="T40" fmla="*/ 23 w 216"/>
              <a:gd name="T41" fmla="*/ 81 h 216"/>
              <a:gd name="T42" fmla="*/ 20 w 216"/>
              <a:gd name="T43" fmla="*/ 81 h 216"/>
              <a:gd name="T44" fmla="*/ 0 w 216"/>
              <a:gd name="T45" fmla="*/ 101 h 216"/>
              <a:gd name="T46" fmla="*/ 0 w 216"/>
              <a:gd name="T47" fmla="*/ 115 h 216"/>
              <a:gd name="T48" fmla="*/ 20 w 216"/>
              <a:gd name="T49" fmla="*/ 135 h 216"/>
              <a:gd name="T50" fmla="*/ 23 w 216"/>
              <a:gd name="T51" fmla="*/ 135 h 216"/>
              <a:gd name="T52" fmla="*/ 29 w 216"/>
              <a:gd name="T53" fmla="*/ 149 h 216"/>
              <a:gd name="T54" fmla="*/ 25 w 216"/>
              <a:gd name="T55" fmla="*/ 153 h 216"/>
              <a:gd name="T56" fmla="*/ 25 w 216"/>
              <a:gd name="T57" fmla="*/ 182 h 216"/>
              <a:gd name="T58" fmla="*/ 34 w 216"/>
              <a:gd name="T59" fmla="*/ 191 h 216"/>
              <a:gd name="T60" fmla="*/ 63 w 216"/>
              <a:gd name="T61" fmla="*/ 191 h 216"/>
              <a:gd name="T62" fmla="*/ 67 w 216"/>
              <a:gd name="T63" fmla="*/ 187 h 216"/>
              <a:gd name="T64" fmla="*/ 81 w 216"/>
              <a:gd name="T65" fmla="*/ 193 h 216"/>
              <a:gd name="T66" fmla="*/ 81 w 216"/>
              <a:gd name="T67" fmla="*/ 196 h 216"/>
              <a:gd name="T68" fmla="*/ 101 w 216"/>
              <a:gd name="T69" fmla="*/ 216 h 216"/>
              <a:gd name="T70" fmla="*/ 115 w 216"/>
              <a:gd name="T71" fmla="*/ 216 h 216"/>
              <a:gd name="T72" fmla="*/ 135 w 216"/>
              <a:gd name="T73" fmla="*/ 196 h 216"/>
              <a:gd name="T74" fmla="*/ 135 w 216"/>
              <a:gd name="T75" fmla="*/ 193 h 216"/>
              <a:gd name="T76" fmla="*/ 149 w 216"/>
              <a:gd name="T77" fmla="*/ 187 h 216"/>
              <a:gd name="T78" fmla="*/ 153 w 216"/>
              <a:gd name="T79" fmla="*/ 191 h 216"/>
              <a:gd name="T80" fmla="*/ 181 w 216"/>
              <a:gd name="T81" fmla="*/ 191 h 216"/>
              <a:gd name="T82" fmla="*/ 191 w 216"/>
              <a:gd name="T83" fmla="*/ 182 h 216"/>
              <a:gd name="T84" fmla="*/ 191 w 216"/>
              <a:gd name="T85" fmla="*/ 153 h 216"/>
              <a:gd name="T86" fmla="*/ 187 w 216"/>
              <a:gd name="T87" fmla="*/ 149 h 216"/>
              <a:gd name="T88" fmla="*/ 193 w 216"/>
              <a:gd name="T89" fmla="*/ 135 h 216"/>
              <a:gd name="T90" fmla="*/ 196 w 216"/>
              <a:gd name="T91" fmla="*/ 135 h 216"/>
              <a:gd name="T92" fmla="*/ 216 w 216"/>
              <a:gd name="T93" fmla="*/ 115 h 216"/>
              <a:gd name="T94" fmla="*/ 216 w 216"/>
              <a:gd name="T95" fmla="*/ 101 h 216"/>
              <a:gd name="T96" fmla="*/ 196 w 216"/>
              <a:gd name="T97" fmla="*/ 81 h 216"/>
              <a:gd name="T98" fmla="*/ 108 w 216"/>
              <a:gd name="T99" fmla="*/ 149 h 216"/>
              <a:gd name="T100" fmla="*/ 67 w 216"/>
              <a:gd name="T101" fmla="*/ 109 h 216"/>
              <a:gd name="T102" fmla="*/ 108 w 216"/>
              <a:gd name="T103" fmla="*/ 68 h 216"/>
              <a:gd name="T104" fmla="*/ 148 w 216"/>
              <a:gd name="T105" fmla="*/ 109 h 216"/>
              <a:gd name="T106" fmla="*/ 108 w 216"/>
              <a:gd name="T107" fmla="*/ 149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6" h="216">
                <a:moveTo>
                  <a:pt x="196" y="81"/>
                </a:moveTo>
                <a:cubicBezTo>
                  <a:pt x="193" y="81"/>
                  <a:pt x="193" y="81"/>
                  <a:pt x="193" y="81"/>
                </a:cubicBezTo>
                <a:cubicBezTo>
                  <a:pt x="182" y="81"/>
                  <a:pt x="179" y="75"/>
                  <a:pt x="187" y="67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9" y="55"/>
                  <a:pt x="199" y="43"/>
                  <a:pt x="191" y="35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74" y="17"/>
                  <a:pt x="161" y="17"/>
                  <a:pt x="153" y="25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1" y="37"/>
                  <a:pt x="135" y="34"/>
                  <a:pt x="135" y="23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9"/>
                  <a:pt x="126" y="0"/>
                  <a:pt x="115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90" y="0"/>
                  <a:pt x="81" y="9"/>
                  <a:pt x="81" y="20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34"/>
                  <a:pt x="75" y="37"/>
                  <a:pt x="67" y="29"/>
                </a:cubicBezTo>
                <a:cubicBezTo>
                  <a:pt x="63" y="25"/>
                  <a:pt x="63" y="25"/>
                  <a:pt x="63" y="25"/>
                </a:cubicBezTo>
                <a:cubicBezTo>
                  <a:pt x="55" y="17"/>
                  <a:pt x="42" y="17"/>
                  <a:pt x="34" y="25"/>
                </a:cubicBezTo>
                <a:cubicBezTo>
                  <a:pt x="25" y="35"/>
                  <a:pt x="25" y="35"/>
                  <a:pt x="25" y="35"/>
                </a:cubicBezTo>
                <a:cubicBezTo>
                  <a:pt x="17" y="43"/>
                  <a:pt x="17" y="55"/>
                  <a:pt x="25" y="63"/>
                </a:cubicBezTo>
                <a:cubicBezTo>
                  <a:pt x="29" y="67"/>
                  <a:pt x="29" y="67"/>
                  <a:pt x="29" y="67"/>
                </a:cubicBezTo>
                <a:cubicBezTo>
                  <a:pt x="37" y="75"/>
                  <a:pt x="34" y="81"/>
                  <a:pt x="23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9" y="81"/>
                  <a:pt x="0" y="90"/>
                  <a:pt x="0" y="10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6"/>
                  <a:pt x="9" y="135"/>
                  <a:pt x="20" y="135"/>
                </a:cubicBezTo>
                <a:cubicBezTo>
                  <a:pt x="23" y="135"/>
                  <a:pt x="23" y="135"/>
                  <a:pt x="23" y="135"/>
                </a:cubicBezTo>
                <a:cubicBezTo>
                  <a:pt x="34" y="135"/>
                  <a:pt x="37" y="141"/>
                  <a:pt x="29" y="149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17" y="161"/>
                  <a:pt x="17" y="174"/>
                  <a:pt x="25" y="182"/>
                </a:cubicBezTo>
                <a:cubicBezTo>
                  <a:pt x="34" y="191"/>
                  <a:pt x="34" y="191"/>
                  <a:pt x="34" y="191"/>
                </a:cubicBezTo>
                <a:cubicBezTo>
                  <a:pt x="42" y="199"/>
                  <a:pt x="55" y="199"/>
                  <a:pt x="63" y="191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75" y="179"/>
                  <a:pt x="81" y="182"/>
                  <a:pt x="81" y="193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207"/>
                  <a:pt x="90" y="216"/>
                  <a:pt x="101" y="216"/>
                </a:cubicBezTo>
                <a:cubicBezTo>
                  <a:pt x="115" y="216"/>
                  <a:pt x="115" y="216"/>
                  <a:pt x="115" y="216"/>
                </a:cubicBezTo>
                <a:cubicBezTo>
                  <a:pt x="126" y="216"/>
                  <a:pt x="135" y="207"/>
                  <a:pt x="135" y="19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5" y="182"/>
                  <a:pt x="141" y="180"/>
                  <a:pt x="149" y="187"/>
                </a:cubicBezTo>
                <a:cubicBezTo>
                  <a:pt x="153" y="191"/>
                  <a:pt x="153" y="191"/>
                  <a:pt x="153" y="191"/>
                </a:cubicBezTo>
                <a:cubicBezTo>
                  <a:pt x="161" y="199"/>
                  <a:pt x="174" y="199"/>
                  <a:pt x="181" y="191"/>
                </a:cubicBezTo>
                <a:cubicBezTo>
                  <a:pt x="191" y="182"/>
                  <a:pt x="191" y="182"/>
                  <a:pt x="191" y="182"/>
                </a:cubicBezTo>
                <a:cubicBezTo>
                  <a:pt x="199" y="174"/>
                  <a:pt x="199" y="161"/>
                  <a:pt x="191" y="153"/>
                </a:cubicBezTo>
                <a:cubicBezTo>
                  <a:pt x="187" y="149"/>
                  <a:pt x="187" y="149"/>
                  <a:pt x="187" y="149"/>
                </a:cubicBezTo>
                <a:cubicBezTo>
                  <a:pt x="179" y="141"/>
                  <a:pt x="182" y="135"/>
                  <a:pt x="193" y="135"/>
                </a:cubicBezTo>
                <a:cubicBezTo>
                  <a:pt x="196" y="135"/>
                  <a:pt x="196" y="135"/>
                  <a:pt x="196" y="135"/>
                </a:cubicBezTo>
                <a:cubicBezTo>
                  <a:pt x="207" y="135"/>
                  <a:pt x="216" y="126"/>
                  <a:pt x="216" y="115"/>
                </a:cubicBezTo>
                <a:cubicBezTo>
                  <a:pt x="216" y="101"/>
                  <a:pt x="216" y="101"/>
                  <a:pt x="216" y="101"/>
                </a:cubicBezTo>
                <a:cubicBezTo>
                  <a:pt x="216" y="90"/>
                  <a:pt x="207" y="81"/>
                  <a:pt x="196" y="81"/>
                </a:cubicBezTo>
                <a:close/>
                <a:moveTo>
                  <a:pt x="108" y="149"/>
                </a:moveTo>
                <a:cubicBezTo>
                  <a:pt x="86" y="149"/>
                  <a:pt x="67" y="131"/>
                  <a:pt x="67" y="109"/>
                </a:cubicBezTo>
                <a:cubicBezTo>
                  <a:pt x="67" y="86"/>
                  <a:pt x="86" y="68"/>
                  <a:pt x="108" y="68"/>
                </a:cubicBezTo>
                <a:cubicBezTo>
                  <a:pt x="130" y="68"/>
                  <a:pt x="148" y="86"/>
                  <a:pt x="148" y="109"/>
                </a:cubicBezTo>
                <a:cubicBezTo>
                  <a:pt x="148" y="131"/>
                  <a:pt x="130" y="149"/>
                  <a:pt x="108" y="1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74"/>
          <p:cNvSpPr>
            <a:spLocks noEditPoints="1"/>
          </p:cNvSpPr>
          <p:nvPr/>
        </p:nvSpPr>
        <p:spPr bwMode="auto">
          <a:xfrm>
            <a:off x="9265591" y="4418159"/>
            <a:ext cx="82224" cy="84228"/>
          </a:xfrm>
          <a:custGeom>
            <a:avLst/>
            <a:gdLst>
              <a:gd name="T0" fmla="*/ 98 w 108"/>
              <a:gd name="T1" fmla="*/ 41 h 108"/>
              <a:gd name="T2" fmla="*/ 96 w 108"/>
              <a:gd name="T3" fmla="*/ 41 h 108"/>
              <a:gd name="T4" fmla="*/ 93 w 108"/>
              <a:gd name="T5" fmla="*/ 34 h 108"/>
              <a:gd name="T6" fmla="*/ 95 w 108"/>
              <a:gd name="T7" fmla="*/ 32 h 108"/>
              <a:gd name="T8" fmla="*/ 95 w 108"/>
              <a:gd name="T9" fmla="*/ 18 h 108"/>
              <a:gd name="T10" fmla="*/ 91 w 108"/>
              <a:gd name="T11" fmla="*/ 13 h 108"/>
              <a:gd name="T12" fmla="*/ 76 w 108"/>
              <a:gd name="T13" fmla="*/ 13 h 108"/>
              <a:gd name="T14" fmla="*/ 74 w 108"/>
              <a:gd name="T15" fmla="*/ 15 h 108"/>
              <a:gd name="T16" fmla="*/ 67 w 108"/>
              <a:gd name="T17" fmla="*/ 12 h 108"/>
              <a:gd name="T18" fmla="*/ 67 w 108"/>
              <a:gd name="T19" fmla="*/ 10 h 108"/>
              <a:gd name="T20" fmla="*/ 57 w 108"/>
              <a:gd name="T21" fmla="*/ 0 h 108"/>
              <a:gd name="T22" fmla="*/ 51 w 108"/>
              <a:gd name="T23" fmla="*/ 0 h 108"/>
              <a:gd name="T24" fmla="*/ 41 w 108"/>
              <a:gd name="T25" fmla="*/ 10 h 108"/>
              <a:gd name="T26" fmla="*/ 41 w 108"/>
              <a:gd name="T27" fmla="*/ 12 h 108"/>
              <a:gd name="T28" fmla="*/ 34 w 108"/>
              <a:gd name="T29" fmla="*/ 15 h 108"/>
              <a:gd name="T30" fmla="*/ 32 w 108"/>
              <a:gd name="T31" fmla="*/ 13 h 108"/>
              <a:gd name="T32" fmla="*/ 17 w 108"/>
              <a:gd name="T33" fmla="*/ 13 h 108"/>
              <a:gd name="T34" fmla="*/ 13 w 108"/>
              <a:gd name="T35" fmla="*/ 18 h 108"/>
              <a:gd name="T36" fmla="*/ 13 w 108"/>
              <a:gd name="T37" fmla="*/ 32 h 108"/>
              <a:gd name="T38" fmla="*/ 15 w 108"/>
              <a:gd name="T39" fmla="*/ 34 h 108"/>
              <a:gd name="T40" fmla="*/ 12 w 108"/>
              <a:gd name="T41" fmla="*/ 41 h 108"/>
              <a:gd name="T42" fmla="*/ 10 w 108"/>
              <a:gd name="T43" fmla="*/ 41 h 108"/>
              <a:gd name="T44" fmla="*/ 0 w 108"/>
              <a:gd name="T45" fmla="*/ 51 h 108"/>
              <a:gd name="T46" fmla="*/ 0 w 108"/>
              <a:gd name="T47" fmla="*/ 58 h 108"/>
              <a:gd name="T48" fmla="*/ 10 w 108"/>
              <a:gd name="T49" fmla="*/ 68 h 108"/>
              <a:gd name="T50" fmla="*/ 12 w 108"/>
              <a:gd name="T51" fmla="*/ 68 h 108"/>
              <a:gd name="T52" fmla="*/ 15 w 108"/>
              <a:gd name="T53" fmla="*/ 75 h 108"/>
              <a:gd name="T54" fmla="*/ 13 w 108"/>
              <a:gd name="T55" fmla="*/ 77 h 108"/>
              <a:gd name="T56" fmla="*/ 13 w 108"/>
              <a:gd name="T57" fmla="*/ 91 h 108"/>
              <a:gd name="T58" fmla="*/ 17 w 108"/>
              <a:gd name="T59" fmla="*/ 96 h 108"/>
              <a:gd name="T60" fmla="*/ 32 w 108"/>
              <a:gd name="T61" fmla="*/ 96 h 108"/>
              <a:gd name="T62" fmla="*/ 34 w 108"/>
              <a:gd name="T63" fmla="*/ 94 h 108"/>
              <a:gd name="T64" fmla="*/ 41 w 108"/>
              <a:gd name="T65" fmla="*/ 97 h 108"/>
              <a:gd name="T66" fmla="*/ 41 w 108"/>
              <a:gd name="T67" fmla="*/ 98 h 108"/>
              <a:gd name="T68" fmla="*/ 51 w 108"/>
              <a:gd name="T69" fmla="*/ 108 h 108"/>
              <a:gd name="T70" fmla="*/ 57 w 108"/>
              <a:gd name="T71" fmla="*/ 108 h 108"/>
              <a:gd name="T72" fmla="*/ 67 w 108"/>
              <a:gd name="T73" fmla="*/ 98 h 108"/>
              <a:gd name="T74" fmla="*/ 67 w 108"/>
              <a:gd name="T75" fmla="*/ 97 h 108"/>
              <a:gd name="T76" fmla="*/ 74 w 108"/>
              <a:gd name="T77" fmla="*/ 94 h 108"/>
              <a:gd name="T78" fmla="*/ 76 w 108"/>
              <a:gd name="T79" fmla="*/ 96 h 108"/>
              <a:gd name="T80" fmla="*/ 91 w 108"/>
              <a:gd name="T81" fmla="*/ 96 h 108"/>
              <a:gd name="T82" fmla="*/ 95 w 108"/>
              <a:gd name="T83" fmla="*/ 91 h 108"/>
              <a:gd name="T84" fmla="*/ 95 w 108"/>
              <a:gd name="T85" fmla="*/ 77 h 108"/>
              <a:gd name="T86" fmla="*/ 93 w 108"/>
              <a:gd name="T87" fmla="*/ 75 h 108"/>
              <a:gd name="T88" fmla="*/ 96 w 108"/>
              <a:gd name="T89" fmla="*/ 68 h 108"/>
              <a:gd name="T90" fmla="*/ 98 w 108"/>
              <a:gd name="T91" fmla="*/ 68 h 108"/>
              <a:gd name="T92" fmla="*/ 108 w 108"/>
              <a:gd name="T93" fmla="*/ 58 h 108"/>
              <a:gd name="T94" fmla="*/ 108 w 108"/>
              <a:gd name="T95" fmla="*/ 51 h 108"/>
              <a:gd name="T96" fmla="*/ 98 w 108"/>
              <a:gd name="T97" fmla="*/ 41 h 108"/>
              <a:gd name="T98" fmla="*/ 54 w 108"/>
              <a:gd name="T99" fmla="*/ 75 h 108"/>
              <a:gd name="T100" fmla="*/ 34 w 108"/>
              <a:gd name="T101" fmla="*/ 54 h 108"/>
              <a:gd name="T102" fmla="*/ 54 w 108"/>
              <a:gd name="T103" fmla="*/ 34 h 108"/>
              <a:gd name="T104" fmla="*/ 74 w 108"/>
              <a:gd name="T105" fmla="*/ 54 h 108"/>
              <a:gd name="T106" fmla="*/ 54 w 108"/>
              <a:gd name="T107" fmla="*/ 7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8" h="108">
                <a:moveTo>
                  <a:pt x="98" y="41"/>
                </a:moveTo>
                <a:cubicBezTo>
                  <a:pt x="96" y="41"/>
                  <a:pt x="96" y="41"/>
                  <a:pt x="96" y="41"/>
                </a:cubicBezTo>
                <a:cubicBezTo>
                  <a:pt x="91" y="41"/>
                  <a:pt x="89" y="38"/>
                  <a:pt x="93" y="34"/>
                </a:cubicBezTo>
                <a:cubicBezTo>
                  <a:pt x="95" y="32"/>
                  <a:pt x="95" y="32"/>
                  <a:pt x="95" y="32"/>
                </a:cubicBezTo>
                <a:cubicBezTo>
                  <a:pt x="99" y="28"/>
                  <a:pt x="99" y="21"/>
                  <a:pt x="95" y="18"/>
                </a:cubicBezTo>
                <a:cubicBezTo>
                  <a:pt x="91" y="13"/>
                  <a:pt x="91" y="13"/>
                  <a:pt x="91" y="13"/>
                </a:cubicBezTo>
                <a:cubicBezTo>
                  <a:pt x="87" y="9"/>
                  <a:pt x="80" y="9"/>
                  <a:pt x="76" y="13"/>
                </a:cubicBezTo>
                <a:cubicBezTo>
                  <a:pt x="74" y="15"/>
                  <a:pt x="74" y="15"/>
                  <a:pt x="74" y="15"/>
                </a:cubicBezTo>
                <a:cubicBezTo>
                  <a:pt x="71" y="19"/>
                  <a:pt x="67" y="17"/>
                  <a:pt x="67" y="12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5"/>
                  <a:pt x="63" y="0"/>
                  <a:pt x="5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5" y="0"/>
                  <a:pt x="41" y="5"/>
                  <a:pt x="41" y="10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7"/>
                  <a:pt x="37" y="19"/>
                  <a:pt x="34" y="15"/>
                </a:cubicBezTo>
                <a:cubicBezTo>
                  <a:pt x="32" y="13"/>
                  <a:pt x="32" y="13"/>
                  <a:pt x="32" y="13"/>
                </a:cubicBezTo>
                <a:cubicBezTo>
                  <a:pt x="28" y="9"/>
                  <a:pt x="21" y="9"/>
                  <a:pt x="17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9" y="21"/>
                  <a:pt x="9" y="28"/>
                  <a:pt x="13" y="32"/>
                </a:cubicBezTo>
                <a:cubicBezTo>
                  <a:pt x="15" y="34"/>
                  <a:pt x="15" y="34"/>
                  <a:pt x="15" y="34"/>
                </a:cubicBezTo>
                <a:cubicBezTo>
                  <a:pt x="18" y="38"/>
                  <a:pt x="17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5" y="41"/>
                  <a:pt x="0" y="45"/>
                  <a:pt x="0" y="51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5" y="68"/>
                  <a:pt x="10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7" y="68"/>
                  <a:pt x="18" y="71"/>
                  <a:pt x="15" y="75"/>
                </a:cubicBezTo>
                <a:cubicBezTo>
                  <a:pt x="13" y="77"/>
                  <a:pt x="13" y="77"/>
                  <a:pt x="13" y="77"/>
                </a:cubicBezTo>
                <a:cubicBezTo>
                  <a:pt x="9" y="81"/>
                  <a:pt x="9" y="87"/>
                  <a:pt x="13" y="91"/>
                </a:cubicBezTo>
                <a:cubicBezTo>
                  <a:pt x="17" y="96"/>
                  <a:pt x="17" y="96"/>
                  <a:pt x="17" y="96"/>
                </a:cubicBezTo>
                <a:cubicBezTo>
                  <a:pt x="21" y="100"/>
                  <a:pt x="28" y="100"/>
                  <a:pt x="32" y="96"/>
                </a:cubicBezTo>
                <a:cubicBezTo>
                  <a:pt x="34" y="94"/>
                  <a:pt x="34" y="94"/>
                  <a:pt x="34" y="94"/>
                </a:cubicBezTo>
                <a:cubicBezTo>
                  <a:pt x="37" y="90"/>
                  <a:pt x="41" y="91"/>
                  <a:pt x="41" y="97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104"/>
                  <a:pt x="45" y="108"/>
                  <a:pt x="51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3" y="108"/>
                  <a:pt x="67" y="104"/>
                  <a:pt x="67" y="98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1"/>
                  <a:pt x="71" y="90"/>
                  <a:pt x="74" y="94"/>
                </a:cubicBezTo>
                <a:cubicBezTo>
                  <a:pt x="76" y="96"/>
                  <a:pt x="76" y="96"/>
                  <a:pt x="76" y="96"/>
                </a:cubicBezTo>
                <a:cubicBezTo>
                  <a:pt x="80" y="100"/>
                  <a:pt x="87" y="100"/>
                  <a:pt x="91" y="96"/>
                </a:cubicBezTo>
                <a:cubicBezTo>
                  <a:pt x="95" y="91"/>
                  <a:pt x="95" y="91"/>
                  <a:pt x="95" y="91"/>
                </a:cubicBezTo>
                <a:cubicBezTo>
                  <a:pt x="99" y="87"/>
                  <a:pt x="99" y="81"/>
                  <a:pt x="95" y="77"/>
                </a:cubicBezTo>
                <a:cubicBezTo>
                  <a:pt x="93" y="75"/>
                  <a:pt x="93" y="75"/>
                  <a:pt x="93" y="75"/>
                </a:cubicBezTo>
                <a:cubicBezTo>
                  <a:pt x="90" y="71"/>
                  <a:pt x="91" y="68"/>
                  <a:pt x="96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103" y="68"/>
                  <a:pt x="108" y="63"/>
                  <a:pt x="108" y="58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45"/>
                  <a:pt x="103" y="41"/>
                  <a:pt x="98" y="41"/>
                </a:cubicBezTo>
                <a:close/>
                <a:moveTo>
                  <a:pt x="54" y="75"/>
                </a:moveTo>
                <a:cubicBezTo>
                  <a:pt x="43" y="75"/>
                  <a:pt x="34" y="66"/>
                  <a:pt x="34" y="54"/>
                </a:cubicBezTo>
                <a:cubicBezTo>
                  <a:pt x="34" y="43"/>
                  <a:pt x="43" y="34"/>
                  <a:pt x="54" y="34"/>
                </a:cubicBezTo>
                <a:cubicBezTo>
                  <a:pt x="65" y="34"/>
                  <a:pt x="74" y="43"/>
                  <a:pt x="74" y="54"/>
                </a:cubicBezTo>
                <a:cubicBezTo>
                  <a:pt x="74" y="66"/>
                  <a:pt x="65" y="75"/>
                  <a:pt x="54" y="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Freeform 213"/>
          <p:cNvSpPr>
            <a:spLocks noEditPoints="1"/>
          </p:cNvSpPr>
          <p:nvPr/>
        </p:nvSpPr>
        <p:spPr bwMode="auto">
          <a:xfrm>
            <a:off x="10462836" y="4430191"/>
            <a:ext cx="52141" cy="198539"/>
          </a:xfrm>
          <a:custGeom>
            <a:avLst/>
            <a:gdLst>
              <a:gd name="T0" fmla="*/ 19 w 26"/>
              <a:gd name="T1" fmla="*/ 0 h 99"/>
              <a:gd name="T2" fmla="*/ 8 w 26"/>
              <a:gd name="T3" fmla="*/ 0 h 99"/>
              <a:gd name="T4" fmla="*/ 8 w 26"/>
              <a:gd name="T5" fmla="*/ 22 h 99"/>
              <a:gd name="T6" fmla="*/ 0 w 26"/>
              <a:gd name="T7" fmla="*/ 22 h 99"/>
              <a:gd name="T8" fmla="*/ 0 w 26"/>
              <a:gd name="T9" fmla="*/ 51 h 99"/>
              <a:gd name="T10" fmla="*/ 8 w 26"/>
              <a:gd name="T11" fmla="*/ 51 h 99"/>
              <a:gd name="T12" fmla="*/ 8 w 26"/>
              <a:gd name="T13" fmla="*/ 99 h 99"/>
              <a:gd name="T14" fmla="*/ 19 w 26"/>
              <a:gd name="T15" fmla="*/ 99 h 99"/>
              <a:gd name="T16" fmla="*/ 19 w 26"/>
              <a:gd name="T17" fmla="*/ 51 h 99"/>
              <a:gd name="T18" fmla="*/ 26 w 26"/>
              <a:gd name="T19" fmla="*/ 51 h 99"/>
              <a:gd name="T20" fmla="*/ 26 w 26"/>
              <a:gd name="T21" fmla="*/ 22 h 99"/>
              <a:gd name="T22" fmla="*/ 19 w 26"/>
              <a:gd name="T23" fmla="*/ 22 h 99"/>
              <a:gd name="T24" fmla="*/ 19 w 26"/>
              <a:gd name="T25" fmla="*/ 0 h 99"/>
              <a:gd name="T26" fmla="*/ 22 w 26"/>
              <a:gd name="T27" fmla="*/ 26 h 99"/>
              <a:gd name="T28" fmla="*/ 22 w 26"/>
              <a:gd name="T29" fmla="*/ 47 h 99"/>
              <a:gd name="T30" fmla="*/ 4 w 26"/>
              <a:gd name="T31" fmla="*/ 47 h 99"/>
              <a:gd name="T32" fmla="*/ 4 w 26"/>
              <a:gd name="T33" fmla="*/ 26 h 99"/>
              <a:gd name="T34" fmla="*/ 22 w 26"/>
              <a:gd name="T35" fmla="*/ 2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" h="99">
                <a:moveTo>
                  <a:pt x="19" y="0"/>
                </a:moveTo>
                <a:lnTo>
                  <a:pt x="8" y="0"/>
                </a:lnTo>
                <a:lnTo>
                  <a:pt x="8" y="22"/>
                </a:lnTo>
                <a:lnTo>
                  <a:pt x="0" y="22"/>
                </a:lnTo>
                <a:lnTo>
                  <a:pt x="0" y="51"/>
                </a:lnTo>
                <a:lnTo>
                  <a:pt x="8" y="51"/>
                </a:lnTo>
                <a:lnTo>
                  <a:pt x="8" y="99"/>
                </a:lnTo>
                <a:lnTo>
                  <a:pt x="19" y="99"/>
                </a:lnTo>
                <a:lnTo>
                  <a:pt x="19" y="51"/>
                </a:lnTo>
                <a:lnTo>
                  <a:pt x="26" y="51"/>
                </a:lnTo>
                <a:lnTo>
                  <a:pt x="26" y="22"/>
                </a:lnTo>
                <a:lnTo>
                  <a:pt x="19" y="22"/>
                </a:lnTo>
                <a:lnTo>
                  <a:pt x="19" y="0"/>
                </a:lnTo>
                <a:close/>
                <a:moveTo>
                  <a:pt x="22" y="26"/>
                </a:moveTo>
                <a:lnTo>
                  <a:pt x="22" y="47"/>
                </a:lnTo>
                <a:lnTo>
                  <a:pt x="4" y="47"/>
                </a:lnTo>
                <a:lnTo>
                  <a:pt x="4" y="26"/>
                </a:lnTo>
                <a:lnTo>
                  <a:pt x="22" y="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7" name="Freeform 214"/>
          <p:cNvSpPr>
            <a:spLocks noEditPoints="1"/>
          </p:cNvSpPr>
          <p:nvPr/>
        </p:nvSpPr>
        <p:spPr bwMode="auto">
          <a:xfrm>
            <a:off x="10520993" y="4430191"/>
            <a:ext cx="50137" cy="198539"/>
          </a:xfrm>
          <a:custGeom>
            <a:avLst/>
            <a:gdLst>
              <a:gd name="T0" fmla="*/ 18 w 25"/>
              <a:gd name="T1" fmla="*/ 0 h 99"/>
              <a:gd name="T2" fmla="*/ 7 w 25"/>
              <a:gd name="T3" fmla="*/ 0 h 99"/>
              <a:gd name="T4" fmla="*/ 7 w 25"/>
              <a:gd name="T5" fmla="*/ 57 h 99"/>
              <a:gd name="T6" fmla="*/ 0 w 25"/>
              <a:gd name="T7" fmla="*/ 57 h 99"/>
              <a:gd name="T8" fmla="*/ 0 w 25"/>
              <a:gd name="T9" fmla="*/ 85 h 99"/>
              <a:gd name="T10" fmla="*/ 7 w 25"/>
              <a:gd name="T11" fmla="*/ 85 h 99"/>
              <a:gd name="T12" fmla="*/ 7 w 25"/>
              <a:gd name="T13" fmla="*/ 99 h 99"/>
              <a:gd name="T14" fmla="*/ 18 w 25"/>
              <a:gd name="T15" fmla="*/ 99 h 99"/>
              <a:gd name="T16" fmla="*/ 18 w 25"/>
              <a:gd name="T17" fmla="*/ 85 h 99"/>
              <a:gd name="T18" fmla="*/ 25 w 25"/>
              <a:gd name="T19" fmla="*/ 85 h 99"/>
              <a:gd name="T20" fmla="*/ 25 w 25"/>
              <a:gd name="T21" fmla="*/ 57 h 99"/>
              <a:gd name="T22" fmla="*/ 18 w 25"/>
              <a:gd name="T23" fmla="*/ 57 h 99"/>
              <a:gd name="T24" fmla="*/ 18 w 25"/>
              <a:gd name="T25" fmla="*/ 0 h 99"/>
              <a:gd name="T26" fmla="*/ 21 w 25"/>
              <a:gd name="T27" fmla="*/ 61 h 99"/>
              <a:gd name="T28" fmla="*/ 21 w 25"/>
              <a:gd name="T29" fmla="*/ 82 h 99"/>
              <a:gd name="T30" fmla="*/ 4 w 25"/>
              <a:gd name="T31" fmla="*/ 82 h 99"/>
              <a:gd name="T32" fmla="*/ 4 w 25"/>
              <a:gd name="T33" fmla="*/ 61 h 99"/>
              <a:gd name="T34" fmla="*/ 21 w 25"/>
              <a:gd name="T35" fmla="*/ 6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99">
                <a:moveTo>
                  <a:pt x="18" y="0"/>
                </a:moveTo>
                <a:lnTo>
                  <a:pt x="7" y="0"/>
                </a:lnTo>
                <a:lnTo>
                  <a:pt x="7" y="57"/>
                </a:lnTo>
                <a:lnTo>
                  <a:pt x="0" y="57"/>
                </a:lnTo>
                <a:lnTo>
                  <a:pt x="0" y="85"/>
                </a:lnTo>
                <a:lnTo>
                  <a:pt x="7" y="85"/>
                </a:lnTo>
                <a:lnTo>
                  <a:pt x="7" y="99"/>
                </a:lnTo>
                <a:lnTo>
                  <a:pt x="18" y="99"/>
                </a:lnTo>
                <a:lnTo>
                  <a:pt x="18" y="85"/>
                </a:lnTo>
                <a:lnTo>
                  <a:pt x="25" y="85"/>
                </a:lnTo>
                <a:lnTo>
                  <a:pt x="25" y="57"/>
                </a:lnTo>
                <a:lnTo>
                  <a:pt x="18" y="57"/>
                </a:lnTo>
                <a:lnTo>
                  <a:pt x="18" y="0"/>
                </a:lnTo>
                <a:close/>
                <a:moveTo>
                  <a:pt x="21" y="61"/>
                </a:moveTo>
                <a:lnTo>
                  <a:pt x="21" y="82"/>
                </a:lnTo>
                <a:lnTo>
                  <a:pt x="4" y="82"/>
                </a:lnTo>
                <a:lnTo>
                  <a:pt x="4" y="61"/>
                </a:lnTo>
                <a:lnTo>
                  <a:pt x="21" y="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Freeform 215"/>
          <p:cNvSpPr>
            <a:spLocks noEditPoints="1"/>
          </p:cNvSpPr>
          <p:nvPr/>
        </p:nvSpPr>
        <p:spPr bwMode="auto">
          <a:xfrm>
            <a:off x="10579151" y="4430191"/>
            <a:ext cx="50137" cy="198539"/>
          </a:xfrm>
          <a:custGeom>
            <a:avLst/>
            <a:gdLst>
              <a:gd name="T0" fmla="*/ 18 w 25"/>
              <a:gd name="T1" fmla="*/ 0 h 99"/>
              <a:gd name="T2" fmla="*/ 7 w 25"/>
              <a:gd name="T3" fmla="*/ 0 h 99"/>
              <a:gd name="T4" fmla="*/ 7 w 25"/>
              <a:gd name="T5" fmla="*/ 12 h 99"/>
              <a:gd name="T6" fmla="*/ 0 w 25"/>
              <a:gd name="T7" fmla="*/ 12 h 99"/>
              <a:gd name="T8" fmla="*/ 0 w 25"/>
              <a:gd name="T9" fmla="*/ 40 h 99"/>
              <a:gd name="T10" fmla="*/ 7 w 25"/>
              <a:gd name="T11" fmla="*/ 40 h 99"/>
              <a:gd name="T12" fmla="*/ 7 w 25"/>
              <a:gd name="T13" fmla="*/ 99 h 99"/>
              <a:gd name="T14" fmla="*/ 18 w 25"/>
              <a:gd name="T15" fmla="*/ 99 h 99"/>
              <a:gd name="T16" fmla="*/ 18 w 25"/>
              <a:gd name="T17" fmla="*/ 40 h 99"/>
              <a:gd name="T18" fmla="*/ 25 w 25"/>
              <a:gd name="T19" fmla="*/ 40 h 99"/>
              <a:gd name="T20" fmla="*/ 25 w 25"/>
              <a:gd name="T21" fmla="*/ 12 h 99"/>
              <a:gd name="T22" fmla="*/ 18 w 25"/>
              <a:gd name="T23" fmla="*/ 12 h 99"/>
              <a:gd name="T24" fmla="*/ 18 w 25"/>
              <a:gd name="T25" fmla="*/ 0 h 99"/>
              <a:gd name="T26" fmla="*/ 21 w 25"/>
              <a:gd name="T27" fmla="*/ 15 h 99"/>
              <a:gd name="T28" fmla="*/ 21 w 25"/>
              <a:gd name="T29" fmla="*/ 37 h 99"/>
              <a:gd name="T30" fmla="*/ 3 w 25"/>
              <a:gd name="T31" fmla="*/ 37 h 99"/>
              <a:gd name="T32" fmla="*/ 3 w 25"/>
              <a:gd name="T33" fmla="*/ 15 h 99"/>
              <a:gd name="T34" fmla="*/ 21 w 25"/>
              <a:gd name="T35" fmla="*/ 1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99">
                <a:moveTo>
                  <a:pt x="18" y="0"/>
                </a:moveTo>
                <a:lnTo>
                  <a:pt x="7" y="0"/>
                </a:lnTo>
                <a:lnTo>
                  <a:pt x="7" y="12"/>
                </a:lnTo>
                <a:lnTo>
                  <a:pt x="0" y="12"/>
                </a:lnTo>
                <a:lnTo>
                  <a:pt x="0" y="40"/>
                </a:lnTo>
                <a:lnTo>
                  <a:pt x="7" y="40"/>
                </a:lnTo>
                <a:lnTo>
                  <a:pt x="7" y="99"/>
                </a:lnTo>
                <a:lnTo>
                  <a:pt x="18" y="99"/>
                </a:lnTo>
                <a:lnTo>
                  <a:pt x="18" y="40"/>
                </a:lnTo>
                <a:lnTo>
                  <a:pt x="25" y="40"/>
                </a:lnTo>
                <a:lnTo>
                  <a:pt x="25" y="12"/>
                </a:lnTo>
                <a:lnTo>
                  <a:pt x="18" y="12"/>
                </a:lnTo>
                <a:lnTo>
                  <a:pt x="18" y="0"/>
                </a:lnTo>
                <a:close/>
                <a:moveTo>
                  <a:pt x="21" y="15"/>
                </a:moveTo>
                <a:lnTo>
                  <a:pt x="21" y="37"/>
                </a:lnTo>
                <a:lnTo>
                  <a:pt x="3" y="37"/>
                </a:lnTo>
                <a:lnTo>
                  <a:pt x="3" y="15"/>
                </a:lnTo>
                <a:lnTo>
                  <a:pt x="21" y="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Freeform 216"/>
          <p:cNvSpPr>
            <a:spLocks noEditPoints="1"/>
          </p:cNvSpPr>
          <p:nvPr/>
        </p:nvSpPr>
        <p:spPr bwMode="auto">
          <a:xfrm>
            <a:off x="10635303" y="4430191"/>
            <a:ext cx="50137" cy="198539"/>
          </a:xfrm>
          <a:custGeom>
            <a:avLst/>
            <a:gdLst>
              <a:gd name="T0" fmla="*/ 18 w 25"/>
              <a:gd name="T1" fmla="*/ 46 h 99"/>
              <a:gd name="T2" fmla="*/ 18 w 25"/>
              <a:gd name="T3" fmla="*/ 0 h 99"/>
              <a:gd name="T4" fmla="*/ 7 w 25"/>
              <a:gd name="T5" fmla="*/ 0 h 99"/>
              <a:gd name="T6" fmla="*/ 7 w 25"/>
              <a:gd name="T7" fmla="*/ 46 h 99"/>
              <a:gd name="T8" fmla="*/ 0 w 25"/>
              <a:gd name="T9" fmla="*/ 46 h 99"/>
              <a:gd name="T10" fmla="*/ 0 w 25"/>
              <a:gd name="T11" fmla="*/ 74 h 99"/>
              <a:gd name="T12" fmla="*/ 7 w 25"/>
              <a:gd name="T13" fmla="*/ 74 h 99"/>
              <a:gd name="T14" fmla="*/ 7 w 25"/>
              <a:gd name="T15" fmla="*/ 99 h 99"/>
              <a:gd name="T16" fmla="*/ 18 w 25"/>
              <a:gd name="T17" fmla="*/ 99 h 99"/>
              <a:gd name="T18" fmla="*/ 18 w 25"/>
              <a:gd name="T19" fmla="*/ 74 h 99"/>
              <a:gd name="T20" fmla="*/ 25 w 25"/>
              <a:gd name="T21" fmla="*/ 74 h 99"/>
              <a:gd name="T22" fmla="*/ 25 w 25"/>
              <a:gd name="T23" fmla="*/ 46 h 99"/>
              <a:gd name="T24" fmla="*/ 18 w 25"/>
              <a:gd name="T25" fmla="*/ 46 h 99"/>
              <a:gd name="T26" fmla="*/ 22 w 25"/>
              <a:gd name="T27" fmla="*/ 70 h 99"/>
              <a:gd name="T28" fmla="*/ 4 w 25"/>
              <a:gd name="T29" fmla="*/ 70 h 99"/>
              <a:gd name="T30" fmla="*/ 4 w 25"/>
              <a:gd name="T31" fmla="*/ 49 h 99"/>
              <a:gd name="T32" fmla="*/ 22 w 25"/>
              <a:gd name="T33" fmla="*/ 49 h 99"/>
              <a:gd name="T34" fmla="*/ 22 w 25"/>
              <a:gd name="T35" fmla="*/ 7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99">
                <a:moveTo>
                  <a:pt x="18" y="46"/>
                </a:moveTo>
                <a:lnTo>
                  <a:pt x="18" y="0"/>
                </a:lnTo>
                <a:lnTo>
                  <a:pt x="7" y="0"/>
                </a:lnTo>
                <a:lnTo>
                  <a:pt x="7" y="46"/>
                </a:lnTo>
                <a:lnTo>
                  <a:pt x="0" y="46"/>
                </a:lnTo>
                <a:lnTo>
                  <a:pt x="0" y="74"/>
                </a:lnTo>
                <a:lnTo>
                  <a:pt x="7" y="74"/>
                </a:lnTo>
                <a:lnTo>
                  <a:pt x="7" y="99"/>
                </a:lnTo>
                <a:lnTo>
                  <a:pt x="18" y="99"/>
                </a:lnTo>
                <a:lnTo>
                  <a:pt x="18" y="74"/>
                </a:lnTo>
                <a:lnTo>
                  <a:pt x="25" y="74"/>
                </a:lnTo>
                <a:lnTo>
                  <a:pt x="25" y="46"/>
                </a:lnTo>
                <a:lnTo>
                  <a:pt x="18" y="46"/>
                </a:lnTo>
                <a:close/>
                <a:moveTo>
                  <a:pt x="22" y="70"/>
                </a:moveTo>
                <a:lnTo>
                  <a:pt x="4" y="70"/>
                </a:lnTo>
                <a:lnTo>
                  <a:pt x="4" y="49"/>
                </a:lnTo>
                <a:lnTo>
                  <a:pt x="22" y="49"/>
                </a:lnTo>
                <a:lnTo>
                  <a:pt x="22" y="7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0" name="Freeform 247"/>
          <p:cNvSpPr>
            <a:spLocks noEditPoints="1"/>
          </p:cNvSpPr>
          <p:nvPr/>
        </p:nvSpPr>
        <p:spPr bwMode="auto">
          <a:xfrm>
            <a:off x="10910048" y="5310577"/>
            <a:ext cx="222604" cy="222604"/>
          </a:xfrm>
          <a:custGeom>
            <a:avLst/>
            <a:gdLst>
              <a:gd name="T0" fmla="*/ 288 w 288"/>
              <a:gd name="T1" fmla="*/ 144 h 288"/>
              <a:gd name="T2" fmla="*/ 144 w 288"/>
              <a:gd name="T3" fmla="*/ 0 h 288"/>
              <a:gd name="T4" fmla="*/ 0 w 288"/>
              <a:gd name="T5" fmla="*/ 144 h 288"/>
              <a:gd name="T6" fmla="*/ 144 w 288"/>
              <a:gd name="T7" fmla="*/ 288 h 288"/>
              <a:gd name="T8" fmla="*/ 152 w 288"/>
              <a:gd name="T9" fmla="*/ 288 h 288"/>
              <a:gd name="T10" fmla="*/ 154 w 288"/>
              <a:gd name="T11" fmla="*/ 288 h 288"/>
              <a:gd name="T12" fmla="*/ 268 w 288"/>
              <a:gd name="T13" fmla="*/ 288 h 288"/>
              <a:gd name="T14" fmla="*/ 288 w 288"/>
              <a:gd name="T15" fmla="*/ 268 h 288"/>
              <a:gd name="T16" fmla="*/ 288 w 288"/>
              <a:gd name="T17" fmla="*/ 156 h 288"/>
              <a:gd name="T18" fmla="*/ 288 w 288"/>
              <a:gd name="T19" fmla="*/ 153 h 288"/>
              <a:gd name="T20" fmla="*/ 288 w 288"/>
              <a:gd name="T21" fmla="*/ 144 h 288"/>
              <a:gd name="T22" fmla="*/ 144 w 288"/>
              <a:gd name="T23" fmla="*/ 252 h 288"/>
              <a:gd name="T24" fmla="*/ 133 w 288"/>
              <a:gd name="T25" fmla="*/ 252 h 288"/>
              <a:gd name="T26" fmla="*/ 36 w 288"/>
              <a:gd name="T27" fmla="*/ 144 h 288"/>
              <a:gd name="T28" fmla="*/ 144 w 288"/>
              <a:gd name="T29" fmla="*/ 36 h 288"/>
              <a:gd name="T30" fmla="*/ 252 w 288"/>
              <a:gd name="T31" fmla="*/ 136 h 288"/>
              <a:gd name="T32" fmla="*/ 252 w 288"/>
              <a:gd name="T33" fmla="*/ 144 h 288"/>
              <a:gd name="T34" fmla="*/ 144 w 288"/>
              <a:gd name="T35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288" y="144"/>
                </a:moveTo>
                <a:cubicBezTo>
                  <a:pt x="288" y="65"/>
                  <a:pt x="224" y="0"/>
                  <a:pt x="144" y="0"/>
                </a:cubicBez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147" y="288"/>
                  <a:pt x="149" y="288"/>
                  <a:pt x="152" y="288"/>
                </a:cubicBezTo>
                <a:cubicBezTo>
                  <a:pt x="152" y="288"/>
                  <a:pt x="153" y="288"/>
                  <a:pt x="154" y="288"/>
                </a:cubicBezTo>
                <a:cubicBezTo>
                  <a:pt x="268" y="288"/>
                  <a:pt x="268" y="288"/>
                  <a:pt x="268" y="288"/>
                </a:cubicBezTo>
                <a:cubicBezTo>
                  <a:pt x="279" y="288"/>
                  <a:pt x="288" y="279"/>
                  <a:pt x="288" y="268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5"/>
                  <a:pt x="288" y="154"/>
                  <a:pt x="288" y="153"/>
                </a:cubicBezTo>
                <a:cubicBezTo>
                  <a:pt x="288" y="150"/>
                  <a:pt x="288" y="147"/>
                  <a:pt x="288" y="144"/>
                </a:cubicBezTo>
                <a:close/>
                <a:moveTo>
                  <a:pt x="144" y="252"/>
                </a:moveTo>
                <a:cubicBezTo>
                  <a:pt x="141" y="252"/>
                  <a:pt x="137" y="252"/>
                  <a:pt x="133" y="252"/>
                </a:cubicBezTo>
                <a:cubicBezTo>
                  <a:pt x="79" y="246"/>
                  <a:pt x="36" y="200"/>
                  <a:pt x="36" y="144"/>
                </a:cubicBezTo>
                <a:cubicBezTo>
                  <a:pt x="36" y="85"/>
                  <a:pt x="85" y="36"/>
                  <a:pt x="144" y="36"/>
                </a:cubicBezTo>
                <a:cubicBezTo>
                  <a:pt x="201" y="36"/>
                  <a:pt x="247" y="80"/>
                  <a:pt x="252" y="136"/>
                </a:cubicBezTo>
                <a:cubicBezTo>
                  <a:pt x="252" y="139"/>
                  <a:pt x="252" y="141"/>
                  <a:pt x="252" y="144"/>
                </a:cubicBezTo>
                <a:cubicBezTo>
                  <a:pt x="252" y="204"/>
                  <a:pt x="204" y="252"/>
                  <a:pt x="144" y="2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5" name="Freeform 373"/>
          <p:cNvSpPr/>
          <p:nvPr/>
        </p:nvSpPr>
        <p:spPr bwMode="auto">
          <a:xfrm>
            <a:off x="9123205" y="4885425"/>
            <a:ext cx="222604" cy="140381"/>
          </a:xfrm>
          <a:custGeom>
            <a:avLst/>
            <a:gdLst>
              <a:gd name="T0" fmla="*/ 144 w 288"/>
              <a:gd name="T1" fmla="*/ 0 h 180"/>
              <a:gd name="T2" fmla="*/ 0 w 288"/>
              <a:gd name="T3" fmla="*/ 143 h 180"/>
              <a:gd name="T4" fmla="*/ 0 w 288"/>
              <a:gd name="T5" fmla="*/ 180 h 180"/>
              <a:gd name="T6" fmla="*/ 29 w 288"/>
              <a:gd name="T7" fmla="*/ 180 h 180"/>
              <a:gd name="T8" fmla="*/ 29 w 288"/>
              <a:gd name="T9" fmla="*/ 143 h 180"/>
              <a:gd name="T10" fmla="*/ 144 w 288"/>
              <a:gd name="T11" fmla="*/ 29 h 180"/>
              <a:gd name="T12" fmla="*/ 259 w 288"/>
              <a:gd name="T13" fmla="*/ 143 h 180"/>
              <a:gd name="T14" fmla="*/ 259 w 288"/>
              <a:gd name="T15" fmla="*/ 180 h 180"/>
              <a:gd name="T16" fmla="*/ 288 w 288"/>
              <a:gd name="T17" fmla="*/ 180 h 180"/>
              <a:gd name="T18" fmla="*/ 288 w 288"/>
              <a:gd name="T19" fmla="*/ 143 h 180"/>
              <a:gd name="T20" fmla="*/ 144 w 288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180">
                <a:moveTo>
                  <a:pt x="144" y="0"/>
                </a:moveTo>
                <a:cubicBezTo>
                  <a:pt x="65" y="0"/>
                  <a:pt x="1" y="64"/>
                  <a:pt x="0" y="143"/>
                </a:cubicBezTo>
                <a:cubicBezTo>
                  <a:pt x="0" y="143"/>
                  <a:pt x="0" y="170"/>
                  <a:pt x="0" y="180"/>
                </a:cubicBezTo>
                <a:cubicBezTo>
                  <a:pt x="29" y="180"/>
                  <a:pt x="29" y="180"/>
                  <a:pt x="29" y="180"/>
                </a:cubicBezTo>
                <a:cubicBezTo>
                  <a:pt x="29" y="170"/>
                  <a:pt x="29" y="143"/>
                  <a:pt x="29" y="143"/>
                </a:cubicBezTo>
                <a:cubicBezTo>
                  <a:pt x="30" y="80"/>
                  <a:pt x="81" y="29"/>
                  <a:pt x="144" y="29"/>
                </a:cubicBezTo>
                <a:cubicBezTo>
                  <a:pt x="207" y="29"/>
                  <a:pt x="258" y="80"/>
                  <a:pt x="259" y="143"/>
                </a:cubicBezTo>
                <a:cubicBezTo>
                  <a:pt x="259" y="143"/>
                  <a:pt x="259" y="170"/>
                  <a:pt x="259" y="180"/>
                </a:cubicBezTo>
                <a:cubicBezTo>
                  <a:pt x="288" y="180"/>
                  <a:pt x="288" y="180"/>
                  <a:pt x="288" y="180"/>
                </a:cubicBezTo>
                <a:cubicBezTo>
                  <a:pt x="288" y="170"/>
                  <a:pt x="288" y="143"/>
                  <a:pt x="288" y="143"/>
                </a:cubicBezTo>
                <a:cubicBezTo>
                  <a:pt x="287" y="64"/>
                  <a:pt x="223" y="0"/>
                  <a:pt x="14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6" name="Freeform 374"/>
          <p:cNvSpPr/>
          <p:nvPr/>
        </p:nvSpPr>
        <p:spPr bwMode="auto">
          <a:xfrm>
            <a:off x="9161307" y="4983692"/>
            <a:ext cx="32087" cy="84228"/>
          </a:xfrm>
          <a:custGeom>
            <a:avLst/>
            <a:gdLst>
              <a:gd name="T0" fmla="*/ 30 w 42"/>
              <a:gd name="T1" fmla="*/ 0 h 108"/>
              <a:gd name="T2" fmla="*/ 12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2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" name="Freeform 375"/>
          <p:cNvSpPr/>
          <p:nvPr/>
        </p:nvSpPr>
        <p:spPr bwMode="auto">
          <a:xfrm>
            <a:off x="9277623" y="4983692"/>
            <a:ext cx="32087" cy="84228"/>
          </a:xfrm>
          <a:custGeom>
            <a:avLst/>
            <a:gdLst>
              <a:gd name="T0" fmla="*/ 30 w 42"/>
              <a:gd name="T1" fmla="*/ 0 h 108"/>
              <a:gd name="T2" fmla="*/ 11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1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1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2" name="Oval 404"/>
          <p:cNvSpPr>
            <a:spLocks noChangeArrowheads="1"/>
          </p:cNvSpPr>
          <p:nvPr/>
        </p:nvSpPr>
        <p:spPr bwMode="auto">
          <a:xfrm>
            <a:off x="9598494" y="5841064"/>
            <a:ext cx="48130" cy="481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3" name="Oval 405"/>
          <p:cNvSpPr>
            <a:spLocks noChangeArrowheads="1"/>
          </p:cNvSpPr>
          <p:nvPr/>
        </p:nvSpPr>
        <p:spPr bwMode="auto">
          <a:xfrm>
            <a:off x="9684727" y="5841064"/>
            <a:ext cx="50137" cy="481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4" name="Oval 407"/>
          <p:cNvSpPr>
            <a:spLocks noChangeArrowheads="1"/>
          </p:cNvSpPr>
          <p:nvPr/>
        </p:nvSpPr>
        <p:spPr bwMode="auto">
          <a:xfrm>
            <a:off x="9772967" y="5841064"/>
            <a:ext cx="48130" cy="481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5" name="Freeform 411"/>
          <p:cNvSpPr>
            <a:spLocks noEditPoints="1"/>
          </p:cNvSpPr>
          <p:nvPr/>
        </p:nvSpPr>
        <p:spPr bwMode="auto">
          <a:xfrm>
            <a:off x="9570416" y="4418159"/>
            <a:ext cx="222604" cy="222604"/>
          </a:xfrm>
          <a:custGeom>
            <a:avLst/>
            <a:gdLst>
              <a:gd name="T0" fmla="*/ 280 w 288"/>
              <a:gd name="T1" fmla="*/ 118 h 288"/>
              <a:gd name="T2" fmla="*/ 237 w 288"/>
              <a:gd name="T3" fmla="*/ 110 h 288"/>
              <a:gd name="T4" fmla="*/ 234 w 288"/>
              <a:gd name="T5" fmla="*/ 102 h 288"/>
              <a:gd name="T6" fmla="*/ 259 w 288"/>
              <a:gd name="T7" fmla="*/ 66 h 288"/>
              <a:gd name="T8" fmla="*/ 258 w 288"/>
              <a:gd name="T9" fmla="*/ 54 h 288"/>
              <a:gd name="T10" fmla="*/ 234 w 288"/>
              <a:gd name="T11" fmla="*/ 30 h 288"/>
              <a:gd name="T12" fmla="*/ 222 w 288"/>
              <a:gd name="T13" fmla="*/ 29 h 288"/>
              <a:gd name="T14" fmla="*/ 186 w 288"/>
              <a:gd name="T15" fmla="*/ 54 h 288"/>
              <a:gd name="T16" fmla="*/ 178 w 288"/>
              <a:gd name="T17" fmla="*/ 51 h 288"/>
              <a:gd name="T18" fmla="*/ 170 w 288"/>
              <a:gd name="T19" fmla="*/ 8 h 288"/>
              <a:gd name="T20" fmla="*/ 161 w 288"/>
              <a:gd name="T21" fmla="*/ 0 h 288"/>
              <a:gd name="T22" fmla="*/ 127 w 288"/>
              <a:gd name="T23" fmla="*/ 0 h 288"/>
              <a:gd name="T24" fmla="*/ 118 w 288"/>
              <a:gd name="T25" fmla="*/ 8 h 288"/>
              <a:gd name="T26" fmla="*/ 110 w 288"/>
              <a:gd name="T27" fmla="*/ 51 h 288"/>
              <a:gd name="T28" fmla="*/ 103 w 288"/>
              <a:gd name="T29" fmla="*/ 54 h 288"/>
              <a:gd name="T30" fmla="*/ 66 w 288"/>
              <a:gd name="T31" fmla="*/ 29 h 288"/>
              <a:gd name="T32" fmla="*/ 54 w 288"/>
              <a:gd name="T33" fmla="*/ 30 h 288"/>
              <a:gd name="T34" fmla="*/ 31 w 288"/>
              <a:gd name="T35" fmla="*/ 54 h 288"/>
              <a:gd name="T36" fmla="*/ 29 w 288"/>
              <a:gd name="T37" fmla="*/ 66 h 288"/>
              <a:gd name="T38" fmla="*/ 54 w 288"/>
              <a:gd name="T39" fmla="*/ 102 h 288"/>
              <a:gd name="T40" fmla="*/ 51 w 288"/>
              <a:gd name="T41" fmla="*/ 110 h 288"/>
              <a:gd name="T42" fmla="*/ 8 w 288"/>
              <a:gd name="T43" fmla="*/ 118 h 288"/>
              <a:gd name="T44" fmla="*/ 0 w 288"/>
              <a:gd name="T45" fmla="*/ 127 h 288"/>
              <a:gd name="T46" fmla="*/ 0 w 288"/>
              <a:gd name="T47" fmla="*/ 161 h 288"/>
              <a:gd name="T48" fmla="*/ 8 w 288"/>
              <a:gd name="T49" fmla="*/ 170 h 288"/>
              <a:gd name="T50" fmla="*/ 51 w 288"/>
              <a:gd name="T51" fmla="*/ 178 h 288"/>
              <a:gd name="T52" fmla="*/ 54 w 288"/>
              <a:gd name="T53" fmla="*/ 186 h 288"/>
              <a:gd name="T54" fmla="*/ 29 w 288"/>
              <a:gd name="T55" fmla="*/ 222 h 288"/>
              <a:gd name="T56" fmla="*/ 31 w 288"/>
              <a:gd name="T57" fmla="*/ 234 h 288"/>
              <a:gd name="T58" fmla="*/ 54 w 288"/>
              <a:gd name="T59" fmla="*/ 258 h 288"/>
              <a:gd name="T60" fmla="*/ 66 w 288"/>
              <a:gd name="T61" fmla="*/ 259 h 288"/>
              <a:gd name="T62" fmla="*/ 103 w 288"/>
              <a:gd name="T63" fmla="*/ 234 h 288"/>
              <a:gd name="T64" fmla="*/ 110 w 288"/>
              <a:gd name="T65" fmla="*/ 237 h 288"/>
              <a:gd name="T66" fmla="*/ 118 w 288"/>
              <a:gd name="T67" fmla="*/ 280 h 288"/>
              <a:gd name="T68" fmla="*/ 127 w 288"/>
              <a:gd name="T69" fmla="*/ 288 h 288"/>
              <a:gd name="T70" fmla="*/ 161 w 288"/>
              <a:gd name="T71" fmla="*/ 288 h 288"/>
              <a:gd name="T72" fmla="*/ 170 w 288"/>
              <a:gd name="T73" fmla="*/ 280 h 288"/>
              <a:gd name="T74" fmla="*/ 178 w 288"/>
              <a:gd name="T75" fmla="*/ 237 h 288"/>
              <a:gd name="T76" fmla="*/ 186 w 288"/>
              <a:gd name="T77" fmla="*/ 234 h 288"/>
              <a:gd name="T78" fmla="*/ 222 w 288"/>
              <a:gd name="T79" fmla="*/ 259 h 288"/>
              <a:gd name="T80" fmla="*/ 234 w 288"/>
              <a:gd name="T81" fmla="*/ 258 h 288"/>
              <a:gd name="T82" fmla="*/ 258 w 288"/>
              <a:gd name="T83" fmla="*/ 234 h 288"/>
              <a:gd name="T84" fmla="*/ 259 w 288"/>
              <a:gd name="T85" fmla="*/ 222 h 288"/>
              <a:gd name="T86" fmla="*/ 234 w 288"/>
              <a:gd name="T87" fmla="*/ 186 h 288"/>
              <a:gd name="T88" fmla="*/ 237 w 288"/>
              <a:gd name="T89" fmla="*/ 178 h 288"/>
              <a:gd name="T90" fmla="*/ 280 w 288"/>
              <a:gd name="T91" fmla="*/ 170 h 288"/>
              <a:gd name="T92" fmla="*/ 288 w 288"/>
              <a:gd name="T93" fmla="*/ 161 h 288"/>
              <a:gd name="T94" fmla="*/ 288 w 288"/>
              <a:gd name="T95" fmla="*/ 127 h 288"/>
              <a:gd name="T96" fmla="*/ 280 w 288"/>
              <a:gd name="T97" fmla="*/ 118 h 288"/>
              <a:gd name="T98" fmla="*/ 144 w 288"/>
              <a:gd name="T99" fmla="*/ 196 h 288"/>
              <a:gd name="T100" fmla="*/ 92 w 288"/>
              <a:gd name="T101" fmla="*/ 144 h 288"/>
              <a:gd name="T102" fmla="*/ 144 w 288"/>
              <a:gd name="T103" fmla="*/ 92 h 288"/>
              <a:gd name="T104" fmla="*/ 196 w 288"/>
              <a:gd name="T105" fmla="*/ 144 h 288"/>
              <a:gd name="T106" fmla="*/ 144 w 288"/>
              <a:gd name="T107" fmla="*/ 19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" h="288">
                <a:moveTo>
                  <a:pt x="280" y="118"/>
                </a:moveTo>
                <a:cubicBezTo>
                  <a:pt x="237" y="110"/>
                  <a:pt x="237" y="110"/>
                  <a:pt x="237" y="110"/>
                </a:cubicBezTo>
                <a:cubicBezTo>
                  <a:pt x="233" y="109"/>
                  <a:pt x="232" y="106"/>
                  <a:pt x="234" y="102"/>
                </a:cubicBezTo>
                <a:cubicBezTo>
                  <a:pt x="259" y="66"/>
                  <a:pt x="259" y="66"/>
                  <a:pt x="259" y="66"/>
                </a:cubicBezTo>
                <a:cubicBezTo>
                  <a:pt x="261" y="62"/>
                  <a:pt x="261" y="57"/>
                  <a:pt x="258" y="54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1" y="27"/>
                  <a:pt x="226" y="27"/>
                  <a:pt x="222" y="29"/>
                </a:cubicBezTo>
                <a:cubicBezTo>
                  <a:pt x="186" y="54"/>
                  <a:pt x="186" y="54"/>
                  <a:pt x="186" y="54"/>
                </a:cubicBezTo>
                <a:cubicBezTo>
                  <a:pt x="182" y="56"/>
                  <a:pt x="179" y="55"/>
                  <a:pt x="178" y="51"/>
                </a:cubicBezTo>
                <a:cubicBezTo>
                  <a:pt x="170" y="8"/>
                  <a:pt x="170" y="8"/>
                  <a:pt x="170" y="8"/>
                </a:cubicBezTo>
                <a:cubicBezTo>
                  <a:pt x="169" y="4"/>
                  <a:pt x="165" y="0"/>
                  <a:pt x="161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3" y="0"/>
                  <a:pt x="119" y="4"/>
                  <a:pt x="118" y="8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5"/>
                  <a:pt x="106" y="56"/>
                  <a:pt x="103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3" y="27"/>
                  <a:pt x="57" y="27"/>
                  <a:pt x="54" y="30"/>
                </a:cubicBezTo>
                <a:cubicBezTo>
                  <a:pt x="31" y="54"/>
                  <a:pt x="31" y="54"/>
                  <a:pt x="31" y="54"/>
                </a:cubicBezTo>
                <a:cubicBezTo>
                  <a:pt x="28" y="57"/>
                  <a:pt x="27" y="62"/>
                  <a:pt x="29" y="66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6"/>
                  <a:pt x="55" y="109"/>
                  <a:pt x="51" y="110"/>
                </a:cubicBezTo>
                <a:cubicBezTo>
                  <a:pt x="8" y="118"/>
                  <a:pt x="8" y="118"/>
                  <a:pt x="8" y="118"/>
                </a:cubicBezTo>
                <a:cubicBezTo>
                  <a:pt x="4" y="119"/>
                  <a:pt x="0" y="123"/>
                  <a:pt x="0" y="12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5"/>
                  <a:pt x="4" y="169"/>
                  <a:pt x="8" y="170"/>
                </a:cubicBezTo>
                <a:cubicBezTo>
                  <a:pt x="51" y="178"/>
                  <a:pt x="51" y="178"/>
                  <a:pt x="51" y="178"/>
                </a:cubicBezTo>
                <a:cubicBezTo>
                  <a:pt x="55" y="179"/>
                  <a:pt x="56" y="182"/>
                  <a:pt x="54" y="186"/>
                </a:cubicBezTo>
                <a:cubicBezTo>
                  <a:pt x="29" y="222"/>
                  <a:pt x="29" y="222"/>
                  <a:pt x="29" y="222"/>
                </a:cubicBezTo>
                <a:cubicBezTo>
                  <a:pt x="27" y="226"/>
                  <a:pt x="28" y="231"/>
                  <a:pt x="31" y="234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7" y="261"/>
                  <a:pt x="63" y="261"/>
                  <a:pt x="66" y="259"/>
                </a:cubicBezTo>
                <a:cubicBezTo>
                  <a:pt x="103" y="234"/>
                  <a:pt x="103" y="234"/>
                  <a:pt x="103" y="234"/>
                </a:cubicBezTo>
                <a:cubicBezTo>
                  <a:pt x="106" y="232"/>
                  <a:pt x="110" y="233"/>
                  <a:pt x="110" y="237"/>
                </a:cubicBezTo>
                <a:cubicBezTo>
                  <a:pt x="118" y="280"/>
                  <a:pt x="118" y="280"/>
                  <a:pt x="118" y="280"/>
                </a:cubicBezTo>
                <a:cubicBezTo>
                  <a:pt x="119" y="285"/>
                  <a:pt x="123" y="288"/>
                  <a:pt x="127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5" y="288"/>
                  <a:pt x="169" y="285"/>
                  <a:pt x="170" y="280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9" y="233"/>
                  <a:pt x="182" y="232"/>
                  <a:pt x="186" y="234"/>
                </a:cubicBezTo>
                <a:cubicBezTo>
                  <a:pt x="222" y="259"/>
                  <a:pt x="222" y="259"/>
                  <a:pt x="222" y="259"/>
                </a:cubicBezTo>
                <a:cubicBezTo>
                  <a:pt x="226" y="261"/>
                  <a:pt x="231" y="261"/>
                  <a:pt x="234" y="258"/>
                </a:cubicBezTo>
                <a:cubicBezTo>
                  <a:pt x="258" y="234"/>
                  <a:pt x="258" y="234"/>
                  <a:pt x="258" y="234"/>
                </a:cubicBezTo>
                <a:cubicBezTo>
                  <a:pt x="261" y="231"/>
                  <a:pt x="261" y="226"/>
                  <a:pt x="259" y="222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32" y="182"/>
                  <a:pt x="233" y="179"/>
                  <a:pt x="237" y="178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285" y="169"/>
                  <a:pt x="288" y="165"/>
                  <a:pt x="288" y="161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88" y="123"/>
                  <a:pt x="285" y="119"/>
                  <a:pt x="280" y="118"/>
                </a:cubicBezTo>
                <a:close/>
                <a:moveTo>
                  <a:pt x="144" y="196"/>
                </a:moveTo>
                <a:cubicBezTo>
                  <a:pt x="115" y="196"/>
                  <a:pt x="92" y="173"/>
                  <a:pt x="92" y="144"/>
                </a:cubicBezTo>
                <a:cubicBezTo>
                  <a:pt x="92" y="115"/>
                  <a:pt x="115" y="92"/>
                  <a:pt x="144" y="92"/>
                </a:cubicBezTo>
                <a:cubicBezTo>
                  <a:pt x="173" y="92"/>
                  <a:pt x="196" y="115"/>
                  <a:pt x="196" y="144"/>
                </a:cubicBezTo>
                <a:cubicBezTo>
                  <a:pt x="196" y="173"/>
                  <a:pt x="173" y="196"/>
                  <a:pt x="144" y="1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6" name="Freeform 412"/>
          <p:cNvSpPr>
            <a:spLocks noEditPoints="1"/>
          </p:cNvSpPr>
          <p:nvPr/>
        </p:nvSpPr>
        <p:spPr bwMode="auto">
          <a:xfrm>
            <a:off x="10156004" y="4418159"/>
            <a:ext cx="84228" cy="84228"/>
          </a:xfrm>
          <a:custGeom>
            <a:avLst/>
            <a:gdLst>
              <a:gd name="T0" fmla="*/ 105 w 108"/>
              <a:gd name="T1" fmla="*/ 44 h 108"/>
              <a:gd name="T2" fmla="*/ 89 w 108"/>
              <a:gd name="T3" fmla="*/ 41 h 108"/>
              <a:gd name="T4" fmla="*/ 88 w 108"/>
              <a:gd name="T5" fmla="*/ 38 h 108"/>
              <a:gd name="T6" fmla="*/ 97 w 108"/>
              <a:gd name="T7" fmla="*/ 25 h 108"/>
              <a:gd name="T8" fmla="*/ 96 w 108"/>
              <a:gd name="T9" fmla="*/ 20 h 108"/>
              <a:gd name="T10" fmla="*/ 87 w 108"/>
              <a:gd name="T11" fmla="*/ 11 h 108"/>
              <a:gd name="T12" fmla="*/ 83 w 108"/>
              <a:gd name="T13" fmla="*/ 11 h 108"/>
              <a:gd name="T14" fmla="*/ 69 w 108"/>
              <a:gd name="T15" fmla="*/ 20 h 108"/>
              <a:gd name="T16" fmla="*/ 66 w 108"/>
              <a:gd name="T17" fmla="*/ 19 h 108"/>
              <a:gd name="T18" fmla="*/ 64 w 108"/>
              <a:gd name="T19" fmla="*/ 3 h 108"/>
              <a:gd name="T20" fmla="*/ 60 w 108"/>
              <a:gd name="T21" fmla="*/ 0 h 108"/>
              <a:gd name="T22" fmla="*/ 48 w 108"/>
              <a:gd name="T23" fmla="*/ 0 h 108"/>
              <a:gd name="T24" fmla="*/ 44 w 108"/>
              <a:gd name="T25" fmla="*/ 3 h 108"/>
              <a:gd name="T26" fmla="*/ 41 w 108"/>
              <a:gd name="T27" fmla="*/ 19 h 108"/>
              <a:gd name="T28" fmla="*/ 38 w 108"/>
              <a:gd name="T29" fmla="*/ 20 h 108"/>
              <a:gd name="T30" fmla="*/ 25 w 108"/>
              <a:gd name="T31" fmla="*/ 11 h 108"/>
              <a:gd name="T32" fmla="*/ 20 w 108"/>
              <a:gd name="T33" fmla="*/ 11 h 108"/>
              <a:gd name="T34" fmla="*/ 11 w 108"/>
              <a:gd name="T35" fmla="*/ 20 h 108"/>
              <a:gd name="T36" fmla="*/ 11 w 108"/>
              <a:gd name="T37" fmla="*/ 25 h 108"/>
              <a:gd name="T38" fmla="*/ 20 w 108"/>
              <a:gd name="T39" fmla="*/ 38 h 108"/>
              <a:gd name="T40" fmla="*/ 19 w 108"/>
              <a:gd name="T41" fmla="*/ 41 h 108"/>
              <a:gd name="T42" fmla="*/ 3 w 108"/>
              <a:gd name="T43" fmla="*/ 44 h 108"/>
              <a:gd name="T44" fmla="*/ 0 w 108"/>
              <a:gd name="T45" fmla="*/ 48 h 108"/>
              <a:gd name="T46" fmla="*/ 0 w 108"/>
              <a:gd name="T47" fmla="*/ 60 h 108"/>
              <a:gd name="T48" fmla="*/ 3 w 108"/>
              <a:gd name="T49" fmla="*/ 64 h 108"/>
              <a:gd name="T50" fmla="*/ 19 w 108"/>
              <a:gd name="T51" fmla="*/ 67 h 108"/>
              <a:gd name="T52" fmla="*/ 20 w 108"/>
              <a:gd name="T53" fmla="*/ 69 h 108"/>
              <a:gd name="T54" fmla="*/ 11 w 108"/>
              <a:gd name="T55" fmla="*/ 83 h 108"/>
              <a:gd name="T56" fmla="*/ 11 w 108"/>
              <a:gd name="T57" fmla="*/ 88 h 108"/>
              <a:gd name="T58" fmla="*/ 20 w 108"/>
              <a:gd name="T59" fmla="*/ 96 h 108"/>
              <a:gd name="T60" fmla="*/ 25 w 108"/>
              <a:gd name="T61" fmla="*/ 97 h 108"/>
              <a:gd name="T62" fmla="*/ 38 w 108"/>
              <a:gd name="T63" fmla="*/ 88 h 108"/>
              <a:gd name="T64" fmla="*/ 41 w 108"/>
              <a:gd name="T65" fmla="*/ 89 h 108"/>
              <a:gd name="T66" fmla="*/ 44 w 108"/>
              <a:gd name="T67" fmla="*/ 105 h 108"/>
              <a:gd name="T68" fmla="*/ 48 w 108"/>
              <a:gd name="T69" fmla="*/ 108 h 108"/>
              <a:gd name="T70" fmla="*/ 60 w 108"/>
              <a:gd name="T71" fmla="*/ 108 h 108"/>
              <a:gd name="T72" fmla="*/ 64 w 108"/>
              <a:gd name="T73" fmla="*/ 105 h 108"/>
              <a:gd name="T74" fmla="*/ 66 w 108"/>
              <a:gd name="T75" fmla="*/ 89 h 108"/>
              <a:gd name="T76" fmla="*/ 69 w 108"/>
              <a:gd name="T77" fmla="*/ 88 h 108"/>
              <a:gd name="T78" fmla="*/ 83 w 108"/>
              <a:gd name="T79" fmla="*/ 97 h 108"/>
              <a:gd name="T80" fmla="*/ 87 w 108"/>
              <a:gd name="T81" fmla="*/ 96 h 108"/>
              <a:gd name="T82" fmla="*/ 96 w 108"/>
              <a:gd name="T83" fmla="*/ 88 h 108"/>
              <a:gd name="T84" fmla="*/ 97 w 108"/>
              <a:gd name="T85" fmla="*/ 83 h 108"/>
              <a:gd name="T86" fmla="*/ 88 w 108"/>
              <a:gd name="T87" fmla="*/ 69 h 108"/>
              <a:gd name="T88" fmla="*/ 89 w 108"/>
              <a:gd name="T89" fmla="*/ 67 h 108"/>
              <a:gd name="T90" fmla="*/ 105 w 108"/>
              <a:gd name="T91" fmla="*/ 64 h 108"/>
              <a:gd name="T92" fmla="*/ 108 w 108"/>
              <a:gd name="T93" fmla="*/ 60 h 108"/>
              <a:gd name="T94" fmla="*/ 108 w 108"/>
              <a:gd name="T95" fmla="*/ 48 h 108"/>
              <a:gd name="T96" fmla="*/ 105 w 108"/>
              <a:gd name="T97" fmla="*/ 44 h 108"/>
              <a:gd name="T98" fmla="*/ 54 w 108"/>
              <a:gd name="T99" fmla="*/ 71 h 108"/>
              <a:gd name="T100" fmla="*/ 37 w 108"/>
              <a:gd name="T101" fmla="*/ 54 h 108"/>
              <a:gd name="T102" fmla="*/ 54 w 108"/>
              <a:gd name="T103" fmla="*/ 37 h 108"/>
              <a:gd name="T104" fmla="*/ 71 w 108"/>
              <a:gd name="T105" fmla="*/ 54 h 108"/>
              <a:gd name="T106" fmla="*/ 54 w 108"/>
              <a:gd name="T107" fmla="*/ 7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8" h="108">
                <a:moveTo>
                  <a:pt x="105" y="44"/>
                </a:moveTo>
                <a:cubicBezTo>
                  <a:pt x="89" y="41"/>
                  <a:pt x="89" y="41"/>
                  <a:pt x="89" y="41"/>
                </a:cubicBezTo>
                <a:cubicBezTo>
                  <a:pt x="87" y="41"/>
                  <a:pt x="87" y="40"/>
                  <a:pt x="88" y="38"/>
                </a:cubicBezTo>
                <a:cubicBezTo>
                  <a:pt x="97" y="25"/>
                  <a:pt x="97" y="25"/>
                  <a:pt x="97" y="25"/>
                </a:cubicBezTo>
                <a:cubicBezTo>
                  <a:pt x="98" y="23"/>
                  <a:pt x="97" y="21"/>
                  <a:pt x="96" y="20"/>
                </a:cubicBezTo>
                <a:cubicBezTo>
                  <a:pt x="87" y="11"/>
                  <a:pt x="87" y="11"/>
                  <a:pt x="87" y="11"/>
                </a:cubicBezTo>
                <a:cubicBezTo>
                  <a:pt x="86" y="10"/>
                  <a:pt x="84" y="10"/>
                  <a:pt x="83" y="11"/>
                </a:cubicBezTo>
                <a:cubicBezTo>
                  <a:pt x="69" y="20"/>
                  <a:pt x="69" y="20"/>
                  <a:pt x="69" y="20"/>
                </a:cubicBezTo>
                <a:cubicBezTo>
                  <a:pt x="68" y="21"/>
                  <a:pt x="67" y="21"/>
                  <a:pt x="66" y="19"/>
                </a:cubicBezTo>
                <a:cubicBezTo>
                  <a:pt x="64" y="3"/>
                  <a:pt x="64" y="3"/>
                  <a:pt x="64" y="3"/>
                </a:cubicBezTo>
                <a:cubicBezTo>
                  <a:pt x="63" y="1"/>
                  <a:pt x="62" y="0"/>
                  <a:pt x="6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4" y="1"/>
                  <a:pt x="44" y="3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40" y="21"/>
                  <a:pt x="38" y="20"/>
                </a:cubicBezTo>
                <a:cubicBezTo>
                  <a:pt x="25" y="11"/>
                  <a:pt x="25" y="11"/>
                  <a:pt x="25" y="11"/>
                </a:cubicBezTo>
                <a:cubicBezTo>
                  <a:pt x="23" y="10"/>
                  <a:pt x="21" y="10"/>
                  <a:pt x="20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3"/>
                  <a:pt x="11" y="25"/>
                </a:cubicBezTo>
                <a:cubicBezTo>
                  <a:pt x="20" y="38"/>
                  <a:pt x="20" y="38"/>
                  <a:pt x="20" y="38"/>
                </a:cubicBezTo>
                <a:cubicBezTo>
                  <a:pt x="21" y="40"/>
                  <a:pt x="21" y="41"/>
                  <a:pt x="19" y="41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5"/>
                  <a:pt x="0" y="46"/>
                  <a:pt x="0" y="4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1" y="63"/>
                  <a:pt x="3" y="64"/>
                </a:cubicBezTo>
                <a:cubicBezTo>
                  <a:pt x="19" y="67"/>
                  <a:pt x="19" y="67"/>
                  <a:pt x="19" y="67"/>
                </a:cubicBezTo>
                <a:cubicBezTo>
                  <a:pt x="21" y="67"/>
                  <a:pt x="21" y="68"/>
                  <a:pt x="20" y="69"/>
                </a:cubicBezTo>
                <a:cubicBezTo>
                  <a:pt x="11" y="83"/>
                  <a:pt x="11" y="83"/>
                  <a:pt x="11" y="83"/>
                </a:cubicBezTo>
                <a:cubicBezTo>
                  <a:pt x="10" y="84"/>
                  <a:pt x="10" y="86"/>
                  <a:pt x="11" y="88"/>
                </a:cubicBezTo>
                <a:cubicBezTo>
                  <a:pt x="20" y="96"/>
                  <a:pt x="20" y="96"/>
                  <a:pt x="20" y="96"/>
                </a:cubicBezTo>
                <a:cubicBezTo>
                  <a:pt x="21" y="97"/>
                  <a:pt x="23" y="98"/>
                  <a:pt x="25" y="97"/>
                </a:cubicBezTo>
                <a:cubicBezTo>
                  <a:pt x="38" y="88"/>
                  <a:pt x="38" y="88"/>
                  <a:pt x="38" y="88"/>
                </a:cubicBezTo>
                <a:cubicBezTo>
                  <a:pt x="40" y="87"/>
                  <a:pt x="41" y="87"/>
                  <a:pt x="41" y="89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4" y="106"/>
                  <a:pt x="46" y="108"/>
                  <a:pt x="48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2" y="108"/>
                  <a:pt x="63" y="106"/>
                  <a:pt x="64" y="105"/>
                </a:cubicBezTo>
                <a:cubicBezTo>
                  <a:pt x="66" y="89"/>
                  <a:pt x="66" y="89"/>
                  <a:pt x="66" y="89"/>
                </a:cubicBezTo>
                <a:cubicBezTo>
                  <a:pt x="67" y="87"/>
                  <a:pt x="68" y="87"/>
                  <a:pt x="69" y="88"/>
                </a:cubicBezTo>
                <a:cubicBezTo>
                  <a:pt x="83" y="97"/>
                  <a:pt x="83" y="97"/>
                  <a:pt x="83" y="97"/>
                </a:cubicBezTo>
                <a:cubicBezTo>
                  <a:pt x="84" y="98"/>
                  <a:pt x="86" y="97"/>
                  <a:pt x="87" y="96"/>
                </a:cubicBezTo>
                <a:cubicBezTo>
                  <a:pt x="96" y="88"/>
                  <a:pt x="96" y="88"/>
                  <a:pt x="96" y="88"/>
                </a:cubicBezTo>
                <a:cubicBezTo>
                  <a:pt x="97" y="86"/>
                  <a:pt x="98" y="84"/>
                  <a:pt x="97" y="83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68"/>
                  <a:pt x="87" y="67"/>
                  <a:pt x="89" y="67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06" y="63"/>
                  <a:pt x="108" y="62"/>
                  <a:pt x="108" y="60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8" y="46"/>
                  <a:pt x="106" y="45"/>
                  <a:pt x="105" y="44"/>
                </a:cubicBezTo>
                <a:close/>
                <a:moveTo>
                  <a:pt x="54" y="71"/>
                </a:moveTo>
                <a:cubicBezTo>
                  <a:pt x="45" y="71"/>
                  <a:pt x="37" y="63"/>
                  <a:pt x="37" y="54"/>
                </a:cubicBezTo>
                <a:cubicBezTo>
                  <a:pt x="37" y="45"/>
                  <a:pt x="45" y="37"/>
                  <a:pt x="54" y="37"/>
                </a:cubicBezTo>
                <a:cubicBezTo>
                  <a:pt x="63" y="37"/>
                  <a:pt x="71" y="45"/>
                  <a:pt x="71" y="54"/>
                </a:cubicBezTo>
                <a:cubicBezTo>
                  <a:pt x="71" y="63"/>
                  <a:pt x="63" y="71"/>
                  <a:pt x="54" y="7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" name="Freeform 413"/>
          <p:cNvSpPr>
            <a:spLocks noEditPoints="1"/>
          </p:cNvSpPr>
          <p:nvPr/>
        </p:nvSpPr>
        <p:spPr bwMode="auto">
          <a:xfrm>
            <a:off x="10017629" y="4474311"/>
            <a:ext cx="166452" cy="166452"/>
          </a:xfrm>
          <a:custGeom>
            <a:avLst/>
            <a:gdLst>
              <a:gd name="T0" fmla="*/ 210 w 216"/>
              <a:gd name="T1" fmla="*/ 89 h 216"/>
              <a:gd name="T2" fmla="*/ 178 w 216"/>
              <a:gd name="T3" fmla="*/ 83 h 216"/>
              <a:gd name="T4" fmla="*/ 176 w 216"/>
              <a:gd name="T5" fmla="*/ 77 h 216"/>
              <a:gd name="T6" fmla="*/ 194 w 216"/>
              <a:gd name="T7" fmla="*/ 49 h 216"/>
              <a:gd name="T8" fmla="*/ 193 w 216"/>
              <a:gd name="T9" fmla="*/ 41 h 216"/>
              <a:gd name="T10" fmla="*/ 175 w 216"/>
              <a:gd name="T11" fmla="*/ 23 h 216"/>
              <a:gd name="T12" fmla="*/ 167 w 216"/>
              <a:gd name="T13" fmla="*/ 22 h 216"/>
              <a:gd name="T14" fmla="*/ 139 w 216"/>
              <a:gd name="T15" fmla="*/ 40 h 216"/>
              <a:gd name="T16" fmla="*/ 133 w 216"/>
              <a:gd name="T17" fmla="*/ 38 h 216"/>
              <a:gd name="T18" fmla="*/ 127 w 216"/>
              <a:gd name="T19" fmla="*/ 6 h 216"/>
              <a:gd name="T20" fmla="*/ 121 w 216"/>
              <a:gd name="T21" fmla="*/ 0 h 216"/>
              <a:gd name="T22" fmla="*/ 95 w 216"/>
              <a:gd name="T23" fmla="*/ 0 h 216"/>
              <a:gd name="T24" fmla="*/ 89 w 216"/>
              <a:gd name="T25" fmla="*/ 6 h 216"/>
              <a:gd name="T26" fmla="*/ 83 w 216"/>
              <a:gd name="T27" fmla="*/ 38 h 216"/>
              <a:gd name="T28" fmla="*/ 77 w 216"/>
              <a:gd name="T29" fmla="*/ 40 h 216"/>
              <a:gd name="T30" fmla="*/ 49 w 216"/>
              <a:gd name="T31" fmla="*/ 22 h 216"/>
              <a:gd name="T32" fmla="*/ 41 w 216"/>
              <a:gd name="T33" fmla="*/ 23 h 216"/>
              <a:gd name="T34" fmla="*/ 23 w 216"/>
              <a:gd name="T35" fmla="*/ 41 h 216"/>
              <a:gd name="T36" fmla="*/ 22 w 216"/>
              <a:gd name="T37" fmla="*/ 49 h 216"/>
              <a:gd name="T38" fmla="*/ 40 w 216"/>
              <a:gd name="T39" fmla="*/ 77 h 216"/>
              <a:gd name="T40" fmla="*/ 38 w 216"/>
              <a:gd name="T41" fmla="*/ 83 h 216"/>
              <a:gd name="T42" fmla="*/ 6 w 216"/>
              <a:gd name="T43" fmla="*/ 89 h 216"/>
              <a:gd name="T44" fmla="*/ 0 w 216"/>
              <a:gd name="T45" fmla="*/ 95 h 216"/>
              <a:gd name="T46" fmla="*/ 0 w 216"/>
              <a:gd name="T47" fmla="*/ 121 h 216"/>
              <a:gd name="T48" fmla="*/ 6 w 216"/>
              <a:gd name="T49" fmla="*/ 127 h 216"/>
              <a:gd name="T50" fmla="*/ 38 w 216"/>
              <a:gd name="T51" fmla="*/ 133 h 216"/>
              <a:gd name="T52" fmla="*/ 40 w 216"/>
              <a:gd name="T53" fmla="*/ 139 h 216"/>
              <a:gd name="T54" fmla="*/ 22 w 216"/>
              <a:gd name="T55" fmla="*/ 167 h 216"/>
              <a:gd name="T56" fmla="*/ 23 w 216"/>
              <a:gd name="T57" fmla="*/ 175 h 216"/>
              <a:gd name="T58" fmla="*/ 41 w 216"/>
              <a:gd name="T59" fmla="*/ 193 h 216"/>
              <a:gd name="T60" fmla="*/ 49 w 216"/>
              <a:gd name="T61" fmla="*/ 194 h 216"/>
              <a:gd name="T62" fmla="*/ 77 w 216"/>
              <a:gd name="T63" fmla="*/ 176 h 216"/>
              <a:gd name="T64" fmla="*/ 83 w 216"/>
              <a:gd name="T65" fmla="*/ 178 h 216"/>
              <a:gd name="T66" fmla="*/ 89 w 216"/>
              <a:gd name="T67" fmla="*/ 210 h 216"/>
              <a:gd name="T68" fmla="*/ 95 w 216"/>
              <a:gd name="T69" fmla="*/ 216 h 216"/>
              <a:gd name="T70" fmla="*/ 121 w 216"/>
              <a:gd name="T71" fmla="*/ 216 h 216"/>
              <a:gd name="T72" fmla="*/ 127 w 216"/>
              <a:gd name="T73" fmla="*/ 210 h 216"/>
              <a:gd name="T74" fmla="*/ 133 w 216"/>
              <a:gd name="T75" fmla="*/ 178 h 216"/>
              <a:gd name="T76" fmla="*/ 139 w 216"/>
              <a:gd name="T77" fmla="*/ 176 h 216"/>
              <a:gd name="T78" fmla="*/ 167 w 216"/>
              <a:gd name="T79" fmla="*/ 194 h 216"/>
              <a:gd name="T80" fmla="*/ 175 w 216"/>
              <a:gd name="T81" fmla="*/ 193 h 216"/>
              <a:gd name="T82" fmla="*/ 193 w 216"/>
              <a:gd name="T83" fmla="*/ 175 h 216"/>
              <a:gd name="T84" fmla="*/ 194 w 216"/>
              <a:gd name="T85" fmla="*/ 167 h 216"/>
              <a:gd name="T86" fmla="*/ 176 w 216"/>
              <a:gd name="T87" fmla="*/ 139 h 216"/>
              <a:gd name="T88" fmla="*/ 178 w 216"/>
              <a:gd name="T89" fmla="*/ 133 h 216"/>
              <a:gd name="T90" fmla="*/ 210 w 216"/>
              <a:gd name="T91" fmla="*/ 127 h 216"/>
              <a:gd name="T92" fmla="*/ 216 w 216"/>
              <a:gd name="T93" fmla="*/ 121 h 216"/>
              <a:gd name="T94" fmla="*/ 216 w 216"/>
              <a:gd name="T95" fmla="*/ 95 h 216"/>
              <a:gd name="T96" fmla="*/ 210 w 216"/>
              <a:gd name="T97" fmla="*/ 89 h 216"/>
              <a:gd name="T98" fmla="*/ 108 w 216"/>
              <a:gd name="T99" fmla="*/ 147 h 216"/>
              <a:gd name="T100" fmla="*/ 69 w 216"/>
              <a:gd name="T101" fmla="*/ 108 h 216"/>
              <a:gd name="T102" fmla="*/ 108 w 216"/>
              <a:gd name="T103" fmla="*/ 69 h 216"/>
              <a:gd name="T104" fmla="*/ 147 w 216"/>
              <a:gd name="T105" fmla="*/ 108 h 216"/>
              <a:gd name="T106" fmla="*/ 108 w 216"/>
              <a:gd name="T107" fmla="*/ 14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6" h="216">
                <a:moveTo>
                  <a:pt x="210" y="89"/>
                </a:moveTo>
                <a:cubicBezTo>
                  <a:pt x="178" y="83"/>
                  <a:pt x="178" y="83"/>
                  <a:pt x="178" y="83"/>
                </a:cubicBezTo>
                <a:cubicBezTo>
                  <a:pt x="175" y="82"/>
                  <a:pt x="174" y="80"/>
                  <a:pt x="176" y="77"/>
                </a:cubicBezTo>
                <a:cubicBezTo>
                  <a:pt x="194" y="49"/>
                  <a:pt x="194" y="49"/>
                  <a:pt x="194" y="49"/>
                </a:cubicBezTo>
                <a:cubicBezTo>
                  <a:pt x="196" y="47"/>
                  <a:pt x="195" y="43"/>
                  <a:pt x="193" y="41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3" y="21"/>
                  <a:pt x="169" y="20"/>
                  <a:pt x="167" y="22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7" y="42"/>
                  <a:pt x="134" y="41"/>
                  <a:pt x="133" y="38"/>
                </a:cubicBezTo>
                <a:cubicBezTo>
                  <a:pt x="127" y="6"/>
                  <a:pt x="127" y="6"/>
                  <a:pt x="127" y="6"/>
                </a:cubicBezTo>
                <a:cubicBezTo>
                  <a:pt x="127" y="3"/>
                  <a:pt x="124" y="0"/>
                  <a:pt x="121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2" y="0"/>
                  <a:pt x="89" y="3"/>
                  <a:pt x="89" y="6"/>
                </a:cubicBezTo>
                <a:cubicBezTo>
                  <a:pt x="83" y="38"/>
                  <a:pt x="83" y="38"/>
                  <a:pt x="83" y="38"/>
                </a:cubicBezTo>
                <a:cubicBezTo>
                  <a:pt x="82" y="41"/>
                  <a:pt x="80" y="42"/>
                  <a:pt x="77" y="40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20"/>
                  <a:pt x="43" y="21"/>
                  <a:pt x="41" y="23"/>
                </a:cubicBezTo>
                <a:cubicBezTo>
                  <a:pt x="23" y="41"/>
                  <a:pt x="23" y="41"/>
                  <a:pt x="23" y="41"/>
                </a:cubicBezTo>
                <a:cubicBezTo>
                  <a:pt x="21" y="43"/>
                  <a:pt x="20" y="47"/>
                  <a:pt x="22" y="49"/>
                </a:cubicBezTo>
                <a:cubicBezTo>
                  <a:pt x="40" y="77"/>
                  <a:pt x="40" y="77"/>
                  <a:pt x="40" y="77"/>
                </a:cubicBezTo>
                <a:cubicBezTo>
                  <a:pt x="42" y="80"/>
                  <a:pt x="41" y="82"/>
                  <a:pt x="38" y="83"/>
                </a:cubicBezTo>
                <a:cubicBezTo>
                  <a:pt x="6" y="89"/>
                  <a:pt x="6" y="89"/>
                  <a:pt x="6" y="89"/>
                </a:cubicBezTo>
                <a:cubicBezTo>
                  <a:pt x="3" y="89"/>
                  <a:pt x="0" y="92"/>
                  <a:pt x="0" y="95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4"/>
                  <a:pt x="3" y="127"/>
                  <a:pt x="6" y="127"/>
                </a:cubicBezTo>
                <a:cubicBezTo>
                  <a:pt x="38" y="133"/>
                  <a:pt x="38" y="133"/>
                  <a:pt x="38" y="133"/>
                </a:cubicBezTo>
                <a:cubicBezTo>
                  <a:pt x="41" y="134"/>
                  <a:pt x="42" y="137"/>
                  <a:pt x="40" y="139"/>
                </a:cubicBezTo>
                <a:cubicBezTo>
                  <a:pt x="22" y="167"/>
                  <a:pt x="22" y="167"/>
                  <a:pt x="22" y="167"/>
                </a:cubicBezTo>
                <a:cubicBezTo>
                  <a:pt x="20" y="169"/>
                  <a:pt x="21" y="173"/>
                  <a:pt x="23" y="175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3" y="195"/>
                  <a:pt x="47" y="196"/>
                  <a:pt x="49" y="194"/>
                </a:cubicBezTo>
                <a:cubicBezTo>
                  <a:pt x="77" y="176"/>
                  <a:pt x="77" y="176"/>
                  <a:pt x="77" y="176"/>
                </a:cubicBezTo>
                <a:cubicBezTo>
                  <a:pt x="80" y="174"/>
                  <a:pt x="82" y="175"/>
                  <a:pt x="83" y="178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89" y="213"/>
                  <a:pt x="92" y="216"/>
                  <a:pt x="95" y="216"/>
                </a:cubicBezTo>
                <a:cubicBezTo>
                  <a:pt x="121" y="216"/>
                  <a:pt x="121" y="216"/>
                  <a:pt x="121" y="216"/>
                </a:cubicBezTo>
                <a:cubicBezTo>
                  <a:pt x="124" y="216"/>
                  <a:pt x="127" y="213"/>
                  <a:pt x="127" y="210"/>
                </a:cubicBezTo>
                <a:cubicBezTo>
                  <a:pt x="133" y="178"/>
                  <a:pt x="133" y="178"/>
                  <a:pt x="133" y="178"/>
                </a:cubicBezTo>
                <a:cubicBezTo>
                  <a:pt x="134" y="175"/>
                  <a:pt x="137" y="174"/>
                  <a:pt x="139" y="176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69" y="196"/>
                  <a:pt x="173" y="195"/>
                  <a:pt x="175" y="193"/>
                </a:cubicBezTo>
                <a:cubicBezTo>
                  <a:pt x="193" y="175"/>
                  <a:pt x="193" y="175"/>
                  <a:pt x="193" y="175"/>
                </a:cubicBezTo>
                <a:cubicBezTo>
                  <a:pt x="195" y="173"/>
                  <a:pt x="196" y="169"/>
                  <a:pt x="194" y="167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174" y="137"/>
                  <a:pt x="175" y="134"/>
                  <a:pt x="178" y="133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3" y="127"/>
                  <a:pt x="216" y="124"/>
                  <a:pt x="216" y="121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2"/>
                  <a:pt x="213" y="89"/>
                  <a:pt x="210" y="89"/>
                </a:cubicBezTo>
                <a:close/>
                <a:moveTo>
                  <a:pt x="108" y="147"/>
                </a:moveTo>
                <a:cubicBezTo>
                  <a:pt x="86" y="147"/>
                  <a:pt x="69" y="130"/>
                  <a:pt x="69" y="108"/>
                </a:cubicBezTo>
                <a:cubicBezTo>
                  <a:pt x="69" y="87"/>
                  <a:pt x="86" y="69"/>
                  <a:pt x="108" y="69"/>
                </a:cubicBezTo>
                <a:cubicBezTo>
                  <a:pt x="130" y="69"/>
                  <a:pt x="147" y="87"/>
                  <a:pt x="147" y="108"/>
                </a:cubicBezTo>
                <a:cubicBezTo>
                  <a:pt x="147" y="130"/>
                  <a:pt x="130" y="147"/>
                  <a:pt x="108" y="1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4" name="Freeform 425"/>
          <p:cNvSpPr>
            <a:spLocks noEditPoints="1"/>
          </p:cNvSpPr>
          <p:nvPr/>
        </p:nvSpPr>
        <p:spPr bwMode="auto">
          <a:xfrm>
            <a:off x="9151281" y="5772879"/>
            <a:ext cx="222604" cy="180489"/>
          </a:xfrm>
          <a:custGeom>
            <a:avLst/>
            <a:gdLst>
              <a:gd name="T0" fmla="*/ 0 w 111"/>
              <a:gd name="T1" fmla="*/ 0 h 90"/>
              <a:gd name="T2" fmla="*/ 0 w 111"/>
              <a:gd name="T3" fmla="*/ 90 h 90"/>
              <a:gd name="T4" fmla="*/ 111 w 111"/>
              <a:gd name="T5" fmla="*/ 90 h 90"/>
              <a:gd name="T6" fmla="*/ 111 w 111"/>
              <a:gd name="T7" fmla="*/ 0 h 90"/>
              <a:gd name="T8" fmla="*/ 0 w 111"/>
              <a:gd name="T9" fmla="*/ 0 h 90"/>
              <a:gd name="T10" fmla="*/ 102 w 111"/>
              <a:gd name="T11" fmla="*/ 81 h 90"/>
              <a:gd name="T12" fmla="*/ 9 w 111"/>
              <a:gd name="T13" fmla="*/ 81 h 90"/>
              <a:gd name="T14" fmla="*/ 9 w 111"/>
              <a:gd name="T15" fmla="*/ 10 h 90"/>
              <a:gd name="T16" fmla="*/ 102 w 111"/>
              <a:gd name="T17" fmla="*/ 10 h 90"/>
              <a:gd name="T18" fmla="*/ 102 w 111"/>
              <a:gd name="T19" fmla="*/ 8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90">
                <a:moveTo>
                  <a:pt x="0" y="0"/>
                </a:moveTo>
                <a:lnTo>
                  <a:pt x="0" y="90"/>
                </a:lnTo>
                <a:lnTo>
                  <a:pt x="111" y="90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2" y="81"/>
                </a:moveTo>
                <a:lnTo>
                  <a:pt x="9" y="81"/>
                </a:lnTo>
                <a:lnTo>
                  <a:pt x="9" y="10"/>
                </a:lnTo>
                <a:lnTo>
                  <a:pt x="102" y="10"/>
                </a:lnTo>
                <a:lnTo>
                  <a:pt x="102" y="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5" name="Oval 426"/>
          <p:cNvSpPr>
            <a:spLocks noChangeArrowheads="1"/>
          </p:cNvSpPr>
          <p:nvPr/>
        </p:nvSpPr>
        <p:spPr bwMode="auto">
          <a:xfrm>
            <a:off x="9183368" y="5802960"/>
            <a:ext cx="24065" cy="240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6" name="Oval 427"/>
          <p:cNvSpPr>
            <a:spLocks noChangeArrowheads="1"/>
          </p:cNvSpPr>
          <p:nvPr/>
        </p:nvSpPr>
        <p:spPr bwMode="auto">
          <a:xfrm>
            <a:off x="9319738" y="5802960"/>
            <a:ext cx="22060" cy="240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7" name="Oval 428"/>
          <p:cNvSpPr>
            <a:spLocks noChangeArrowheads="1"/>
          </p:cNvSpPr>
          <p:nvPr/>
        </p:nvSpPr>
        <p:spPr bwMode="auto">
          <a:xfrm>
            <a:off x="9183368" y="5899221"/>
            <a:ext cx="24065" cy="240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" name="Oval 429"/>
          <p:cNvSpPr>
            <a:spLocks noChangeArrowheads="1"/>
          </p:cNvSpPr>
          <p:nvPr/>
        </p:nvSpPr>
        <p:spPr bwMode="auto">
          <a:xfrm>
            <a:off x="9319738" y="5899221"/>
            <a:ext cx="22060" cy="240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9" name="Freeform 430"/>
          <p:cNvSpPr>
            <a:spLocks noEditPoints="1"/>
          </p:cNvSpPr>
          <p:nvPr/>
        </p:nvSpPr>
        <p:spPr bwMode="auto">
          <a:xfrm>
            <a:off x="9233505" y="5819004"/>
            <a:ext cx="60163" cy="88239"/>
          </a:xfrm>
          <a:custGeom>
            <a:avLst/>
            <a:gdLst>
              <a:gd name="T0" fmla="*/ 30 w 30"/>
              <a:gd name="T1" fmla="*/ 0 h 44"/>
              <a:gd name="T2" fmla="*/ 0 w 30"/>
              <a:gd name="T3" fmla="*/ 0 h 44"/>
              <a:gd name="T4" fmla="*/ 0 w 30"/>
              <a:gd name="T5" fmla="*/ 44 h 44"/>
              <a:gd name="T6" fmla="*/ 30 w 30"/>
              <a:gd name="T7" fmla="*/ 44 h 44"/>
              <a:gd name="T8" fmla="*/ 30 w 30"/>
              <a:gd name="T9" fmla="*/ 0 h 44"/>
              <a:gd name="T10" fmla="*/ 22 w 30"/>
              <a:gd name="T11" fmla="*/ 37 h 44"/>
              <a:gd name="T12" fmla="*/ 8 w 30"/>
              <a:gd name="T13" fmla="*/ 37 h 44"/>
              <a:gd name="T14" fmla="*/ 8 w 30"/>
              <a:gd name="T15" fmla="*/ 22 h 44"/>
              <a:gd name="T16" fmla="*/ 22 w 30"/>
              <a:gd name="T17" fmla="*/ 22 h 44"/>
              <a:gd name="T18" fmla="*/ 22 w 30"/>
              <a:gd name="T19" fmla="*/ 3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" h="44">
                <a:moveTo>
                  <a:pt x="30" y="0"/>
                </a:moveTo>
                <a:lnTo>
                  <a:pt x="0" y="0"/>
                </a:lnTo>
                <a:lnTo>
                  <a:pt x="0" y="44"/>
                </a:lnTo>
                <a:lnTo>
                  <a:pt x="30" y="44"/>
                </a:lnTo>
                <a:lnTo>
                  <a:pt x="30" y="0"/>
                </a:lnTo>
                <a:close/>
                <a:moveTo>
                  <a:pt x="22" y="37"/>
                </a:moveTo>
                <a:lnTo>
                  <a:pt x="8" y="37"/>
                </a:lnTo>
                <a:lnTo>
                  <a:pt x="8" y="22"/>
                </a:lnTo>
                <a:lnTo>
                  <a:pt x="22" y="22"/>
                </a:lnTo>
                <a:lnTo>
                  <a:pt x="22" y="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5" name="组合 614"/>
          <p:cNvGrpSpPr/>
          <p:nvPr/>
        </p:nvGrpSpPr>
        <p:grpSpPr>
          <a:xfrm>
            <a:off x="10910048" y="4426181"/>
            <a:ext cx="222604" cy="204554"/>
            <a:chOff x="10852387" y="4006952"/>
            <a:chExt cx="222604" cy="204554"/>
          </a:xfrm>
        </p:grpSpPr>
        <p:sp>
          <p:nvSpPr>
            <p:cNvPr id="379" name="Freeform 471"/>
            <p:cNvSpPr>
              <a:spLocks noEditPoints="1"/>
            </p:cNvSpPr>
            <p:nvPr/>
          </p:nvSpPr>
          <p:spPr bwMode="auto">
            <a:xfrm>
              <a:off x="10852387" y="4006952"/>
              <a:ext cx="222604" cy="204554"/>
            </a:xfrm>
            <a:custGeom>
              <a:avLst/>
              <a:gdLst>
                <a:gd name="T0" fmla="*/ 0 w 111"/>
                <a:gd name="T1" fmla="*/ 0 h 102"/>
                <a:gd name="T2" fmla="*/ 0 w 111"/>
                <a:gd name="T3" fmla="*/ 102 h 102"/>
                <a:gd name="T4" fmla="*/ 111 w 111"/>
                <a:gd name="T5" fmla="*/ 102 h 102"/>
                <a:gd name="T6" fmla="*/ 111 w 111"/>
                <a:gd name="T7" fmla="*/ 0 h 102"/>
                <a:gd name="T8" fmla="*/ 0 w 111"/>
                <a:gd name="T9" fmla="*/ 0 h 102"/>
                <a:gd name="T10" fmla="*/ 102 w 111"/>
                <a:gd name="T11" fmla="*/ 93 h 102"/>
                <a:gd name="T12" fmla="*/ 9 w 111"/>
                <a:gd name="T13" fmla="*/ 93 h 102"/>
                <a:gd name="T14" fmla="*/ 9 w 111"/>
                <a:gd name="T15" fmla="*/ 27 h 102"/>
                <a:gd name="T16" fmla="*/ 102 w 111"/>
                <a:gd name="T17" fmla="*/ 27 h 102"/>
                <a:gd name="T18" fmla="*/ 102 w 111"/>
                <a:gd name="T19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02">
                  <a:moveTo>
                    <a:pt x="0" y="0"/>
                  </a:moveTo>
                  <a:lnTo>
                    <a:pt x="0" y="102"/>
                  </a:lnTo>
                  <a:lnTo>
                    <a:pt x="111" y="102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93"/>
                  </a:moveTo>
                  <a:lnTo>
                    <a:pt x="9" y="93"/>
                  </a:lnTo>
                  <a:lnTo>
                    <a:pt x="9" y="27"/>
                  </a:lnTo>
                  <a:lnTo>
                    <a:pt x="102" y="27"/>
                  </a:lnTo>
                  <a:lnTo>
                    <a:pt x="102" y="9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0" name="Freeform 472"/>
            <p:cNvSpPr/>
            <p:nvPr/>
          </p:nvSpPr>
          <p:spPr bwMode="auto">
            <a:xfrm>
              <a:off x="10894501" y="4083158"/>
              <a:ext cx="138376" cy="44120"/>
            </a:xfrm>
            <a:custGeom>
              <a:avLst/>
              <a:gdLst>
                <a:gd name="T0" fmla="*/ 43 w 69"/>
                <a:gd name="T1" fmla="*/ 22 h 22"/>
                <a:gd name="T2" fmla="*/ 54 w 69"/>
                <a:gd name="T3" fmla="*/ 22 h 22"/>
                <a:gd name="T4" fmla="*/ 54 w 69"/>
                <a:gd name="T5" fmla="*/ 14 h 22"/>
                <a:gd name="T6" fmla="*/ 69 w 69"/>
                <a:gd name="T7" fmla="*/ 14 h 22"/>
                <a:gd name="T8" fmla="*/ 69 w 69"/>
                <a:gd name="T9" fmla="*/ 8 h 22"/>
                <a:gd name="T10" fmla="*/ 54 w 69"/>
                <a:gd name="T11" fmla="*/ 8 h 22"/>
                <a:gd name="T12" fmla="*/ 54 w 69"/>
                <a:gd name="T13" fmla="*/ 0 h 22"/>
                <a:gd name="T14" fmla="*/ 43 w 69"/>
                <a:gd name="T15" fmla="*/ 0 h 22"/>
                <a:gd name="T16" fmla="*/ 43 w 69"/>
                <a:gd name="T17" fmla="*/ 8 h 22"/>
                <a:gd name="T18" fmla="*/ 0 w 69"/>
                <a:gd name="T19" fmla="*/ 8 h 22"/>
                <a:gd name="T20" fmla="*/ 0 w 69"/>
                <a:gd name="T21" fmla="*/ 14 h 22"/>
                <a:gd name="T22" fmla="*/ 43 w 69"/>
                <a:gd name="T23" fmla="*/ 14 h 22"/>
                <a:gd name="T24" fmla="*/ 43 w 69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">
                  <a:moveTo>
                    <a:pt x="43" y="22"/>
                  </a:moveTo>
                  <a:lnTo>
                    <a:pt x="54" y="22"/>
                  </a:lnTo>
                  <a:lnTo>
                    <a:pt x="54" y="14"/>
                  </a:lnTo>
                  <a:lnTo>
                    <a:pt x="69" y="14"/>
                  </a:lnTo>
                  <a:lnTo>
                    <a:pt x="69" y="8"/>
                  </a:lnTo>
                  <a:lnTo>
                    <a:pt x="54" y="8"/>
                  </a:lnTo>
                  <a:lnTo>
                    <a:pt x="54" y="0"/>
                  </a:lnTo>
                  <a:lnTo>
                    <a:pt x="43" y="0"/>
                  </a:lnTo>
                  <a:lnTo>
                    <a:pt x="43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43" y="14"/>
                  </a:lnTo>
                  <a:lnTo>
                    <a:pt x="43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1" name="Freeform 473"/>
            <p:cNvSpPr/>
            <p:nvPr/>
          </p:nvSpPr>
          <p:spPr bwMode="auto">
            <a:xfrm>
              <a:off x="10894501" y="4133293"/>
              <a:ext cx="138376" cy="42115"/>
            </a:xfrm>
            <a:custGeom>
              <a:avLst/>
              <a:gdLst>
                <a:gd name="T0" fmla="*/ 23 w 69"/>
                <a:gd name="T1" fmla="*/ 0 h 21"/>
                <a:gd name="T2" fmla="*/ 12 w 69"/>
                <a:gd name="T3" fmla="*/ 0 h 21"/>
                <a:gd name="T4" fmla="*/ 12 w 69"/>
                <a:gd name="T5" fmla="*/ 7 h 21"/>
                <a:gd name="T6" fmla="*/ 0 w 69"/>
                <a:gd name="T7" fmla="*/ 7 h 21"/>
                <a:gd name="T8" fmla="*/ 0 w 69"/>
                <a:gd name="T9" fmla="*/ 14 h 21"/>
                <a:gd name="T10" fmla="*/ 12 w 69"/>
                <a:gd name="T11" fmla="*/ 14 h 21"/>
                <a:gd name="T12" fmla="*/ 12 w 69"/>
                <a:gd name="T13" fmla="*/ 21 h 21"/>
                <a:gd name="T14" fmla="*/ 23 w 69"/>
                <a:gd name="T15" fmla="*/ 21 h 21"/>
                <a:gd name="T16" fmla="*/ 23 w 69"/>
                <a:gd name="T17" fmla="*/ 14 h 21"/>
                <a:gd name="T18" fmla="*/ 69 w 69"/>
                <a:gd name="T19" fmla="*/ 14 h 21"/>
                <a:gd name="T20" fmla="*/ 69 w 69"/>
                <a:gd name="T21" fmla="*/ 7 h 21"/>
                <a:gd name="T22" fmla="*/ 23 w 69"/>
                <a:gd name="T23" fmla="*/ 7 h 21"/>
                <a:gd name="T24" fmla="*/ 23 w 69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1">
                  <a:moveTo>
                    <a:pt x="23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0" y="7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21"/>
                  </a:lnTo>
                  <a:lnTo>
                    <a:pt x="23" y="21"/>
                  </a:lnTo>
                  <a:lnTo>
                    <a:pt x="23" y="14"/>
                  </a:lnTo>
                  <a:lnTo>
                    <a:pt x="69" y="14"/>
                  </a:lnTo>
                  <a:lnTo>
                    <a:pt x="69" y="7"/>
                  </a:lnTo>
                  <a:lnTo>
                    <a:pt x="23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2" name="Freeform 474"/>
          <p:cNvSpPr/>
          <p:nvPr/>
        </p:nvSpPr>
        <p:spPr bwMode="auto">
          <a:xfrm>
            <a:off x="10645330" y="4893446"/>
            <a:ext cx="52141" cy="162441"/>
          </a:xfrm>
          <a:custGeom>
            <a:avLst/>
            <a:gdLst>
              <a:gd name="T0" fmla="*/ 14 w 68"/>
              <a:gd name="T1" fmla="*/ 0 h 210"/>
              <a:gd name="T2" fmla="*/ 0 w 68"/>
              <a:gd name="T3" fmla="*/ 14 h 210"/>
              <a:gd name="T4" fmla="*/ 0 w 68"/>
              <a:gd name="T5" fmla="*/ 196 h 210"/>
              <a:gd name="T6" fmla="*/ 14 w 68"/>
              <a:gd name="T7" fmla="*/ 210 h 210"/>
              <a:gd name="T8" fmla="*/ 14 w 68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10">
                <a:moveTo>
                  <a:pt x="14" y="0"/>
                </a:moveTo>
                <a:cubicBezTo>
                  <a:pt x="0" y="14"/>
                  <a:pt x="0" y="14"/>
                  <a:pt x="0" y="14"/>
                </a:cubicBezTo>
                <a:cubicBezTo>
                  <a:pt x="46" y="66"/>
                  <a:pt x="46" y="144"/>
                  <a:pt x="0" y="196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68" y="155"/>
                  <a:pt x="67" y="55"/>
                  <a:pt x="1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3" name="Freeform 475"/>
          <p:cNvSpPr/>
          <p:nvPr/>
        </p:nvSpPr>
        <p:spPr bwMode="auto">
          <a:xfrm>
            <a:off x="10619260" y="4919518"/>
            <a:ext cx="38104" cy="110300"/>
          </a:xfrm>
          <a:custGeom>
            <a:avLst/>
            <a:gdLst>
              <a:gd name="T0" fmla="*/ 14 w 50"/>
              <a:gd name="T1" fmla="*/ 0 h 144"/>
              <a:gd name="T2" fmla="*/ 0 w 50"/>
              <a:gd name="T3" fmla="*/ 14 h 144"/>
              <a:gd name="T4" fmla="*/ 0 w 50"/>
              <a:gd name="T5" fmla="*/ 130 h 144"/>
              <a:gd name="T6" fmla="*/ 14 w 50"/>
              <a:gd name="T7" fmla="*/ 144 h 144"/>
              <a:gd name="T8" fmla="*/ 14 w 50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44">
                <a:moveTo>
                  <a:pt x="14" y="0"/>
                </a:moveTo>
                <a:cubicBezTo>
                  <a:pt x="0" y="14"/>
                  <a:pt x="0" y="14"/>
                  <a:pt x="0" y="14"/>
                </a:cubicBezTo>
                <a:cubicBezTo>
                  <a:pt x="28" y="47"/>
                  <a:pt x="28" y="97"/>
                  <a:pt x="0" y="130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50" y="103"/>
                  <a:pt x="50" y="41"/>
                  <a:pt x="1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4" name="Freeform 476"/>
          <p:cNvSpPr/>
          <p:nvPr/>
        </p:nvSpPr>
        <p:spPr bwMode="auto">
          <a:xfrm>
            <a:off x="10454814" y="4893446"/>
            <a:ext cx="50137" cy="162441"/>
          </a:xfrm>
          <a:custGeom>
            <a:avLst/>
            <a:gdLst>
              <a:gd name="T0" fmla="*/ 67 w 67"/>
              <a:gd name="T1" fmla="*/ 14 h 210"/>
              <a:gd name="T2" fmla="*/ 54 w 67"/>
              <a:gd name="T3" fmla="*/ 0 h 210"/>
              <a:gd name="T4" fmla="*/ 53 w 67"/>
              <a:gd name="T5" fmla="*/ 210 h 210"/>
              <a:gd name="T6" fmla="*/ 67 w 67"/>
              <a:gd name="T7" fmla="*/ 196 h 210"/>
              <a:gd name="T8" fmla="*/ 67 w 67"/>
              <a:gd name="T9" fmla="*/ 1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10">
                <a:moveTo>
                  <a:pt x="67" y="14"/>
                </a:moveTo>
                <a:cubicBezTo>
                  <a:pt x="54" y="0"/>
                  <a:pt x="54" y="0"/>
                  <a:pt x="54" y="0"/>
                </a:cubicBezTo>
                <a:cubicBezTo>
                  <a:pt x="0" y="55"/>
                  <a:pt x="0" y="155"/>
                  <a:pt x="53" y="210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21" y="144"/>
                  <a:pt x="21" y="66"/>
                  <a:pt x="67" y="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5" name="Freeform 477"/>
          <p:cNvSpPr/>
          <p:nvPr/>
        </p:nvSpPr>
        <p:spPr bwMode="auto">
          <a:xfrm>
            <a:off x="10492917" y="4919518"/>
            <a:ext cx="40109" cy="110300"/>
          </a:xfrm>
          <a:custGeom>
            <a:avLst/>
            <a:gdLst>
              <a:gd name="T0" fmla="*/ 36 w 51"/>
              <a:gd name="T1" fmla="*/ 0 h 144"/>
              <a:gd name="T2" fmla="*/ 36 w 51"/>
              <a:gd name="T3" fmla="*/ 144 h 144"/>
              <a:gd name="T4" fmla="*/ 50 w 51"/>
              <a:gd name="T5" fmla="*/ 130 h 144"/>
              <a:gd name="T6" fmla="*/ 51 w 51"/>
              <a:gd name="T7" fmla="*/ 14 h 144"/>
              <a:gd name="T8" fmla="*/ 36 w 51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44">
                <a:moveTo>
                  <a:pt x="36" y="0"/>
                </a:moveTo>
                <a:cubicBezTo>
                  <a:pt x="0" y="41"/>
                  <a:pt x="0" y="103"/>
                  <a:pt x="36" y="144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22" y="97"/>
                  <a:pt x="22" y="47"/>
                  <a:pt x="51" y="14"/>
                </a:cubicBezTo>
                <a:lnTo>
                  <a:pt x="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6" name="Oval 478"/>
          <p:cNvSpPr>
            <a:spLocks noChangeArrowheads="1"/>
          </p:cNvSpPr>
          <p:nvPr/>
        </p:nvSpPr>
        <p:spPr bwMode="auto">
          <a:xfrm>
            <a:off x="10539043" y="4939572"/>
            <a:ext cx="72196" cy="7219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9" name="组合 588"/>
          <p:cNvGrpSpPr/>
          <p:nvPr/>
        </p:nvGrpSpPr>
        <p:grpSpPr>
          <a:xfrm>
            <a:off x="10909044" y="5771170"/>
            <a:ext cx="222604" cy="188511"/>
            <a:chOff x="9093620" y="5798857"/>
            <a:chExt cx="222604" cy="188511"/>
          </a:xfrm>
        </p:grpSpPr>
        <p:sp>
          <p:nvSpPr>
            <p:cNvPr id="387" name="Freeform 479"/>
            <p:cNvSpPr>
              <a:spLocks noEditPoints="1"/>
            </p:cNvSpPr>
            <p:nvPr/>
          </p:nvSpPr>
          <p:spPr bwMode="auto">
            <a:xfrm>
              <a:off x="9093620" y="5798857"/>
              <a:ext cx="222604" cy="188511"/>
            </a:xfrm>
            <a:custGeom>
              <a:avLst/>
              <a:gdLst>
                <a:gd name="T0" fmla="*/ 221 w 288"/>
                <a:gd name="T1" fmla="*/ 0 h 242"/>
                <a:gd name="T2" fmla="*/ 67 w 288"/>
                <a:gd name="T3" fmla="*/ 0 h 242"/>
                <a:gd name="T4" fmla="*/ 0 w 288"/>
                <a:gd name="T5" fmla="*/ 122 h 242"/>
                <a:gd name="T6" fmla="*/ 67 w 288"/>
                <a:gd name="T7" fmla="*/ 242 h 242"/>
                <a:gd name="T8" fmla="*/ 221 w 288"/>
                <a:gd name="T9" fmla="*/ 242 h 242"/>
                <a:gd name="T10" fmla="*/ 288 w 288"/>
                <a:gd name="T11" fmla="*/ 122 h 242"/>
                <a:gd name="T12" fmla="*/ 221 w 288"/>
                <a:gd name="T13" fmla="*/ 0 h 242"/>
                <a:gd name="T14" fmla="*/ 216 w 288"/>
                <a:gd name="T15" fmla="*/ 222 h 242"/>
                <a:gd name="T16" fmla="*/ 72 w 288"/>
                <a:gd name="T17" fmla="*/ 222 h 242"/>
                <a:gd name="T18" fmla="*/ 20 w 288"/>
                <a:gd name="T19" fmla="*/ 122 h 242"/>
                <a:gd name="T20" fmla="*/ 72 w 288"/>
                <a:gd name="T21" fmla="*/ 21 h 242"/>
                <a:gd name="T22" fmla="*/ 216 w 288"/>
                <a:gd name="T23" fmla="*/ 21 h 242"/>
                <a:gd name="T24" fmla="*/ 268 w 288"/>
                <a:gd name="T25" fmla="*/ 122 h 242"/>
                <a:gd name="T26" fmla="*/ 216 w 288"/>
                <a:gd name="T27" fmla="*/ 22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242">
                  <a:moveTo>
                    <a:pt x="221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0" y="31"/>
                    <a:pt x="0" y="122"/>
                  </a:cubicBezTo>
                  <a:cubicBezTo>
                    <a:pt x="0" y="212"/>
                    <a:pt x="67" y="242"/>
                    <a:pt x="67" y="242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21" y="242"/>
                    <a:pt x="288" y="212"/>
                    <a:pt x="288" y="122"/>
                  </a:cubicBezTo>
                  <a:cubicBezTo>
                    <a:pt x="288" y="31"/>
                    <a:pt x="221" y="0"/>
                    <a:pt x="221" y="0"/>
                  </a:cubicBezTo>
                  <a:close/>
                  <a:moveTo>
                    <a:pt x="216" y="222"/>
                  </a:moveTo>
                  <a:cubicBezTo>
                    <a:pt x="72" y="222"/>
                    <a:pt x="72" y="222"/>
                    <a:pt x="72" y="222"/>
                  </a:cubicBezTo>
                  <a:cubicBezTo>
                    <a:pt x="60" y="215"/>
                    <a:pt x="20" y="187"/>
                    <a:pt x="20" y="122"/>
                  </a:cubicBezTo>
                  <a:cubicBezTo>
                    <a:pt x="20" y="56"/>
                    <a:pt x="60" y="28"/>
                    <a:pt x="72" y="21"/>
                  </a:cubicBezTo>
                  <a:cubicBezTo>
                    <a:pt x="216" y="21"/>
                    <a:pt x="216" y="21"/>
                    <a:pt x="216" y="21"/>
                  </a:cubicBezTo>
                  <a:cubicBezTo>
                    <a:pt x="228" y="28"/>
                    <a:pt x="268" y="56"/>
                    <a:pt x="268" y="122"/>
                  </a:cubicBezTo>
                  <a:cubicBezTo>
                    <a:pt x="268" y="187"/>
                    <a:pt x="228" y="215"/>
                    <a:pt x="216" y="2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8" name="Rectangle 480"/>
            <p:cNvSpPr>
              <a:spLocks noChangeArrowheads="1"/>
            </p:cNvSpPr>
            <p:nvPr/>
          </p:nvSpPr>
          <p:spPr bwMode="auto">
            <a:xfrm>
              <a:off x="9157794" y="5844981"/>
              <a:ext cx="20054" cy="5414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9" name="Rectangle 481"/>
            <p:cNvSpPr>
              <a:spLocks noChangeArrowheads="1"/>
            </p:cNvSpPr>
            <p:nvPr/>
          </p:nvSpPr>
          <p:spPr bwMode="auto">
            <a:xfrm>
              <a:off x="9234001" y="5844981"/>
              <a:ext cx="18050" cy="5414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0" name="Freeform 482"/>
            <p:cNvSpPr/>
            <p:nvPr/>
          </p:nvSpPr>
          <p:spPr bwMode="auto">
            <a:xfrm>
              <a:off x="9187876" y="5917177"/>
              <a:ext cx="36098" cy="40109"/>
            </a:xfrm>
            <a:custGeom>
              <a:avLst/>
              <a:gdLst>
                <a:gd name="T0" fmla="*/ 24 w 48"/>
                <a:gd name="T1" fmla="*/ 0 h 52"/>
                <a:gd name="T2" fmla="*/ 0 w 48"/>
                <a:gd name="T3" fmla="*/ 24 h 52"/>
                <a:gd name="T4" fmla="*/ 0 w 48"/>
                <a:gd name="T5" fmla="*/ 52 h 52"/>
                <a:gd name="T6" fmla="*/ 48 w 48"/>
                <a:gd name="T7" fmla="*/ 52 h 52"/>
                <a:gd name="T8" fmla="*/ 48 w 48"/>
                <a:gd name="T9" fmla="*/ 24 h 52"/>
                <a:gd name="T10" fmla="*/ 24 w 48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2">
                  <a:moveTo>
                    <a:pt x="24" y="0"/>
                  </a:moveTo>
                  <a:cubicBezTo>
                    <a:pt x="1" y="0"/>
                    <a:pt x="0" y="21"/>
                    <a:pt x="0" y="24"/>
                  </a:cubicBezTo>
                  <a:cubicBezTo>
                    <a:pt x="0" y="24"/>
                    <a:pt x="0" y="52"/>
                    <a:pt x="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24"/>
                    <a:pt x="48" y="24"/>
                  </a:cubicBezTo>
                  <a:cubicBezTo>
                    <a:pt x="48" y="22"/>
                    <a:pt x="47" y="0"/>
                    <a:pt x="2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6" name="组合 615"/>
          <p:cNvGrpSpPr/>
          <p:nvPr/>
        </p:nvGrpSpPr>
        <p:grpSpPr>
          <a:xfrm>
            <a:off x="10954167" y="4865370"/>
            <a:ext cx="132359" cy="222605"/>
            <a:chOff x="10896506" y="4446141"/>
            <a:chExt cx="132359" cy="222605"/>
          </a:xfrm>
        </p:grpSpPr>
        <p:sp>
          <p:nvSpPr>
            <p:cNvPr id="454" name="Freeform 561"/>
            <p:cNvSpPr>
              <a:spLocks noEditPoints="1"/>
            </p:cNvSpPr>
            <p:nvPr/>
          </p:nvSpPr>
          <p:spPr bwMode="auto">
            <a:xfrm>
              <a:off x="10896506" y="4446141"/>
              <a:ext cx="132359" cy="178484"/>
            </a:xfrm>
            <a:custGeom>
              <a:avLst/>
              <a:gdLst>
                <a:gd name="T0" fmla="*/ 86 w 170"/>
                <a:gd name="T1" fmla="*/ 0 h 230"/>
                <a:gd name="T2" fmla="*/ 85 w 170"/>
                <a:gd name="T3" fmla="*/ 0 h 230"/>
                <a:gd name="T4" fmla="*/ 84 w 170"/>
                <a:gd name="T5" fmla="*/ 0 h 230"/>
                <a:gd name="T6" fmla="*/ 0 w 170"/>
                <a:gd name="T7" fmla="*/ 96 h 230"/>
                <a:gd name="T8" fmla="*/ 50 w 170"/>
                <a:gd name="T9" fmla="*/ 230 h 230"/>
                <a:gd name="T10" fmla="*/ 120 w 170"/>
                <a:gd name="T11" fmla="*/ 230 h 230"/>
                <a:gd name="T12" fmla="*/ 170 w 170"/>
                <a:gd name="T13" fmla="*/ 96 h 230"/>
                <a:gd name="T14" fmla="*/ 86 w 170"/>
                <a:gd name="T15" fmla="*/ 0 h 230"/>
                <a:gd name="T16" fmla="*/ 105 w 170"/>
                <a:gd name="T17" fmla="*/ 210 h 230"/>
                <a:gd name="T18" fmla="*/ 97 w 170"/>
                <a:gd name="T19" fmla="*/ 210 h 230"/>
                <a:gd name="T20" fmla="*/ 97 w 170"/>
                <a:gd name="T21" fmla="*/ 159 h 230"/>
                <a:gd name="T22" fmla="*/ 73 w 170"/>
                <a:gd name="T23" fmla="*/ 159 h 230"/>
                <a:gd name="T24" fmla="*/ 73 w 170"/>
                <a:gd name="T25" fmla="*/ 210 h 230"/>
                <a:gd name="T26" fmla="*/ 65 w 170"/>
                <a:gd name="T27" fmla="*/ 210 h 230"/>
                <a:gd name="T28" fmla="*/ 49 w 170"/>
                <a:gd name="T29" fmla="*/ 176 h 230"/>
                <a:gd name="T30" fmla="*/ 20 w 170"/>
                <a:gd name="T31" fmla="*/ 96 h 230"/>
                <a:gd name="T32" fmla="*/ 49 w 170"/>
                <a:gd name="T33" fmla="*/ 30 h 230"/>
                <a:gd name="T34" fmla="*/ 84 w 170"/>
                <a:gd name="T35" fmla="*/ 20 h 230"/>
                <a:gd name="T36" fmla="*/ 84 w 170"/>
                <a:gd name="T37" fmla="*/ 20 h 230"/>
                <a:gd name="T38" fmla="*/ 85 w 170"/>
                <a:gd name="T39" fmla="*/ 20 h 230"/>
                <a:gd name="T40" fmla="*/ 86 w 170"/>
                <a:gd name="T41" fmla="*/ 20 h 230"/>
                <a:gd name="T42" fmla="*/ 86 w 170"/>
                <a:gd name="T43" fmla="*/ 20 h 230"/>
                <a:gd name="T44" fmla="*/ 121 w 170"/>
                <a:gd name="T45" fmla="*/ 30 h 230"/>
                <a:gd name="T46" fmla="*/ 150 w 170"/>
                <a:gd name="T47" fmla="*/ 96 h 230"/>
                <a:gd name="T48" fmla="*/ 121 w 170"/>
                <a:gd name="T49" fmla="*/ 176 h 230"/>
                <a:gd name="T50" fmla="*/ 105 w 170"/>
                <a:gd name="T51" fmla="*/ 21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230">
                  <a:moveTo>
                    <a:pt x="86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74" y="0"/>
                    <a:pt x="0" y="3"/>
                    <a:pt x="0" y="96"/>
                  </a:cubicBezTo>
                  <a:cubicBezTo>
                    <a:pt x="0" y="136"/>
                    <a:pt x="50" y="210"/>
                    <a:pt x="50" y="230"/>
                  </a:cubicBezTo>
                  <a:cubicBezTo>
                    <a:pt x="120" y="230"/>
                    <a:pt x="120" y="230"/>
                    <a:pt x="120" y="230"/>
                  </a:cubicBezTo>
                  <a:cubicBezTo>
                    <a:pt x="120" y="210"/>
                    <a:pt x="170" y="136"/>
                    <a:pt x="170" y="96"/>
                  </a:cubicBezTo>
                  <a:cubicBezTo>
                    <a:pt x="170" y="3"/>
                    <a:pt x="96" y="0"/>
                    <a:pt x="86" y="0"/>
                  </a:cubicBezTo>
                  <a:close/>
                  <a:moveTo>
                    <a:pt x="105" y="210"/>
                  </a:moveTo>
                  <a:cubicBezTo>
                    <a:pt x="97" y="210"/>
                    <a:pt x="97" y="210"/>
                    <a:pt x="97" y="210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62" y="201"/>
                    <a:pt x="56" y="190"/>
                    <a:pt x="49" y="176"/>
                  </a:cubicBezTo>
                  <a:cubicBezTo>
                    <a:pt x="37" y="150"/>
                    <a:pt x="20" y="115"/>
                    <a:pt x="20" y="96"/>
                  </a:cubicBezTo>
                  <a:cubicBezTo>
                    <a:pt x="20" y="64"/>
                    <a:pt x="30" y="42"/>
                    <a:pt x="49" y="30"/>
                  </a:cubicBezTo>
                  <a:cubicBezTo>
                    <a:pt x="65" y="20"/>
                    <a:pt x="82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20"/>
                    <a:pt x="105" y="20"/>
                    <a:pt x="121" y="30"/>
                  </a:cubicBezTo>
                  <a:cubicBezTo>
                    <a:pt x="140" y="42"/>
                    <a:pt x="150" y="64"/>
                    <a:pt x="150" y="96"/>
                  </a:cubicBezTo>
                  <a:cubicBezTo>
                    <a:pt x="150" y="115"/>
                    <a:pt x="133" y="150"/>
                    <a:pt x="121" y="176"/>
                  </a:cubicBezTo>
                  <a:cubicBezTo>
                    <a:pt x="114" y="190"/>
                    <a:pt x="108" y="201"/>
                    <a:pt x="105" y="2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5" name="Rectangle 562"/>
            <p:cNvSpPr>
              <a:spLocks noChangeArrowheads="1"/>
            </p:cNvSpPr>
            <p:nvPr/>
          </p:nvSpPr>
          <p:spPr bwMode="auto">
            <a:xfrm>
              <a:off x="10936615" y="4630641"/>
              <a:ext cx="54147" cy="160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6" name="Rectangle 563"/>
            <p:cNvSpPr>
              <a:spLocks noChangeArrowheads="1"/>
            </p:cNvSpPr>
            <p:nvPr/>
          </p:nvSpPr>
          <p:spPr bwMode="auto">
            <a:xfrm>
              <a:off x="10950654" y="4654707"/>
              <a:ext cx="26071" cy="1403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8" name="组合 587"/>
          <p:cNvGrpSpPr/>
          <p:nvPr/>
        </p:nvGrpSpPr>
        <p:grpSpPr>
          <a:xfrm>
            <a:off x="10462836" y="5748084"/>
            <a:ext cx="182495" cy="224609"/>
            <a:chOff x="9562892" y="6224009"/>
            <a:chExt cx="182495" cy="224609"/>
          </a:xfrm>
        </p:grpSpPr>
        <p:sp>
          <p:nvSpPr>
            <p:cNvPr id="480" name="Freeform 599"/>
            <p:cNvSpPr/>
            <p:nvPr/>
          </p:nvSpPr>
          <p:spPr bwMode="auto">
            <a:xfrm>
              <a:off x="9596985" y="6224009"/>
              <a:ext cx="148402" cy="144391"/>
            </a:xfrm>
            <a:custGeom>
              <a:avLst/>
              <a:gdLst>
                <a:gd name="T0" fmla="*/ 185 w 192"/>
                <a:gd name="T1" fmla="*/ 46 h 187"/>
                <a:gd name="T2" fmla="*/ 120 w 192"/>
                <a:gd name="T3" fmla="*/ 50 h 187"/>
                <a:gd name="T4" fmla="*/ 116 w 192"/>
                <a:gd name="T5" fmla="*/ 22 h 187"/>
                <a:gd name="T6" fmla="*/ 0 w 192"/>
                <a:gd name="T7" fmla="*/ 32 h 187"/>
                <a:gd name="T8" fmla="*/ 0 w 192"/>
                <a:gd name="T9" fmla="*/ 165 h 187"/>
                <a:gd name="T10" fmla="*/ 21 w 192"/>
                <a:gd name="T11" fmla="*/ 165 h 187"/>
                <a:gd name="T12" fmla="*/ 98 w 192"/>
                <a:gd name="T13" fmla="*/ 164 h 187"/>
                <a:gd name="T14" fmla="*/ 182 w 192"/>
                <a:gd name="T15" fmla="*/ 168 h 187"/>
                <a:gd name="T16" fmla="*/ 184 w 192"/>
                <a:gd name="T17" fmla="*/ 90 h 187"/>
                <a:gd name="T18" fmla="*/ 185 w 192"/>
                <a:gd name="T19" fmla="*/ 4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87">
                  <a:moveTo>
                    <a:pt x="185" y="46"/>
                  </a:moveTo>
                  <a:cubicBezTo>
                    <a:pt x="185" y="46"/>
                    <a:pt x="143" y="48"/>
                    <a:pt x="120" y="50"/>
                  </a:cubicBezTo>
                  <a:cubicBezTo>
                    <a:pt x="108" y="52"/>
                    <a:pt x="116" y="27"/>
                    <a:pt x="116" y="22"/>
                  </a:cubicBezTo>
                  <a:cubicBezTo>
                    <a:pt x="116" y="0"/>
                    <a:pt x="0" y="32"/>
                    <a:pt x="0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9" y="169"/>
                    <a:pt x="21" y="165"/>
                  </a:cubicBezTo>
                  <a:cubicBezTo>
                    <a:pt x="52" y="153"/>
                    <a:pt x="106" y="136"/>
                    <a:pt x="98" y="164"/>
                  </a:cubicBezTo>
                  <a:cubicBezTo>
                    <a:pt x="90" y="187"/>
                    <a:pt x="182" y="168"/>
                    <a:pt x="182" y="168"/>
                  </a:cubicBezTo>
                  <a:cubicBezTo>
                    <a:pt x="182" y="168"/>
                    <a:pt x="176" y="119"/>
                    <a:pt x="184" y="90"/>
                  </a:cubicBezTo>
                  <a:cubicBezTo>
                    <a:pt x="192" y="62"/>
                    <a:pt x="185" y="46"/>
                    <a:pt x="185" y="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1" name="Freeform 600"/>
            <p:cNvSpPr/>
            <p:nvPr/>
          </p:nvSpPr>
          <p:spPr bwMode="auto">
            <a:xfrm>
              <a:off x="9562892" y="6226014"/>
              <a:ext cx="22060" cy="222604"/>
            </a:xfrm>
            <a:custGeom>
              <a:avLst/>
              <a:gdLst>
                <a:gd name="T0" fmla="*/ 29 w 29"/>
                <a:gd name="T1" fmla="*/ 14 h 287"/>
                <a:gd name="T2" fmla="*/ 14 w 29"/>
                <a:gd name="T3" fmla="*/ 0 h 287"/>
                <a:gd name="T4" fmla="*/ 0 w 29"/>
                <a:gd name="T5" fmla="*/ 14 h 287"/>
                <a:gd name="T6" fmla="*/ 0 w 29"/>
                <a:gd name="T7" fmla="*/ 287 h 287"/>
                <a:gd name="T8" fmla="*/ 29 w 29"/>
                <a:gd name="T9" fmla="*/ 287 h 287"/>
                <a:gd name="T10" fmla="*/ 29 w 29"/>
                <a:gd name="T11" fmla="*/ 1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7">
                  <a:moveTo>
                    <a:pt x="29" y="14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9" y="287"/>
                    <a:pt x="29" y="287"/>
                    <a:pt x="29" y="287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0" name="Freeform 626"/>
          <p:cNvSpPr/>
          <p:nvPr/>
        </p:nvSpPr>
        <p:spPr bwMode="auto">
          <a:xfrm>
            <a:off x="9612531" y="4925533"/>
            <a:ext cx="140381" cy="162441"/>
          </a:xfrm>
          <a:custGeom>
            <a:avLst/>
            <a:gdLst>
              <a:gd name="T0" fmla="*/ 180 w 180"/>
              <a:gd name="T1" fmla="*/ 68 h 209"/>
              <a:gd name="T2" fmla="*/ 180 w 180"/>
              <a:gd name="T3" fmla="*/ 15 h 209"/>
              <a:gd name="T4" fmla="*/ 156 w 180"/>
              <a:gd name="T5" fmla="*/ 15 h 209"/>
              <a:gd name="T6" fmla="*/ 156 w 180"/>
              <a:gd name="T7" fmla="*/ 68 h 209"/>
              <a:gd name="T8" fmla="*/ 92 w 180"/>
              <a:gd name="T9" fmla="*/ 132 h 209"/>
              <a:gd name="T10" fmla="*/ 91 w 180"/>
              <a:gd name="T11" fmla="*/ 132 h 209"/>
              <a:gd name="T12" fmla="*/ 90 w 180"/>
              <a:gd name="T13" fmla="*/ 132 h 209"/>
              <a:gd name="T14" fmla="*/ 90 w 180"/>
              <a:gd name="T15" fmla="*/ 132 h 209"/>
              <a:gd name="T16" fmla="*/ 89 w 180"/>
              <a:gd name="T17" fmla="*/ 132 h 209"/>
              <a:gd name="T18" fmla="*/ 24 w 180"/>
              <a:gd name="T19" fmla="*/ 68 h 209"/>
              <a:gd name="T20" fmla="*/ 24 w 180"/>
              <a:gd name="T21" fmla="*/ 15 h 209"/>
              <a:gd name="T22" fmla="*/ 0 w 180"/>
              <a:gd name="T23" fmla="*/ 15 h 209"/>
              <a:gd name="T24" fmla="*/ 0 w 180"/>
              <a:gd name="T25" fmla="*/ 68 h 209"/>
              <a:gd name="T26" fmla="*/ 76 w 180"/>
              <a:gd name="T27" fmla="*/ 156 h 209"/>
              <a:gd name="T28" fmla="*/ 76 w 180"/>
              <a:gd name="T29" fmla="*/ 194 h 209"/>
              <a:gd name="T30" fmla="*/ 22 w 180"/>
              <a:gd name="T31" fmla="*/ 209 h 209"/>
              <a:gd name="T32" fmla="*/ 159 w 180"/>
              <a:gd name="T33" fmla="*/ 209 h 209"/>
              <a:gd name="T34" fmla="*/ 104 w 180"/>
              <a:gd name="T35" fmla="*/ 193 h 209"/>
              <a:gd name="T36" fmla="*/ 104 w 180"/>
              <a:gd name="T37" fmla="*/ 156 h 209"/>
              <a:gd name="T38" fmla="*/ 180 w 180"/>
              <a:gd name="T39" fmla="*/ 6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209">
                <a:moveTo>
                  <a:pt x="180" y="68"/>
                </a:moveTo>
                <a:cubicBezTo>
                  <a:pt x="180" y="68"/>
                  <a:pt x="180" y="38"/>
                  <a:pt x="180" y="15"/>
                </a:cubicBezTo>
                <a:cubicBezTo>
                  <a:pt x="180" y="0"/>
                  <a:pt x="156" y="0"/>
                  <a:pt x="156" y="15"/>
                </a:cubicBezTo>
                <a:cubicBezTo>
                  <a:pt x="156" y="38"/>
                  <a:pt x="156" y="68"/>
                  <a:pt x="156" y="68"/>
                </a:cubicBezTo>
                <a:cubicBezTo>
                  <a:pt x="156" y="104"/>
                  <a:pt x="128" y="132"/>
                  <a:pt x="92" y="132"/>
                </a:cubicBezTo>
                <a:cubicBezTo>
                  <a:pt x="92" y="132"/>
                  <a:pt x="91" y="132"/>
                  <a:pt x="91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53" y="132"/>
                  <a:pt x="24" y="104"/>
                  <a:pt x="24" y="68"/>
                </a:cubicBezTo>
                <a:cubicBezTo>
                  <a:pt x="24" y="68"/>
                  <a:pt x="24" y="38"/>
                  <a:pt x="24" y="15"/>
                </a:cubicBezTo>
                <a:cubicBezTo>
                  <a:pt x="24" y="0"/>
                  <a:pt x="0" y="0"/>
                  <a:pt x="0" y="15"/>
                </a:cubicBezTo>
                <a:cubicBezTo>
                  <a:pt x="0" y="22"/>
                  <a:pt x="0" y="68"/>
                  <a:pt x="0" y="68"/>
                </a:cubicBezTo>
                <a:cubicBezTo>
                  <a:pt x="0" y="113"/>
                  <a:pt x="33" y="149"/>
                  <a:pt x="76" y="156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22" y="209"/>
                  <a:pt x="22" y="209"/>
                  <a:pt x="22" y="209"/>
                </a:cubicBezTo>
                <a:cubicBezTo>
                  <a:pt x="159" y="209"/>
                  <a:pt x="159" y="209"/>
                  <a:pt x="159" y="209"/>
                </a:cubicBezTo>
                <a:cubicBezTo>
                  <a:pt x="104" y="193"/>
                  <a:pt x="104" y="193"/>
                  <a:pt x="104" y="193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47" y="150"/>
                  <a:pt x="180" y="113"/>
                  <a:pt x="180" y="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" name="Freeform 627"/>
          <p:cNvSpPr/>
          <p:nvPr/>
        </p:nvSpPr>
        <p:spPr bwMode="auto">
          <a:xfrm>
            <a:off x="9650634" y="4863366"/>
            <a:ext cx="66180" cy="148402"/>
          </a:xfrm>
          <a:custGeom>
            <a:avLst/>
            <a:gdLst>
              <a:gd name="T0" fmla="*/ 43 w 87"/>
              <a:gd name="T1" fmla="*/ 190 h 190"/>
              <a:gd name="T2" fmla="*/ 43 w 87"/>
              <a:gd name="T3" fmla="*/ 190 h 190"/>
              <a:gd name="T4" fmla="*/ 44 w 87"/>
              <a:gd name="T5" fmla="*/ 190 h 190"/>
              <a:gd name="T6" fmla="*/ 87 w 87"/>
              <a:gd name="T7" fmla="*/ 147 h 190"/>
              <a:gd name="T8" fmla="*/ 87 w 87"/>
              <a:gd name="T9" fmla="*/ 43 h 190"/>
              <a:gd name="T10" fmla="*/ 44 w 87"/>
              <a:gd name="T11" fmla="*/ 0 h 190"/>
              <a:gd name="T12" fmla="*/ 43 w 87"/>
              <a:gd name="T13" fmla="*/ 0 h 190"/>
              <a:gd name="T14" fmla="*/ 43 w 87"/>
              <a:gd name="T15" fmla="*/ 0 h 190"/>
              <a:gd name="T16" fmla="*/ 0 w 87"/>
              <a:gd name="T17" fmla="*/ 43 h 190"/>
              <a:gd name="T18" fmla="*/ 0 w 87"/>
              <a:gd name="T19" fmla="*/ 147 h 190"/>
              <a:gd name="T20" fmla="*/ 43 w 87"/>
              <a:gd name="T21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190">
                <a:moveTo>
                  <a:pt x="43" y="190"/>
                </a:moveTo>
                <a:cubicBezTo>
                  <a:pt x="43" y="190"/>
                  <a:pt x="43" y="190"/>
                  <a:pt x="43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68" y="190"/>
                  <a:pt x="87" y="171"/>
                  <a:pt x="87" y="147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19"/>
                  <a:pt x="68" y="0"/>
                  <a:pt x="44" y="0"/>
                </a:cubicBezTo>
                <a:cubicBezTo>
                  <a:pt x="44" y="0"/>
                  <a:pt x="44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1"/>
                  <a:pt x="19" y="190"/>
                  <a:pt x="43" y="1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" name="Freeform 628"/>
          <p:cNvSpPr/>
          <p:nvPr/>
        </p:nvSpPr>
        <p:spPr bwMode="auto">
          <a:xfrm>
            <a:off x="10065760" y="4901468"/>
            <a:ext cx="126343" cy="106289"/>
          </a:xfrm>
          <a:custGeom>
            <a:avLst/>
            <a:gdLst>
              <a:gd name="T0" fmla="*/ 163 w 163"/>
              <a:gd name="T1" fmla="*/ 81 h 139"/>
              <a:gd name="T2" fmla="*/ 81 w 163"/>
              <a:gd name="T3" fmla="*/ 0 h 139"/>
              <a:gd name="T4" fmla="*/ 0 w 163"/>
              <a:gd name="T5" fmla="*/ 81 h 139"/>
              <a:gd name="T6" fmla="*/ 24 w 163"/>
              <a:gd name="T7" fmla="*/ 139 h 139"/>
              <a:gd name="T8" fmla="*/ 39 w 163"/>
              <a:gd name="T9" fmla="*/ 120 h 139"/>
              <a:gd name="T10" fmla="*/ 24 w 163"/>
              <a:gd name="T11" fmla="*/ 81 h 139"/>
              <a:gd name="T12" fmla="*/ 81 w 163"/>
              <a:gd name="T13" fmla="*/ 24 h 139"/>
              <a:gd name="T14" fmla="*/ 139 w 163"/>
              <a:gd name="T15" fmla="*/ 81 h 139"/>
              <a:gd name="T16" fmla="*/ 123 w 163"/>
              <a:gd name="T17" fmla="*/ 120 h 139"/>
              <a:gd name="T18" fmla="*/ 139 w 163"/>
              <a:gd name="T19" fmla="*/ 139 h 139"/>
              <a:gd name="T20" fmla="*/ 163 w 163"/>
              <a:gd name="T21" fmla="*/ 8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3" h="139">
                <a:moveTo>
                  <a:pt x="163" y="81"/>
                </a:moveTo>
                <a:cubicBezTo>
                  <a:pt x="163" y="36"/>
                  <a:pt x="126" y="0"/>
                  <a:pt x="81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104"/>
                  <a:pt x="9" y="124"/>
                  <a:pt x="24" y="139"/>
                </a:cubicBezTo>
                <a:cubicBezTo>
                  <a:pt x="28" y="132"/>
                  <a:pt x="33" y="126"/>
                  <a:pt x="39" y="120"/>
                </a:cubicBezTo>
                <a:cubicBezTo>
                  <a:pt x="30" y="110"/>
                  <a:pt x="24" y="96"/>
                  <a:pt x="24" y="81"/>
                </a:cubicBezTo>
                <a:cubicBezTo>
                  <a:pt x="24" y="50"/>
                  <a:pt x="49" y="24"/>
                  <a:pt x="81" y="24"/>
                </a:cubicBezTo>
                <a:cubicBezTo>
                  <a:pt x="113" y="24"/>
                  <a:pt x="139" y="50"/>
                  <a:pt x="139" y="81"/>
                </a:cubicBezTo>
                <a:cubicBezTo>
                  <a:pt x="139" y="96"/>
                  <a:pt x="133" y="110"/>
                  <a:pt x="123" y="120"/>
                </a:cubicBezTo>
                <a:cubicBezTo>
                  <a:pt x="129" y="125"/>
                  <a:pt x="135" y="132"/>
                  <a:pt x="139" y="139"/>
                </a:cubicBezTo>
                <a:cubicBezTo>
                  <a:pt x="153" y="124"/>
                  <a:pt x="163" y="104"/>
                  <a:pt x="163" y="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3" name="Freeform 629"/>
          <p:cNvSpPr/>
          <p:nvPr/>
        </p:nvSpPr>
        <p:spPr bwMode="auto">
          <a:xfrm>
            <a:off x="10027656" y="4863366"/>
            <a:ext cx="200544" cy="188511"/>
          </a:xfrm>
          <a:custGeom>
            <a:avLst/>
            <a:gdLst>
              <a:gd name="T0" fmla="*/ 259 w 259"/>
              <a:gd name="T1" fmla="*/ 129 h 244"/>
              <a:gd name="T2" fmla="*/ 130 w 259"/>
              <a:gd name="T3" fmla="*/ 0 h 244"/>
              <a:gd name="T4" fmla="*/ 0 w 259"/>
              <a:gd name="T5" fmla="*/ 129 h 244"/>
              <a:gd name="T6" fmla="*/ 70 w 259"/>
              <a:gd name="T7" fmla="*/ 244 h 244"/>
              <a:gd name="T8" fmla="*/ 65 w 259"/>
              <a:gd name="T9" fmla="*/ 217 h 244"/>
              <a:gd name="T10" fmla="*/ 65 w 259"/>
              <a:gd name="T11" fmla="*/ 214 h 244"/>
              <a:gd name="T12" fmla="*/ 23 w 259"/>
              <a:gd name="T13" fmla="*/ 129 h 244"/>
              <a:gd name="T14" fmla="*/ 130 w 259"/>
              <a:gd name="T15" fmla="*/ 23 h 244"/>
              <a:gd name="T16" fmla="*/ 236 w 259"/>
              <a:gd name="T17" fmla="*/ 129 h 244"/>
              <a:gd name="T18" fmla="*/ 195 w 259"/>
              <a:gd name="T19" fmla="*/ 214 h 244"/>
              <a:gd name="T20" fmla="*/ 195 w 259"/>
              <a:gd name="T21" fmla="*/ 217 h 244"/>
              <a:gd name="T22" fmla="*/ 191 w 259"/>
              <a:gd name="T23" fmla="*/ 244 h 244"/>
              <a:gd name="T24" fmla="*/ 259 w 259"/>
              <a:gd name="T25" fmla="*/ 12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9" h="244">
                <a:moveTo>
                  <a:pt x="259" y="129"/>
                </a:moveTo>
                <a:cubicBezTo>
                  <a:pt x="259" y="58"/>
                  <a:pt x="201" y="0"/>
                  <a:pt x="130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179"/>
                  <a:pt x="29" y="223"/>
                  <a:pt x="70" y="244"/>
                </a:cubicBezTo>
                <a:cubicBezTo>
                  <a:pt x="67" y="233"/>
                  <a:pt x="65" y="223"/>
                  <a:pt x="65" y="217"/>
                </a:cubicBezTo>
                <a:cubicBezTo>
                  <a:pt x="65" y="216"/>
                  <a:pt x="65" y="215"/>
                  <a:pt x="65" y="214"/>
                </a:cubicBezTo>
                <a:cubicBezTo>
                  <a:pt x="40" y="195"/>
                  <a:pt x="23" y="164"/>
                  <a:pt x="23" y="129"/>
                </a:cubicBezTo>
                <a:cubicBezTo>
                  <a:pt x="23" y="71"/>
                  <a:pt x="71" y="23"/>
                  <a:pt x="130" y="23"/>
                </a:cubicBezTo>
                <a:cubicBezTo>
                  <a:pt x="189" y="23"/>
                  <a:pt x="236" y="71"/>
                  <a:pt x="236" y="129"/>
                </a:cubicBezTo>
                <a:cubicBezTo>
                  <a:pt x="236" y="164"/>
                  <a:pt x="220" y="194"/>
                  <a:pt x="195" y="214"/>
                </a:cubicBezTo>
                <a:cubicBezTo>
                  <a:pt x="195" y="215"/>
                  <a:pt x="195" y="216"/>
                  <a:pt x="195" y="217"/>
                </a:cubicBezTo>
                <a:cubicBezTo>
                  <a:pt x="195" y="223"/>
                  <a:pt x="193" y="233"/>
                  <a:pt x="191" y="244"/>
                </a:cubicBezTo>
                <a:cubicBezTo>
                  <a:pt x="232" y="222"/>
                  <a:pt x="259" y="179"/>
                  <a:pt x="259" y="1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4" name="Freeform 630"/>
          <p:cNvSpPr/>
          <p:nvPr/>
        </p:nvSpPr>
        <p:spPr bwMode="auto">
          <a:xfrm>
            <a:off x="10095841" y="4999735"/>
            <a:ext cx="64174" cy="88239"/>
          </a:xfrm>
          <a:custGeom>
            <a:avLst/>
            <a:gdLst>
              <a:gd name="T0" fmla="*/ 21 w 84"/>
              <a:gd name="T1" fmla="*/ 113 h 113"/>
              <a:gd name="T2" fmla="*/ 64 w 84"/>
              <a:gd name="T3" fmla="*/ 113 h 113"/>
              <a:gd name="T4" fmla="*/ 84 w 84"/>
              <a:gd name="T5" fmla="*/ 41 h 113"/>
              <a:gd name="T6" fmla="*/ 43 w 84"/>
              <a:gd name="T7" fmla="*/ 0 h 113"/>
              <a:gd name="T8" fmla="*/ 42 w 84"/>
              <a:gd name="T9" fmla="*/ 0 h 113"/>
              <a:gd name="T10" fmla="*/ 42 w 84"/>
              <a:gd name="T11" fmla="*/ 0 h 113"/>
              <a:gd name="T12" fmla="*/ 42 w 84"/>
              <a:gd name="T13" fmla="*/ 0 h 113"/>
              <a:gd name="T14" fmla="*/ 42 w 84"/>
              <a:gd name="T15" fmla="*/ 0 h 113"/>
              <a:gd name="T16" fmla="*/ 0 w 84"/>
              <a:gd name="T17" fmla="*/ 41 h 113"/>
              <a:gd name="T18" fmla="*/ 21 w 84"/>
              <a:gd name="T1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113">
                <a:moveTo>
                  <a:pt x="21" y="113"/>
                </a:moveTo>
                <a:cubicBezTo>
                  <a:pt x="64" y="113"/>
                  <a:pt x="64" y="113"/>
                  <a:pt x="64" y="113"/>
                </a:cubicBezTo>
                <a:cubicBezTo>
                  <a:pt x="73" y="90"/>
                  <a:pt x="84" y="52"/>
                  <a:pt x="84" y="41"/>
                </a:cubicBezTo>
                <a:cubicBezTo>
                  <a:pt x="84" y="19"/>
                  <a:pt x="66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52"/>
                  <a:pt x="11" y="90"/>
                  <a:pt x="21" y="1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5" name="Freeform 631"/>
          <p:cNvSpPr/>
          <p:nvPr/>
        </p:nvSpPr>
        <p:spPr bwMode="auto">
          <a:xfrm>
            <a:off x="10103862" y="4939572"/>
            <a:ext cx="46126" cy="48130"/>
          </a:xfrm>
          <a:custGeom>
            <a:avLst/>
            <a:gdLst>
              <a:gd name="T0" fmla="*/ 60 w 60"/>
              <a:gd name="T1" fmla="*/ 30 h 61"/>
              <a:gd name="T2" fmla="*/ 30 w 60"/>
              <a:gd name="T3" fmla="*/ 0 h 61"/>
              <a:gd name="T4" fmla="*/ 0 w 60"/>
              <a:gd name="T5" fmla="*/ 30 h 61"/>
              <a:gd name="T6" fmla="*/ 14 w 60"/>
              <a:gd name="T7" fmla="*/ 56 h 61"/>
              <a:gd name="T8" fmla="*/ 30 w 60"/>
              <a:gd name="T9" fmla="*/ 61 h 61"/>
              <a:gd name="T10" fmla="*/ 46 w 60"/>
              <a:gd name="T11" fmla="*/ 56 h 61"/>
              <a:gd name="T12" fmla="*/ 60 w 60"/>
              <a:gd name="T13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61">
                <a:moveTo>
                  <a:pt x="60" y="30"/>
                </a:moveTo>
                <a:cubicBezTo>
                  <a:pt x="60" y="14"/>
                  <a:pt x="47" y="0"/>
                  <a:pt x="30" y="0"/>
                </a:cubicBezTo>
                <a:cubicBezTo>
                  <a:pt x="13" y="0"/>
                  <a:pt x="0" y="14"/>
                  <a:pt x="0" y="30"/>
                </a:cubicBezTo>
                <a:cubicBezTo>
                  <a:pt x="0" y="41"/>
                  <a:pt x="5" y="51"/>
                  <a:pt x="14" y="56"/>
                </a:cubicBezTo>
                <a:cubicBezTo>
                  <a:pt x="19" y="59"/>
                  <a:pt x="24" y="61"/>
                  <a:pt x="30" y="61"/>
                </a:cubicBezTo>
                <a:cubicBezTo>
                  <a:pt x="36" y="61"/>
                  <a:pt x="41" y="59"/>
                  <a:pt x="46" y="56"/>
                </a:cubicBezTo>
                <a:cubicBezTo>
                  <a:pt x="55" y="51"/>
                  <a:pt x="60" y="41"/>
                  <a:pt x="60" y="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6" name="Freeform 636"/>
          <p:cNvSpPr/>
          <p:nvPr/>
        </p:nvSpPr>
        <p:spPr bwMode="auto">
          <a:xfrm>
            <a:off x="9221470" y="5402827"/>
            <a:ext cx="32087" cy="18050"/>
          </a:xfrm>
          <a:custGeom>
            <a:avLst/>
            <a:gdLst>
              <a:gd name="T0" fmla="*/ 0 w 16"/>
              <a:gd name="T1" fmla="*/ 0 h 9"/>
              <a:gd name="T2" fmla="*/ 2 w 16"/>
              <a:gd name="T3" fmla="*/ 9 h 9"/>
              <a:gd name="T4" fmla="*/ 16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2" y="9"/>
                </a:lnTo>
                <a:lnTo>
                  <a:pt x="16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7" name="Freeform 637"/>
          <p:cNvSpPr/>
          <p:nvPr/>
        </p:nvSpPr>
        <p:spPr bwMode="auto">
          <a:xfrm>
            <a:off x="9269601" y="5402827"/>
            <a:ext cx="32087" cy="18050"/>
          </a:xfrm>
          <a:custGeom>
            <a:avLst/>
            <a:gdLst>
              <a:gd name="T0" fmla="*/ 0 w 16"/>
              <a:gd name="T1" fmla="*/ 0 h 9"/>
              <a:gd name="T2" fmla="*/ 0 w 16"/>
              <a:gd name="T3" fmla="*/ 9 h 9"/>
              <a:gd name="T4" fmla="*/ 14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0" y="9"/>
                </a:lnTo>
                <a:lnTo>
                  <a:pt x="14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8" name="Oval 638"/>
          <p:cNvSpPr>
            <a:spLocks noChangeArrowheads="1"/>
          </p:cNvSpPr>
          <p:nvPr/>
        </p:nvSpPr>
        <p:spPr bwMode="auto">
          <a:xfrm>
            <a:off x="9207433" y="5464996"/>
            <a:ext cx="38104" cy="360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9" name="Oval 639"/>
          <p:cNvSpPr>
            <a:spLocks noChangeArrowheads="1"/>
          </p:cNvSpPr>
          <p:nvPr/>
        </p:nvSpPr>
        <p:spPr bwMode="auto">
          <a:xfrm>
            <a:off x="9277623" y="5464996"/>
            <a:ext cx="36098" cy="360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0" name="Freeform 640"/>
          <p:cNvSpPr>
            <a:spLocks noEditPoints="1"/>
          </p:cNvSpPr>
          <p:nvPr/>
        </p:nvSpPr>
        <p:spPr bwMode="auto">
          <a:xfrm>
            <a:off x="9125209" y="5342664"/>
            <a:ext cx="222604" cy="112304"/>
          </a:xfrm>
          <a:custGeom>
            <a:avLst/>
            <a:gdLst>
              <a:gd name="T0" fmla="*/ 278 w 286"/>
              <a:gd name="T1" fmla="*/ 21 h 145"/>
              <a:gd name="T2" fmla="*/ 275 w 286"/>
              <a:gd name="T3" fmla="*/ 21 h 145"/>
              <a:gd name="T4" fmla="*/ 264 w 286"/>
              <a:gd name="T5" fmla="*/ 29 h 145"/>
              <a:gd name="T6" fmla="*/ 262 w 286"/>
              <a:gd name="T7" fmla="*/ 34 h 145"/>
              <a:gd name="T8" fmla="*/ 89 w 286"/>
              <a:gd name="T9" fmla="*/ 34 h 145"/>
              <a:gd name="T10" fmla="*/ 83 w 286"/>
              <a:gd name="T11" fmla="*/ 9 h 145"/>
              <a:gd name="T12" fmla="*/ 72 w 286"/>
              <a:gd name="T13" fmla="*/ 0 h 145"/>
              <a:gd name="T14" fmla="*/ 11 w 286"/>
              <a:gd name="T15" fmla="*/ 0 h 145"/>
              <a:gd name="T16" fmla="*/ 0 w 286"/>
              <a:gd name="T17" fmla="*/ 12 h 145"/>
              <a:gd name="T18" fmla="*/ 11 w 286"/>
              <a:gd name="T19" fmla="*/ 24 h 145"/>
              <a:gd name="T20" fmla="*/ 63 w 286"/>
              <a:gd name="T21" fmla="*/ 24 h 145"/>
              <a:gd name="T22" fmla="*/ 90 w 286"/>
              <a:gd name="T23" fmla="*/ 136 h 145"/>
              <a:gd name="T24" fmla="*/ 102 w 286"/>
              <a:gd name="T25" fmla="*/ 145 h 145"/>
              <a:gd name="T26" fmla="*/ 245 w 286"/>
              <a:gd name="T27" fmla="*/ 145 h 145"/>
              <a:gd name="T28" fmla="*/ 256 w 286"/>
              <a:gd name="T29" fmla="*/ 137 h 145"/>
              <a:gd name="T30" fmla="*/ 286 w 286"/>
              <a:gd name="T31" fmla="*/ 36 h 145"/>
              <a:gd name="T32" fmla="*/ 286 w 286"/>
              <a:gd name="T33" fmla="*/ 33 h 145"/>
              <a:gd name="T34" fmla="*/ 278 w 286"/>
              <a:gd name="T35" fmla="*/ 21 h 145"/>
              <a:gd name="T36" fmla="*/ 237 w 286"/>
              <a:gd name="T37" fmla="*/ 119 h 145"/>
              <a:gd name="T38" fmla="*/ 236 w 286"/>
              <a:gd name="T39" fmla="*/ 121 h 145"/>
              <a:gd name="T40" fmla="*/ 111 w 286"/>
              <a:gd name="T41" fmla="*/ 121 h 145"/>
              <a:gd name="T42" fmla="*/ 95 w 286"/>
              <a:gd name="T43" fmla="*/ 58 h 145"/>
              <a:gd name="T44" fmla="*/ 255 w 286"/>
              <a:gd name="T45" fmla="*/ 58 h 145"/>
              <a:gd name="T46" fmla="*/ 237 w 286"/>
              <a:gd name="T47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6" h="145">
                <a:moveTo>
                  <a:pt x="278" y="21"/>
                </a:moveTo>
                <a:cubicBezTo>
                  <a:pt x="277" y="21"/>
                  <a:pt x="276" y="21"/>
                  <a:pt x="275" y="21"/>
                </a:cubicBezTo>
                <a:cubicBezTo>
                  <a:pt x="270" y="21"/>
                  <a:pt x="265" y="24"/>
                  <a:pt x="264" y="29"/>
                </a:cubicBezTo>
                <a:cubicBezTo>
                  <a:pt x="262" y="34"/>
                  <a:pt x="262" y="34"/>
                  <a:pt x="262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3" y="9"/>
                  <a:pt x="83" y="9"/>
                  <a:pt x="83" y="9"/>
                </a:cubicBezTo>
                <a:cubicBezTo>
                  <a:pt x="82" y="4"/>
                  <a:pt x="77" y="0"/>
                  <a:pt x="7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9"/>
                  <a:pt x="5" y="24"/>
                  <a:pt x="11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1" y="141"/>
                  <a:pt x="96" y="145"/>
                  <a:pt x="102" y="145"/>
                </a:cubicBezTo>
                <a:cubicBezTo>
                  <a:pt x="245" y="145"/>
                  <a:pt x="245" y="145"/>
                  <a:pt x="245" y="145"/>
                </a:cubicBezTo>
                <a:cubicBezTo>
                  <a:pt x="250" y="145"/>
                  <a:pt x="254" y="141"/>
                  <a:pt x="256" y="137"/>
                </a:cubicBezTo>
                <a:cubicBezTo>
                  <a:pt x="286" y="36"/>
                  <a:pt x="286" y="36"/>
                  <a:pt x="286" y="36"/>
                </a:cubicBezTo>
                <a:cubicBezTo>
                  <a:pt x="286" y="35"/>
                  <a:pt x="286" y="34"/>
                  <a:pt x="286" y="33"/>
                </a:cubicBezTo>
                <a:cubicBezTo>
                  <a:pt x="286" y="28"/>
                  <a:pt x="283" y="23"/>
                  <a:pt x="278" y="21"/>
                </a:cubicBezTo>
                <a:moveTo>
                  <a:pt x="237" y="119"/>
                </a:moveTo>
                <a:cubicBezTo>
                  <a:pt x="236" y="121"/>
                  <a:pt x="236" y="121"/>
                  <a:pt x="236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95" y="58"/>
                  <a:pt x="95" y="58"/>
                  <a:pt x="95" y="58"/>
                </a:cubicBezTo>
                <a:cubicBezTo>
                  <a:pt x="255" y="58"/>
                  <a:pt x="255" y="58"/>
                  <a:pt x="255" y="58"/>
                </a:cubicBezTo>
                <a:lnTo>
                  <a:pt x="237" y="1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1" name="Oval 641"/>
          <p:cNvSpPr>
            <a:spLocks noChangeArrowheads="1"/>
          </p:cNvSpPr>
          <p:nvPr/>
        </p:nvSpPr>
        <p:spPr bwMode="auto">
          <a:xfrm>
            <a:off x="9654645" y="5464996"/>
            <a:ext cx="36098" cy="360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" name="Oval 642"/>
          <p:cNvSpPr>
            <a:spLocks noChangeArrowheads="1"/>
          </p:cNvSpPr>
          <p:nvPr/>
        </p:nvSpPr>
        <p:spPr bwMode="auto">
          <a:xfrm>
            <a:off x="9722829" y="5464996"/>
            <a:ext cx="36098" cy="360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" name="Freeform 643"/>
          <p:cNvSpPr>
            <a:spLocks noEditPoints="1"/>
          </p:cNvSpPr>
          <p:nvPr/>
        </p:nvSpPr>
        <p:spPr bwMode="auto">
          <a:xfrm>
            <a:off x="9572422" y="5342664"/>
            <a:ext cx="222604" cy="112304"/>
          </a:xfrm>
          <a:custGeom>
            <a:avLst/>
            <a:gdLst>
              <a:gd name="T0" fmla="*/ 279 w 287"/>
              <a:gd name="T1" fmla="*/ 21 h 145"/>
              <a:gd name="T2" fmla="*/ 279 w 287"/>
              <a:gd name="T3" fmla="*/ 21 h 145"/>
              <a:gd name="T4" fmla="*/ 275 w 287"/>
              <a:gd name="T5" fmla="*/ 21 h 145"/>
              <a:gd name="T6" fmla="*/ 264 w 287"/>
              <a:gd name="T7" fmla="*/ 29 h 145"/>
              <a:gd name="T8" fmla="*/ 263 w 287"/>
              <a:gd name="T9" fmla="*/ 34 h 145"/>
              <a:gd name="T10" fmla="*/ 90 w 287"/>
              <a:gd name="T11" fmla="*/ 34 h 145"/>
              <a:gd name="T12" fmla="*/ 84 w 287"/>
              <a:gd name="T13" fmla="*/ 9 h 145"/>
              <a:gd name="T14" fmla="*/ 72 w 287"/>
              <a:gd name="T15" fmla="*/ 0 h 145"/>
              <a:gd name="T16" fmla="*/ 12 w 287"/>
              <a:gd name="T17" fmla="*/ 0 h 145"/>
              <a:gd name="T18" fmla="*/ 0 w 287"/>
              <a:gd name="T19" fmla="*/ 12 h 145"/>
              <a:gd name="T20" fmla="*/ 12 w 287"/>
              <a:gd name="T21" fmla="*/ 24 h 145"/>
              <a:gd name="T22" fmla="*/ 63 w 287"/>
              <a:gd name="T23" fmla="*/ 24 h 145"/>
              <a:gd name="T24" fmla="*/ 91 w 287"/>
              <a:gd name="T25" fmla="*/ 136 h 145"/>
              <a:gd name="T26" fmla="*/ 102 w 287"/>
              <a:gd name="T27" fmla="*/ 145 h 145"/>
              <a:gd name="T28" fmla="*/ 245 w 287"/>
              <a:gd name="T29" fmla="*/ 145 h 145"/>
              <a:gd name="T30" fmla="*/ 256 w 287"/>
              <a:gd name="T31" fmla="*/ 137 h 145"/>
              <a:gd name="T32" fmla="*/ 287 w 287"/>
              <a:gd name="T33" fmla="*/ 36 h 145"/>
              <a:gd name="T34" fmla="*/ 287 w 287"/>
              <a:gd name="T35" fmla="*/ 33 h 145"/>
              <a:gd name="T36" fmla="*/ 279 w 287"/>
              <a:gd name="T37" fmla="*/ 21 h 145"/>
              <a:gd name="T38" fmla="*/ 120 w 287"/>
              <a:gd name="T39" fmla="*/ 105 h 145"/>
              <a:gd name="T40" fmla="*/ 115 w 287"/>
              <a:gd name="T41" fmla="*/ 74 h 145"/>
              <a:gd name="T42" fmla="*/ 165 w 287"/>
              <a:gd name="T43" fmla="*/ 74 h 145"/>
              <a:gd name="T44" fmla="*/ 165 w 287"/>
              <a:gd name="T45" fmla="*/ 105 h 145"/>
              <a:gd name="T46" fmla="*/ 120 w 287"/>
              <a:gd name="T47" fmla="*/ 105 h 145"/>
              <a:gd name="T48" fmla="*/ 229 w 287"/>
              <a:gd name="T49" fmla="*/ 105 h 145"/>
              <a:gd name="T50" fmla="*/ 186 w 287"/>
              <a:gd name="T51" fmla="*/ 105 h 145"/>
              <a:gd name="T52" fmla="*/ 186 w 287"/>
              <a:gd name="T53" fmla="*/ 74 h 145"/>
              <a:gd name="T54" fmla="*/ 235 w 287"/>
              <a:gd name="T55" fmla="*/ 74 h 145"/>
              <a:gd name="T56" fmla="*/ 229 w 287"/>
              <a:gd name="T57" fmla="*/ 10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7" h="145">
                <a:moveTo>
                  <a:pt x="279" y="21"/>
                </a:moveTo>
                <a:cubicBezTo>
                  <a:pt x="279" y="21"/>
                  <a:pt x="279" y="21"/>
                  <a:pt x="279" y="21"/>
                </a:cubicBezTo>
                <a:cubicBezTo>
                  <a:pt x="278" y="21"/>
                  <a:pt x="276" y="21"/>
                  <a:pt x="275" y="21"/>
                </a:cubicBezTo>
                <a:cubicBezTo>
                  <a:pt x="270" y="21"/>
                  <a:pt x="266" y="24"/>
                  <a:pt x="264" y="29"/>
                </a:cubicBezTo>
                <a:cubicBezTo>
                  <a:pt x="263" y="34"/>
                  <a:pt x="263" y="34"/>
                  <a:pt x="263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84" y="9"/>
                  <a:pt x="84" y="9"/>
                  <a:pt x="84" y="9"/>
                </a:cubicBezTo>
                <a:cubicBezTo>
                  <a:pt x="82" y="4"/>
                  <a:pt x="78" y="0"/>
                  <a:pt x="7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1"/>
                  <a:pt x="0" y="6"/>
                  <a:pt x="0" y="12"/>
                </a:cubicBezTo>
                <a:cubicBezTo>
                  <a:pt x="0" y="19"/>
                  <a:pt x="6" y="24"/>
                  <a:pt x="12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2" y="141"/>
                  <a:pt x="97" y="145"/>
                  <a:pt x="102" y="145"/>
                </a:cubicBezTo>
                <a:cubicBezTo>
                  <a:pt x="245" y="145"/>
                  <a:pt x="245" y="145"/>
                  <a:pt x="245" y="145"/>
                </a:cubicBezTo>
                <a:cubicBezTo>
                  <a:pt x="250" y="145"/>
                  <a:pt x="255" y="141"/>
                  <a:pt x="256" y="137"/>
                </a:cubicBezTo>
                <a:cubicBezTo>
                  <a:pt x="287" y="36"/>
                  <a:pt x="287" y="36"/>
                  <a:pt x="287" y="36"/>
                </a:cubicBezTo>
                <a:cubicBezTo>
                  <a:pt x="287" y="35"/>
                  <a:pt x="287" y="34"/>
                  <a:pt x="287" y="33"/>
                </a:cubicBezTo>
                <a:cubicBezTo>
                  <a:pt x="287" y="28"/>
                  <a:pt x="284" y="23"/>
                  <a:pt x="279" y="21"/>
                </a:cubicBezTo>
                <a:close/>
                <a:moveTo>
                  <a:pt x="120" y="105"/>
                </a:moveTo>
                <a:cubicBezTo>
                  <a:pt x="115" y="74"/>
                  <a:pt x="115" y="74"/>
                  <a:pt x="115" y="74"/>
                </a:cubicBezTo>
                <a:cubicBezTo>
                  <a:pt x="165" y="74"/>
                  <a:pt x="165" y="74"/>
                  <a:pt x="165" y="74"/>
                </a:cubicBezTo>
                <a:cubicBezTo>
                  <a:pt x="165" y="105"/>
                  <a:pt x="165" y="105"/>
                  <a:pt x="165" y="105"/>
                </a:cubicBezTo>
                <a:lnTo>
                  <a:pt x="120" y="105"/>
                </a:lnTo>
                <a:close/>
                <a:moveTo>
                  <a:pt x="229" y="105"/>
                </a:moveTo>
                <a:cubicBezTo>
                  <a:pt x="186" y="105"/>
                  <a:pt x="186" y="105"/>
                  <a:pt x="186" y="105"/>
                </a:cubicBezTo>
                <a:cubicBezTo>
                  <a:pt x="186" y="74"/>
                  <a:pt x="186" y="74"/>
                  <a:pt x="186" y="74"/>
                </a:cubicBezTo>
                <a:cubicBezTo>
                  <a:pt x="235" y="74"/>
                  <a:pt x="235" y="74"/>
                  <a:pt x="235" y="74"/>
                </a:cubicBezTo>
                <a:lnTo>
                  <a:pt x="229" y="1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" name="Freeform 644"/>
          <p:cNvSpPr/>
          <p:nvPr/>
        </p:nvSpPr>
        <p:spPr bwMode="auto">
          <a:xfrm>
            <a:off x="10017629" y="5360714"/>
            <a:ext cx="84228" cy="122332"/>
          </a:xfrm>
          <a:custGeom>
            <a:avLst/>
            <a:gdLst>
              <a:gd name="T0" fmla="*/ 42 w 42"/>
              <a:gd name="T1" fmla="*/ 9 h 61"/>
              <a:gd name="T2" fmla="*/ 31 w 42"/>
              <a:gd name="T3" fmla="*/ 0 h 61"/>
              <a:gd name="T4" fmla="*/ 0 w 42"/>
              <a:gd name="T5" fmla="*/ 31 h 61"/>
              <a:gd name="T6" fmla="*/ 32 w 42"/>
              <a:gd name="T7" fmla="*/ 61 h 61"/>
              <a:gd name="T8" fmla="*/ 42 w 42"/>
              <a:gd name="T9" fmla="*/ 52 h 61"/>
              <a:gd name="T10" fmla="*/ 19 w 42"/>
              <a:gd name="T11" fmla="*/ 31 h 61"/>
              <a:gd name="T12" fmla="*/ 42 w 42"/>
              <a:gd name="T13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61">
                <a:moveTo>
                  <a:pt x="42" y="9"/>
                </a:moveTo>
                <a:lnTo>
                  <a:pt x="31" y="0"/>
                </a:lnTo>
                <a:lnTo>
                  <a:pt x="0" y="31"/>
                </a:lnTo>
                <a:lnTo>
                  <a:pt x="32" y="61"/>
                </a:lnTo>
                <a:lnTo>
                  <a:pt x="42" y="52"/>
                </a:lnTo>
                <a:lnTo>
                  <a:pt x="19" y="31"/>
                </a:lnTo>
                <a:lnTo>
                  <a:pt x="42" y="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" name="Freeform 645"/>
          <p:cNvSpPr/>
          <p:nvPr/>
        </p:nvSpPr>
        <p:spPr bwMode="auto">
          <a:xfrm>
            <a:off x="10156004" y="5360714"/>
            <a:ext cx="84228" cy="122332"/>
          </a:xfrm>
          <a:custGeom>
            <a:avLst/>
            <a:gdLst>
              <a:gd name="T0" fmla="*/ 10 w 42"/>
              <a:gd name="T1" fmla="*/ 0 h 61"/>
              <a:gd name="T2" fmla="*/ 0 w 42"/>
              <a:gd name="T3" fmla="*/ 9 h 61"/>
              <a:gd name="T4" fmla="*/ 23 w 42"/>
              <a:gd name="T5" fmla="*/ 31 h 61"/>
              <a:gd name="T6" fmla="*/ 0 w 42"/>
              <a:gd name="T7" fmla="*/ 52 h 61"/>
              <a:gd name="T8" fmla="*/ 11 w 42"/>
              <a:gd name="T9" fmla="*/ 61 h 61"/>
              <a:gd name="T10" fmla="*/ 42 w 42"/>
              <a:gd name="T11" fmla="*/ 31 h 61"/>
              <a:gd name="T12" fmla="*/ 10 w 42"/>
              <a:gd name="T1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61">
                <a:moveTo>
                  <a:pt x="10" y="0"/>
                </a:moveTo>
                <a:lnTo>
                  <a:pt x="0" y="9"/>
                </a:lnTo>
                <a:lnTo>
                  <a:pt x="23" y="31"/>
                </a:lnTo>
                <a:lnTo>
                  <a:pt x="0" y="52"/>
                </a:lnTo>
                <a:lnTo>
                  <a:pt x="11" y="61"/>
                </a:lnTo>
                <a:lnTo>
                  <a:pt x="42" y="31"/>
                </a:lnTo>
                <a:lnTo>
                  <a:pt x="1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6" name="Freeform 646"/>
          <p:cNvSpPr/>
          <p:nvPr/>
        </p:nvSpPr>
        <p:spPr bwMode="auto">
          <a:xfrm>
            <a:off x="10462836" y="5374751"/>
            <a:ext cx="66180" cy="94256"/>
          </a:xfrm>
          <a:custGeom>
            <a:avLst/>
            <a:gdLst>
              <a:gd name="T0" fmla="*/ 33 w 33"/>
              <a:gd name="T1" fmla="*/ 7 h 47"/>
              <a:gd name="T2" fmla="*/ 25 w 33"/>
              <a:gd name="T3" fmla="*/ 0 h 47"/>
              <a:gd name="T4" fmla="*/ 0 w 33"/>
              <a:gd name="T5" fmla="*/ 24 h 47"/>
              <a:gd name="T6" fmla="*/ 25 w 33"/>
              <a:gd name="T7" fmla="*/ 47 h 47"/>
              <a:gd name="T8" fmla="*/ 33 w 33"/>
              <a:gd name="T9" fmla="*/ 40 h 47"/>
              <a:gd name="T10" fmla="*/ 15 w 33"/>
              <a:gd name="T11" fmla="*/ 24 h 47"/>
              <a:gd name="T12" fmla="*/ 33 w 33"/>
              <a:gd name="T13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47">
                <a:moveTo>
                  <a:pt x="33" y="7"/>
                </a:moveTo>
                <a:lnTo>
                  <a:pt x="25" y="0"/>
                </a:lnTo>
                <a:lnTo>
                  <a:pt x="0" y="24"/>
                </a:lnTo>
                <a:lnTo>
                  <a:pt x="25" y="47"/>
                </a:lnTo>
                <a:lnTo>
                  <a:pt x="33" y="40"/>
                </a:lnTo>
                <a:lnTo>
                  <a:pt x="15" y="24"/>
                </a:lnTo>
                <a:lnTo>
                  <a:pt x="33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7" name="Freeform 647"/>
          <p:cNvSpPr/>
          <p:nvPr/>
        </p:nvSpPr>
        <p:spPr bwMode="auto">
          <a:xfrm>
            <a:off x="10621265" y="5374751"/>
            <a:ext cx="64174" cy="94256"/>
          </a:xfrm>
          <a:custGeom>
            <a:avLst/>
            <a:gdLst>
              <a:gd name="T0" fmla="*/ 8 w 32"/>
              <a:gd name="T1" fmla="*/ 0 h 47"/>
              <a:gd name="T2" fmla="*/ 0 w 32"/>
              <a:gd name="T3" fmla="*/ 7 h 47"/>
              <a:gd name="T4" fmla="*/ 17 w 32"/>
              <a:gd name="T5" fmla="*/ 24 h 47"/>
              <a:gd name="T6" fmla="*/ 0 w 32"/>
              <a:gd name="T7" fmla="*/ 40 h 47"/>
              <a:gd name="T8" fmla="*/ 8 w 32"/>
              <a:gd name="T9" fmla="*/ 47 h 47"/>
              <a:gd name="T10" fmla="*/ 32 w 32"/>
              <a:gd name="T11" fmla="*/ 24 h 47"/>
              <a:gd name="T12" fmla="*/ 8 w 32"/>
              <a:gd name="T1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47">
                <a:moveTo>
                  <a:pt x="8" y="0"/>
                </a:moveTo>
                <a:lnTo>
                  <a:pt x="0" y="7"/>
                </a:lnTo>
                <a:lnTo>
                  <a:pt x="17" y="24"/>
                </a:lnTo>
                <a:lnTo>
                  <a:pt x="0" y="40"/>
                </a:lnTo>
                <a:lnTo>
                  <a:pt x="8" y="47"/>
                </a:lnTo>
                <a:lnTo>
                  <a:pt x="32" y="24"/>
                </a:lnTo>
                <a:lnTo>
                  <a:pt x="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8" name="Freeform 648"/>
          <p:cNvSpPr/>
          <p:nvPr/>
        </p:nvSpPr>
        <p:spPr bwMode="auto">
          <a:xfrm>
            <a:off x="10561102" y="5356703"/>
            <a:ext cx="50137" cy="124337"/>
          </a:xfrm>
          <a:custGeom>
            <a:avLst/>
            <a:gdLst>
              <a:gd name="T0" fmla="*/ 0 w 25"/>
              <a:gd name="T1" fmla="*/ 62 h 62"/>
              <a:gd name="T2" fmla="*/ 10 w 25"/>
              <a:gd name="T3" fmla="*/ 62 h 62"/>
              <a:gd name="T4" fmla="*/ 25 w 25"/>
              <a:gd name="T5" fmla="*/ 0 h 62"/>
              <a:gd name="T6" fmla="*/ 15 w 25"/>
              <a:gd name="T7" fmla="*/ 0 h 62"/>
              <a:gd name="T8" fmla="*/ 0 w 2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62">
                <a:moveTo>
                  <a:pt x="0" y="62"/>
                </a:moveTo>
                <a:lnTo>
                  <a:pt x="10" y="62"/>
                </a:lnTo>
                <a:lnTo>
                  <a:pt x="25" y="0"/>
                </a:lnTo>
                <a:lnTo>
                  <a:pt x="15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7" name="组合 586"/>
          <p:cNvGrpSpPr/>
          <p:nvPr/>
        </p:nvGrpSpPr>
        <p:grpSpPr>
          <a:xfrm>
            <a:off x="10027656" y="5743801"/>
            <a:ext cx="200544" cy="222604"/>
            <a:chOff x="9552866" y="5780807"/>
            <a:chExt cx="200544" cy="222604"/>
          </a:xfrm>
        </p:grpSpPr>
        <p:sp>
          <p:nvSpPr>
            <p:cNvPr id="562" name="Freeform 718"/>
            <p:cNvSpPr/>
            <p:nvPr/>
          </p:nvSpPr>
          <p:spPr bwMode="auto">
            <a:xfrm>
              <a:off x="9552866" y="5820916"/>
              <a:ext cx="200544" cy="182495"/>
            </a:xfrm>
            <a:custGeom>
              <a:avLst/>
              <a:gdLst>
                <a:gd name="T0" fmla="*/ 217 w 260"/>
                <a:gd name="T1" fmla="*/ 8 h 235"/>
                <a:gd name="T2" fmla="*/ 187 w 260"/>
                <a:gd name="T3" fmla="*/ 9 h 235"/>
                <a:gd name="T4" fmla="*/ 188 w 260"/>
                <a:gd name="T5" fmla="*/ 39 h 235"/>
                <a:gd name="T6" fmla="*/ 218 w 260"/>
                <a:gd name="T7" fmla="*/ 105 h 235"/>
                <a:gd name="T8" fmla="*/ 130 w 260"/>
                <a:gd name="T9" fmla="*/ 193 h 235"/>
                <a:gd name="T10" fmla="*/ 42 w 260"/>
                <a:gd name="T11" fmla="*/ 105 h 235"/>
                <a:gd name="T12" fmla="*/ 72 w 260"/>
                <a:gd name="T13" fmla="*/ 39 h 235"/>
                <a:gd name="T14" fmla="*/ 73 w 260"/>
                <a:gd name="T15" fmla="*/ 9 h 235"/>
                <a:gd name="T16" fmla="*/ 44 w 260"/>
                <a:gd name="T17" fmla="*/ 7 h 235"/>
                <a:gd name="T18" fmla="*/ 44 w 260"/>
                <a:gd name="T19" fmla="*/ 7 h 235"/>
                <a:gd name="T20" fmla="*/ 0 w 260"/>
                <a:gd name="T21" fmla="*/ 105 h 235"/>
                <a:gd name="T22" fmla="*/ 130 w 260"/>
                <a:gd name="T23" fmla="*/ 235 h 235"/>
                <a:gd name="T24" fmla="*/ 260 w 260"/>
                <a:gd name="T25" fmla="*/ 105 h 235"/>
                <a:gd name="T26" fmla="*/ 217 w 260"/>
                <a:gd name="T27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35">
                  <a:moveTo>
                    <a:pt x="217" y="8"/>
                  </a:moveTo>
                  <a:cubicBezTo>
                    <a:pt x="208" y="0"/>
                    <a:pt x="194" y="1"/>
                    <a:pt x="187" y="9"/>
                  </a:cubicBezTo>
                  <a:cubicBezTo>
                    <a:pt x="179" y="18"/>
                    <a:pt x="180" y="31"/>
                    <a:pt x="188" y="39"/>
                  </a:cubicBezTo>
                  <a:cubicBezTo>
                    <a:pt x="206" y="55"/>
                    <a:pt x="218" y="79"/>
                    <a:pt x="218" y="105"/>
                  </a:cubicBezTo>
                  <a:cubicBezTo>
                    <a:pt x="218" y="153"/>
                    <a:pt x="178" y="193"/>
                    <a:pt x="130" y="193"/>
                  </a:cubicBezTo>
                  <a:cubicBezTo>
                    <a:pt x="81" y="193"/>
                    <a:pt x="42" y="153"/>
                    <a:pt x="42" y="105"/>
                  </a:cubicBezTo>
                  <a:cubicBezTo>
                    <a:pt x="42" y="79"/>
                    <a:pt x="53" y="55"/>
                    <a:pt x="72" y="39"/>
                  </a:cubicBezTo>
                  <a:cubicBezTo>
                    <a:pt x="80" y="31"/>
                    <a:pt x="81" y="18"/>
                    <a:pt x="73" y="9"/>
                  </a:cubicBezTo>
                  <a:cubicBezTo>
                    <a:pt x="66" y="0"/>
                    <a:pt x="52" y="0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17" y="31"/>
                    <a:pt x="0" y="66"/>
                    <a:pt x="0" y="105"/>
                  </a:cubicBezTo>
                  <a:cubicBezTo>
                    <a:pt x="0" y="177"/>
                    <a:pt x="58" y="235"/>
                    <a:pt x="130" y="235"/>
                  </a:cubicBezTo>
                  <a:cubicBezTo>
                    <a:pt x="202" y="235"/>
                    <a:pt x="260" y="177"/>
                    <a:pt x="260" y="105"/>
                  </a:cubicBezTo>
                  <a:cubicBezTo>
                    <a:pt x="260" y="66"/>
                    <a:pt x="243" y="31"/>
                    <a:pt x="217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3" name="Freeform 719"/>
            <p:cNvSpPr/>
            <p:nvPr/>
          </p:nvSpPr>
          <p:spPr bwMode="auto">
            <a:xfrm>
              <a:off x="9637094" y="5780807"/>
              <a:ext cx="32087" cy="138376"/>
            </a:xfrm>
            <a:custGeom>
              <a:avLst/>
              <a:gdLst>
                <a:gd name="T0" fmla="*/ 21 w 42"/>
                <a:gd name="T1" fmla="*/ 179 h 179"/>
                <a:gd name="T2" fmla="*/ 42 w 42"/>
                <a:gd name="T3" fmla="*/ 158 h 179"/>
                <a:gd name="T4" fmla="*/ 42 w 42"/>
                <a:gd name="T5" fmla="*/ 22 h 179"/>
                <a:gd name="T6" fmla="*/ 21 w 42"/>
                <a:gd name="T7" fmla="*/ 0 h 179"/>
                <a:gd name="T8" fmla="*/ 0 w 42"/>
                <a:gd name="T9" fmla="*/ 22 h 179"/>
                <a:gd name="T10" fmla="*/ 0 w 42"/>
                <a:gd name="T11" fmla="*/ 158 h 179"/>
                <a:gd name="T12" fmla="*/ 21 w 42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79">
                  <a:moveTo>
                    <a:pt x="21" y="179"/>
                  </a:moveTo>
                  <a:cubicBezTo>
                    <a:pt x="33" y="179"/>
                    <a:pt x="42" y="170"/>
                    <a:pt x="42" y="158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9" y="179"/>
                    <a:pt x="21" y="17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4" name="Freeform 720"/>
          <p:cNvSpPr>
            <a:spLocks noEditPoints="1"/>
          </p:cNvSpPr>
          <p:nvPr/>
        </p:nvSpPr>
        <p:spPr bwMode="auto">
          <a:xfrm>
            <a:off x="6395811" y="4820571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4 w 288"/>
              <a:gd name="T11" fmla="*/ 194 h 288"/>
              <a:gd name="T12" fmla="*/ 183 w 288"/>
              <a:gd name="T13" fmla="*/ 170 h 288"/>
              <a:gd name="T14" fmla="*/ 183 w 288"/>
              <a:gd name="T15" fmla="*/ 170 h 288"/>
              <a:gd name="T16" fmla="*/ 183 w 288"/>
              <a:gd name="T17" fmla="*/ 192 h 288"/>
              <a:gd name="T18" fmla="*/ 174 w 288"/>
              <a:gd name="T19" fmla="*/ 202 h 288"/>
              <a:gd name="T20" fmla="*/ 64 w 288"/>
              <a:gd name="T21" fmla="*/ 202 h 288"/>
              <a:gd name="T22" fmla="*/ 54 w 288"/>
              <a:gd name="T23" fmla="*/ 192 h 288"/>
              <a:gd name="T24" fmla="*/ 54 w 288"/>
              <a:gd name="T25" fmla="*/ 99 h 288"/>
              <a:gd name="T26" fmla="*/ 64 w 288"/>
              <a:gd name="T27" fmla="*/ 89 h 288"/>
              <a:gd name="T28" fmla="*/ 174 w 288"/>
              <a:gd name="T29" fmla="*/ 89 h 288"/>
              <a:gd name="T30" fmla="*/ 183 w 288"/>
              <a:gd name="T31" fmla="*/ 99 h 288"/>
              <a:gd name="T32" fmla="*/ 183 w 288"/>
              <a:gd name="T33" fmla="*/ 122 h 288"/>
              <a:gd name="T34" fmla="*/ 234 w 288"/>
              <a:gd name="T35" fmla="*/ 98 h 288"/>
              <a:gd name="T36" fmla="*/ 234 w 288"/>
              <a:gd name="T37" fmla="*/ 19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4" y="194"/>
                </a:moveTo>
                <a:cubicBezTo>
                  <a:pt x="183" y="170"/>
                  <a:pt x="183" y="170"/>
                  <a:pt x="183" y="170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92"/>
                  <a:pt x="183" y="192"/>
                  <a:pt x="183" y="192"/>
                </a:cubicBezTo>
                <a:cubicBezTo>
                  <a:pt x="183" y="198"/>
                  <a:pt x="179" y="202"/>
                  <a:pt x="174" y="202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59" y="202"/>
                  <a:pt x="54" y="198"/>
                  <a:pt x="54" y="192"/>
                </a:cubicBezTo>
                <a:cubicBezTo>
                  <a:pt x="54" y="99"/>
                  <a:pt x="54" y="99"/>
                  <a:pt x="54" y="99"/>
                </a:cubicBezTo>
                <a:cubicBezTo>
                  <a:pt x="54" y="94"/>
                  <a:pt x="59" y="89"/>
                  <a:pt x="64" y="89"/>
                </a:cubicBezTo>
                <a:cubicBezTo>
                  <a:pt x="174" y="89"/>
                  <a:pt x="174" y="89"/>
                  <a:pt x="174" y="89"/>
                </a:cubicBezTo>
                <a:cubicBezTo>
                  <a:pt x="179" y="89"/>
                  <a:pt x="183" y="94"/>
                  <a:pt x="183" y="99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234" y="98"/>
                  <a:pt x="234" y="98"/>
                  <a:pt x="234" y="98"/>
                </a:cubicBezTo>
                <a:lnTo>
                  <a:pt x="234" y="1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5" name="Freeform 721"/>
          <p:cNvSpPr>
            <a:spLocks noEditPoints="1"/>
          </p:cNvSpPr>
          <p:nvPr/>
        </p:nvSpPr>
        <p:spPr bwMode="auto">
          <a:xfrm>
            <a:off x="8180649" y="4820571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3 w 288"/>
              <a:gd name="T11" fmla="*/ 204 h 288"/>
              <a:gd name="T12" fmla="*/ 228 w 288"/>
              <a:gd name="T13" fmla="*/ 209 h 288"/>
              <a:gd name="T14" fmla="*/ 59 w 288"/>
              <a:gd name="T15" fmla="*/ 209 h 288"/>
              <a:gd name="T16" fmla="*/ 54 w 288"/>
              <a:gd name="T17" fmla="*/ 204 h 288"/>
              <a:gd name="T18" fmla="*/ 54 w 288"/>
              <a:gd name="T19" fmla="*/ 102 h 288"/>
              <a:gd name="T20" fmla="*/ 59 w 288"/>
              <a:gd name="T21" fmla="*/ 97 h 288"/>
              <a:gd name="T22" fmla="*/ 96 w 288"/>
              <a:gd name="T23" fmla="*/ 97 h 288"/>
              <a:gd name="T24" fmla="*/ 97 w 288"/>
              <a:gd name="T25" fmla="*/ 97 h 288"/>
              <a:gd name="T26" fmla="*/ 102 w 288"/>
              <a:gd name="T27" fmla="*/ 86 h 288"/>
              <a:gd name="T28" fmla="*/ 109 w 288"/>
              <a:gd name="T29" fmla="*/ 82 h 288"/>
              <a:gd name="T30" fmla="*/ 178 w 288"/>
              <a:gd name="T31" fmla="*/ 82 h 288"/>
              <a:gd name="T32" fmla="*/ 186 w 288"/>
              <a:gd name="T33" fmla="*/ 86 h 288"/>
              <a:gd name="T34" fmla="*/ 191 w 288"/>
              <a:gd name="T35" fmla="*/ 97 h 288"/>
              <a:gd name="T36" fmla="*/ 191 w 288"/>
              <a:gd name="T37" fmla="*/ 97 h 288"/>
              <a:gd name="T38" fmla="*/ 228 w 288"/>
              <a:gd name="T39" fmla="*/ 97 h 288"/>
              <a:gd name="T40" fmla="*/ 233 w 288"/>
              <a:gd name="T41" fmla="*/ 102 h 288"/>
              <a:gd name="T42" fmla="*/ 233 w 288"/>
              <a:gd name="T43" fmla="*/ 20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3" y="204"/>
                </a:moveTo>
                <a:cubicBezTo>
                  <a:pt x="233" y="206"/>
                  <a:pt x="231" y="209"/>
                  <a:pt x="228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56" y="209"/>
                  <a:pt x="54" y="206"/>
                  <a:pt x="54" y="204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4" y="99"/>
                  <a:pt x="56" y="97"/>
                  <a:pt x="59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96" y="97"/>
                  <a:pt x="97" y="97"/>
                  <a:pt x="97" y="97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3" y="84"/>
                  <a:pt x="106" y="82"/>
                  <a:pt x="109" y="82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81" y="82"/>
                  <a:pt x="184" y="84"/>
                  <a:pt x="186" y="86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228" y="97"/>
                  <a:pt x="228" y="97"/>
                  <a:pt x="228" y="97"/>
                </a:cubicBezTo>
                <a:cubicBezTo>
                  <a:pt x="231" y="97"/>
                  <a:pt x="233" y="99"/>
                  <a:pt x="233" y="102"/>
                </a:cubicBezTo>
                <a:lnTo>
                  <a:pt x="233" y="20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6" name="Oval 722"/>
          <p:cNvSpPr>
            <a:spLocks noChangeArrowheads="1"/>
          </p:cNvSpPr>
          <p:nvPr/>
        </p:nvSpPr>
        <p:spPr bwMode="auto">
          <a:xfrm>
            <a:off x="8262873" y="4908810"/>
            <a:ext cx="60163" cy="6016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7" name="Freeform 723"/>
          <p:cNvSpPr>
            <a:spLocks noEditPoints="1"/>
          </p:cNvSpPr>
          <p:nvPr/>
        </p:nvSpPr>
        <p:spPr bwMode="auto">
          <a:xfrm>
            <a:off x="1486504" y="5267782"/>
            <a:ext cx="224609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9 w 288"/>
              <a:gd name="T11" fmla="*/ 168 h 288"/>
              <a:gd name="T12" fmla="*/ 169 w 288"/>
              <a:gd name="T13" fmla="*/ 227 h 288"/>
              <a:gd name="T14" fmla="*/ 162 w 288"/>
              <a:gd name="T15" fmla="*/ 227 h 288"/>
              <a:gd name="T16" fmla="*/ 80 w 288"/>
              <a:gd name="T17" fmla="*/ 145 h 288"/>
              <a:gd name="T18" fmla="*/ 76 w 288"/>
              <a:gd name="T19" fmla="*/ 137 h 288"/>
              <a:gd name="T20" fmla="*/ 72 w 288"/>
              <a:gd name="T21" fmla="*/ 92 h 288"/>
              <a:gd name="T22" fmla="*/ 75 w 288"/>
              <a:gd name="T23" fmla="*/ 84 h 288"/>
              <a:gd name="T24" fmla="*/ 86 w 288"/>
              <a:gd name="T25" fmla="*/ 74 h 288"/>
              <a:gd name="T26" fmla="*/ 94 w 288"/>
              <a:gd name="T27" fmla="*/ 71 h 288"/>
              <a:gd name="T28" fmla="*/ 138 w 288"/>
              <a:gd name="T29" fmla="*/ 75 h 288"/>
              <a:gd name="T30" fmla="*/ 147 w 288"/>
              <a:gd name="T31" fmla="*/ 79 h 288"/>
              <a:gd name="T32" fmla="*/ 229 w 288"/>
              <a:gd name="T33" fmla="*/ 160 h 288"/>
              <a:gd name="T34" fmla="*/ 229 w 288"/>
              <a:gd name="T35" fmla="*/ 16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9" y="168"/>
                </a:moveTo>
                <a:cubicBezTo>
                  <a:pt x="169" y="227"/>
                  <a:pt x="169" y="227"/>
                  <a:pt x="169" y="227"/>
                </a:cubicBezTo>
                <a:cubicBezTo>
                  <a:pt x="167" y="229"/>
                  <a:pt x="164" y="229"/>
                  <a:pt x="162" y="227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78" y="143"/>
                  <a:pt x="77" y="140"/>
                  <a:pt x="76" y="137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0"/>
                  <a:pt x="74" y="86"/>
                  <a:pt x="75" y="84"/>
                </a:cubicBezTo>
                <a:cubicBezTo>
                  <a:pt x="86" y="74"/>
                  <a:pt x="86" y="74"/>
                  <a:pt x="86" y="74"/>
                </a:cubicBezTo>
                <a:cubicBezTo>
                  <a:pt x="88" y="72"/>
                  <a:pt x="91" y="70"/>
                  <a:pt x="94" y="71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5"/>
                  <a:pt x="145" y="77"/>
                  <a:pt x="147" y="79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231" y="162"/>
                  <a:pt x="231" y="166"/>
                  <a:pt x="22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8" name="Freeform 724"/>
          <p:cNvSpPr/>
          <p:nvPr/>
        </p:nvSpPr>
        <p:spPr bwMode="auto">
          <a:xfrm>
            <a:off x="1554689" y="5333962"/>
            <a:ext cx="18050" cy="18050"/>
          </a:xfrm>
          <a:custGeom>
            <a:avLst/>
            <a:gdLst>
              <a:gd name="T0" fmla="*/ 4 w 24"/>
              <a:gd name="T1" fmla="*/ 5 h 24"/>
              <a:gd name="T2" fmla="*/ 4 w 24"/>
              <a:gd name="T3" fmla="*/ 20 h 24"/>
              <a:gd name="T4" fmla="*/ 20 w 24"/>
              <a:gd name="T5" fmla="*/ 20 h 24"/>
              <a:gd name="T6" fmla="*/ 20 w 24"/>
              <a:gd name="T7" fmla="*/ 5 h 24"/>
              <a:gd name="T8" fmla="*/ 4 w 24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4" y="5"/>
                </a:moveTo>
                <a:cubicBezTo>
                  <a:pt x="0" y="9"/>
                  <a:pt x="0" y="16"/>
                  <a:pt x="4" y="20"/>
                </a:cubicBezTo>
                <a:cubicBezTo>
                  <a:pt x="8" y="24"/>
                  <a:pt x="15" y="24"/>
                  <a:pt x="20" y="20"/>
                </a:cubicBezTo>
                <a:cubicBezTo>
                  <a:pt x="24" y="16"/>
                  <a:pt x="24" y="9"/>
                  <a:pt x="20" y="5"/>
                </a:cubicBezTo>
                <a:cubicBezTo>
                  <a:pt x="15" y="0"/>
                  <a:pt x="8" y="0"/>
                  <a:pt x="4" y="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9" name="Freeform 725"/>
          <p:cNvSpPr>
            <a:spLocks noEditPoints="1"/>
          </p:cNvSpPr>
          <p:nvPr/>
        </p:nvSpPr>
        <p:spPr bwMode="auto">
          <a:xfrm>
            <a:off x="2826135" y="5267782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31 w 288"/>
              <a:gd name="T11" fmla="*/ 106 h 288"/>
              <a:gd name="T12" fmla="*/ 105 w 288"/>
              <a:gd name="T13" fmla="*/ 146 h 288"/>
              <a:gd name="T14" fmla="*/ 104 w 288"/>
              <a:gd name="T15" fmla="*/ 146 h 288"/>
              <a:gd name="T16" fmla="*/ 122 w 288"/>
              <a:gd name="T17" fmla="*/ 146 h 288"/>
              <a:gd name="T18" fmla="*/ 131 w 288"/>
              <a:gd name="T19" fmla="*/ 155 h 288"/>
              <a:gd name="T20" fmla="*/ 131 w 288"/>
              <a:gd name="T21" fmla="*/ 208 h 288"/>
              <a:gd name="T22" fmla="*/ 122 w 288"/>
              <a:gd name="T23" fmla="*/ 218 h 288"/>
              <a:gd name="T24" fmla="*/ 75 w 288"/>
              <a:gd name="T25" fmla="*/ 218 h 288"/>
              <a:gd name="T26" fmla="*/ 66 w 288"/>
              <a:gd name="T27" fmla="*/ 208 h 288"/>
              <a:gd name="T28" fmla="*/ 66 w 288"/>
              <a:gd name="T29" fmla="*/ 155 h 288"/>
              <a:gd name="T30" fmla="*/ 66 w 288"/>
              <a:gd name="T31" fmla="*/ 154 h 288"/>
              <a:gd name="T32" fmla="*/ 131 w 288"/>
              <a:gd name="T33" fmla="*/ 73 h 288"/>
              <a:gd name="T34" fmla="*/ 131 w 288"/>
              <a:gd name="T35" fmla="*/ 106 h 288"/>
              <a:gd name="T36" fmla="*/ 221 w 288"/>
              <a:gd name="T37" fmla="*/ 106 h 288"/>
              <a:gd name="T38" fmla="*/ 196 w 288"/>
              <a:gd name="T39" fmla="*/ 146 h 288"/>
              <a:gd name="T40" fmla="*/ 195 w 288"/>
              <a:gd name="T41" fmla="*/ 146 h 288"/>
              <a:gd name="T42" fmla="*/ 212 w 288"/>
              <a:gd name="T43" fmla="*/ 146 h 288"/>
              <a:gd name="T44" fmla="*/ 221 w 288"/>
              <a:gd name="T45" fmla="*/ 155 h 288"/>
              <a:gd name="T46" fmla="*/ 221 w 288"/>
              <a:gd name="T47" fmla="*/ 208 h 288"/>
              <a:gd name="T48" fmla="*/ 212 w 288"/>
              <a:gd name="T49" fmla="*/ 218 h 288"/>
              <a:gd name="T50" fmla="*/ 166 w 288"/>
              <a:gd name="T51" fmla="*/ 218 h 288"/>
              <a:gd name="T52" fmla="*/ 157 w 288"/>
              <a:gd name="T53" fmla="*/ 208 h 288"/>
              <a:gd name="T54" fmla="*/ 157 w 288"/>
              <a:gd name="T55" fmla="*/ 155 h 288"/>
              <a:gd name="T56" fmla="*/ 157 w 288"/>
              <a:gd name="T57" fmla="*/ 154 h 288"/>
              <a:gd name="T58" fmla="*/ 221 w 288"/>
              <a:gd name="T59" fmla="*/ 73 h 288"/>
              <a:gd name="T60" fmla="*/ 221 w 288"/>
              <a:gd name="T61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31" y="106"/>
                </a:moveTo>
                <a:cubicBezTo>
                  <a:pt x="112" y="106"/>
                  <a:pt x="105" y="118"/>
                  <a:pt x="105" y="146"/>
                </a:cubicBezTo>
                <a:cubicBezTo>
                  <a:pt x="104" y="146"/>
                  <a:pt x="104" y="146"/>
                  <a:pt x="104" y="146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7" y="146"/>
                  <a:pt x="131" y="150"/>
                  <a:pt x="131" y="155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13"/>
                  <a:pt x="127" y="218"/>
                  <a:pt x="122" y="218"/>
                </a:cubicBezTo>
                <a:cubicBezTo>
                  <a:pt x="75" y="218"/>
                  <a:pt x="75" y="218"/>
                  <a:pt x="75" y="218"/>
                </a:cubicBezTo>
                <a:cubicBezTo>
                  <a:pt x="70" y="218"/>
                  <a:pt x="66" y="213"/>
                  <a:pt x="66" y="208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66" y="155"/>
                  <a:pt x="66" y="154"/>
                  <a:pt x="66" y="154"/>
                </a:cubicBezTo>
                <a:cubicBezTo>
                  <a:pt x="67" y="113"/>
                  <a:pt x="76" y="77"/>
                  <a:pt x="131" y="73"/>
                </a:cubicBezTo>
                <a:lnTo>
                  <a:pt x="131" y="106"/>
                </a:lnTo>
                <a:close/>
                <a:moveTo>
                  <a:pt x="221" y="106"/>
                </a:moveTo>
                <a:cubicBezTo>
                  <a:pt x="203" y="106"/>
                  <a:pt x="196" y="118"/>
                  <a:pt x="196" y="146"/>
                </a:cubicBezTo>
                <a:cubicBezTo>
                  <a:pt x="195" y="146"/>
                  <a:pt x="195" y="146"/>
                  <a:pt x="195" y="146"/>
                </a:cubicBezTo>
                <a:cubicBezTo>
                  <a:pt x="212" y="146"/>
                  <a:pt x="212" y="146"/>
                  <a:pt x="212" y="146"/>
                </a:cubicBezTo>
                <a:cubicBezTo>
                  <a:pt x="217" y="146"/>
                  <a:pt x="221" y="150"/>
                  <a:pt x="221" y="155"/>
                </a:cubicBezTo>
                <a:cubicBezTo>
                  <a:pt x="221" y="208"/>
                  <a:pt x="221" y="208"/>
                  <a:pt x="221" y="208"/>
                </a:cubicBezTo>
                <a:cubicBezTo>
                  <a:pt x="221" y="213"/>
                  <a:pt x="217" y="218"/>
                  <a:pt x="212" y="218"/>
                </a:cubicBezTo>
                <a:cubicBezTo>
                  <a:pt x="166" y="218"/>
                  <a:pt x="166" y="218"/>
                  <a:pt x="166" y="218"/>
                </a:cubicBezTo>
                <a:cubicBezTo>
                  <a:pt x="161" y="218"/>
                  <a:pt x="157" y="213"/>
                  <a:pt x="157" y="208"/>
                </a:cubicBezTo>
                <a:cubicBezTo>
                  <a:pt x="157" y="155"/>
                  <a:pt x="157" y="155"/>
                  <a:pt x="157" y="155"/>
                </a:cubicBezTo>
                <a:cubicBezTo>
                  <a:pt x="157" y="155"/>
                  <a:pt x="157" y="154"/>
                  <a:pt x="157" y="154"/>
                </a:cubicBezTo>
                <a:cubicBezTo>
                  <a:pt x="157" y="113"/>
                  <a:pt x="166" y="77"/>
                  <a:pt x="221" y="73"/>
                </a:cubicBezTo>
                <a:lnTo>
                  <a:pt x="221" y="1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0" name="Freeform 726"/>
          <p:cNvSpPr>
            <a:spLocks noEditPoints="1"/>
          </p:cNvSpPr>
          <p:nvPr/>
        </p:nvSpPr>
        <p:spPr bwMode="auto">
          <a:xfrm>
            <a:off x="4610973" y="5267782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1 w 288"/>
              <a:gd name="T11" fmla="*/ 197 h 288"/>
              <a:gd name="T12" fmla="*/ 195 w 288"/>
              <a:gd name="T13" fmla="*/ 222 h 288"/>
              <a:gd name="T14" fmla="*/ 92 w 288"/>
              <a:gd name="T15" fmla="*/ 222 h 288"/>
              <a:gd name="T16" fmla="*/ 67 w 288"/>
              <a:gd name="T17" fmla="*/ 197 h 288"/>
              <a:gd name="T18" fmla="*/ 67 w 288"/>
              <a:gd name="T19" fmla="*/ 94 h 288"/>
              <a:gd name="T20" fmla="*/ 92 w 288"/>
              <a:gd name="T21" fmla="*/ 68 h 288"/>
              <a:gd name="T22" fmla="*/ 195 w 288"/>
              <a:gd name="T23" fmla="*/ 68 h 288"/>
              <a:gd name="T24" fmla="*/ 221 w 288"/>
              <a:gd name="T25" fmla="*/ 94 h 288"/>
              <a:gd name="T26" fmla="*/ 221 w 288"/>
              <a:gd name="T27" fmla="*/ 19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1" y="197"/>
                </a:moveTo>
                <a:cubicBezTo>
                  <a:pt x="221" y="211"/>
                  <a:pt x="209" y="222"/>
                  <a:pt x="195" y="222"/>
                </a:cubicBezTo>
                <a:cubicBezTo>
                  <a:pt x="92" y="222"/>
                  <a:pt x="92" y="222"/>
                  <a:pt x="92" y="222"/>
                </a:cubicBezTo>
                <a:cubicBezTo>
                  <a:pt x="78" y="222"/>
                  <a:pt x="67" y="211"/>
                  <a:pt x="67" y="197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80"/>
                  <a:pt x="78" y="68"/>
                  <a:pt x="92" y="68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209" y="68"/>
                  <a:pt x="221" y="80"/>
                  <a:pt x="221" y="94"/>
                </a:cubicBezTo>
                <a:lnTo>
                  <a:pt x="221" y="1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1" name="Freeform 727"/>
          <p:cNvSpPr/>
          <p:nvPr/>
        </p:nvSpPr>
        <p:spPr bwMode="auto">
          <a:xfrm>
            <a:off x="4679158" y="5410169"/>
            <a:ext cx="10028" cy="12033"/>
          </a:xfrm>
          <a:custGeom>
            <a:avLst/>
            <a:gdLst>
              <a:gd name="T0" fmla="*/ 0 w 14"/>
              <a:gd name="T1" fmla="*/ 13 h 17"/>
              <a:gd name="T2" fmla="*/ 4 w 14"/>
              <a:gd name="T3" fmla="*/ 17 h 17"/>
              <a:gd name="T4" fmla="*/ 14 w 14"/>
              <a:gd name="T5" fmla="*/ 17 h 17"/>
              <a:gd name="T6" fmla="*/ 14 w 14"/>
              <a:gd name="T7" fmla="*/ 0 h 17"/>
              <a:gd name="T8" fmla="*/ 0 w 14"/>
              <a:gd name="T9" fmla="*/ 0 h 17"/>
              <a:gd name="T10" fmla="*/ 0 w 14"/>
              <a:gd name="T11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7">
                <a:moveTo>
                  <a:pt x="0" y="13"/>
                </a:moveTo>
                <a:cubicBezTo>
                  <a:pt x="0" y="15"/>
                  <a:pt x="2" y="17"/>
                  <a:pt x="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2" name="Rectangle 728"/>
          <p:cNvSpPr>
            <a:spLocks noChangeArrowheads="1"/>
          </p:cNvSpPr>
          <p:nvPr/>
        </p:nvSpPr>
        <p:spPr bwMode="auto">
          <a:xfrm>
            <a:off x="4679158" y="5372065"/>
            <a:ext cx="10028" cy="120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3" name="Rectangle 729"/>
          <p:cNvSpPr>
            <a:spLocks noChangeArrowheads="1"/>
          </p:cNvSpPr>
          <p:nvPr/>
        </p:nvSpPr>
        <p:spPr bwMode="auto">
          <a:xfrm>
            <a:off x="4679158" y="5352010"/>
            <a:ext cx="10028" cy="120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4" name="Rectangle 730"/>
          <p:cNvSpPr>
            <a:spLocks noChangeArrowheads="1"/>
          </p:cNvSpPr>
          <p:nvPr/>
        </p:nvSpPr>
        <p:spPr bwMode="auto">
          <a:xfrm>
            <a:off x="4679158" y="5390114"/>
            <a:ext cx="10028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5" name="Freeform 731"/>
          <p:cNvSpPr/>
          <p:nvPr/>
        </p:nvSpPr>
        <p:spPr bwMode="auto">
          <a:xfrm>
            <a:off x="4695201" y="5410169"/>
            <a:ext cx="70191" cy="12033"/>
          </a:xfrm>
          <a:custGeom>
            <a:avLst/>
            <a:gdLst>
              <a:gd name="T0" fmla="*/ 0 w 90"/>
              <a:gd name="T1" fmla="*/ 0 h 17"/>
              <a:gd name="T2" fmla="*/ 0 w 90"/>
              <a:gd name="T3" fmla="*/ 17 h 17"/>
              <a:gd name="T4" fmla="*/ 86 w 90"/>
              <a:gd name="T5" fmla="*/ 17 h 17"/>
              <a:gd name="T6" fmla="*/ 90 w 90"/>
              <a:gd name="T7" fmla="*/ 13 h 17"/>
              <a:gd name="T8" fmla="*/ 90 w 90"/>
              <a:gd name="T9" fmla="*/ 0 h 17"/>
              <a:gd name="T10" fmla="*/ 0 w 9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17">
                <a:moveTo>
                  <a:pt x="0" y="0"/>
                </a:moveTo>
                <a:cubicBezTo>
                  <a:pt x="0" y="17"/>
                  <a:pt x="0" y="17"/>
                  <a:pt x="0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8" y="17"/>
                  <a:pt x="90" y="15"/>
                  <a:pt x="90" y="13"/>
                </a:cubicBezTo>
                <a:cubicBezTo>
                  <a:pt x="90" y="0"/>
                  <a:pt x="90" y="0"/>
                  <a:pt x="9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6" name="Rectangle 732"/>
          <p:cNvSpPr>
            <a:spLocks noChangeArrowheads="1"/>
          </p:cNvSpPr>
          <p:nvPr/>
        </p:nvSpPr>
        <p:spPr bwMode="auto">
          <a:xfrm>
            <a:off x="4695201" y="5372065"/>
            <a:ext cx="70191" cy="120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7" name="Rectangle 733"/>
          <p:cNvSpPr>
            <a:spLocks noChangeArrowheads="1"/>
          </p:cNvSpPr>
          <p:nvPr/>
        </p:nvSpPr>
        <p:spPr bwMode="auto">
          <a:xfrm>
            <a:off x="4695201" y="5352010"/>
            <a:ext cx="70191" cy="120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8" name="Rectangle 734"/>
          <p:cNvSpPr>
            <a:spLocks noChangeArrowheads="1"/>
          </p:cNvSpPr>
          <p:nvPr/>
        </p:nvSpPr>
        <p:spPr bwMode="auto">
          <a:xfrm>
            <a:off x="4695201" y="5390114"/>
            <a:ext cx="70191" cy="140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9" name="Freeform 735"/>
          <p:cNvSpPr>
            <a:spLocks noEditPoints="1"/>
          </p:cNvSpPr>
          <p:nvPr/>
        </p:nvSpPr>
        <p:spPr bwMode="auto">
          <a:xfrm>
            <a:off x="3718555" y="3482944"/>
            <a:ext cx="224609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26 w 288"/>
              <a:gd name="T11" fmla="*/ 218 h 288"/>
              <a:gd name="T12" fmla="*/ 79 w 288"/>
              <a:gd name="T13" fmla="*/ 171 h 288"/>
              <a:gd name="T14" fmla="*/ 54 w 288"/>
              <a:gd name="T15" fmla="*/ 171 h 288"/>
              <a:gd name="T16" fmla="*/ 54 w 288"/>
              <a:gd name="T17" fmla="*/ 122 h 288"/>
              <a:gd name="T18" fmla="*/ 78 w 288"/>
              <a:gd name="T19" fmla="*/ 122 h 288"/>
              <a:gd name="T20" fmla="*/ 78 w 288"/>
              <a:gd name="T21" fmla="*/ 122 h 288"/>
              <a:gd name="T22" fmla="*/ 126 w 288"/>
              <a:gd name="T23" fmla="*/ 74 h 288"/>
              <a:gd name="T24" fmla="*/ 126 w 288"/>
              <a:gd name="T25" fmla="*/ 218 h 288"/>
              <a:gd name="T26" fmla="*/ 145 w 288"/>
              <a:gd name="T27" fmla="*/ 176 h 288"/>
              <a:gd name="T28" fmla="*/ 138 w 288"/>
              <a:gd name="T29" fmla="*/ 162 h 288"/>
              <a:gd name="T30" fmla="*/ 138 w 288"/>
              <a:gd name="T31" fmla="*/ 162 h 288"/>
              <a:gd name="T32" fmla="*/ 145 w 288"/>
              <a:gd name="T33" fmla="*/ 146 h 288"/>
              <a:gd name="T34" fmla="*/ 138 w 288"/>
              <a:gd name="T35" fmla="*/ 131 h 288"/>
              <a:gd name="T36" fmla="*/ 138 w 288"/>
              <a:gd name="T37" fmla="*/ 130 h 288"/>
              <a:gd name="T38" fmla="*/ 145 w 288"/>
              <a:gd name="T39" fmla="*/ 116 h 288"/>
              <a:gd name="T40" fmla="*/ 161 w 288"/>
              <a:gd name="T41" fmla="*/ 146 h 288"/>
              <a:gd name="T42" fmla="*/ 145 w 288"/>
              <a:gd name="T43" fmla="*/ 176 h 288"/>
              <a:gd name="T44" fmla="*/ 154 w 288"/>
              <a:gd name="T45" fmla="*/ 194 h 288"/>
              <a:gd name="T46" fmla="*/ 154 w 288"/>
              <a:gd name="T47" fmla="*/ 194 h 288"/>
              <a:gd name="T48" fmla="*/ 182 w 288"/>
              <a:gd name="T49" fmla="*/ 146 h 288"/>
              <a:gd name="T50" fmla="*/ 154 w 288"/>
              <a:gd name="T51" fmla="*/ 98 h 288"/>
              <a:gd name="T52" fmla="*/ 154 w 288"/>
              <a:gd name="T53" fmla="*/ 98 h 288"/>
              <a:gd name="T54" fmla="*/ 161 w 288"/>
              <a:gd name="T55" fmla="*/ 84 h 288"/>
              <a:gd name="T56" fmla="*/ 198 w 288"/>
              <a:gd name="T57" fmla="*/ 146 h 288"/>
              <a:gd name="T58" fmla="*/ 162 w 288"/>
              <a:gd name="T59" fmla="*/ 209 h 288"/>
              <a:gd name="T60" fmla="*/ 154 w 288"/>
              <a:gd name="T61" fmla="*/ 194 h 288"/>
              <a:gd name="T62" fmla="*/ 178 w 288"/>
              <a:gd name="T63" fmla="*/ 241 h 288"/>
              <a:gd name="T64" fmla="*/ 171 w 288"/>
              <a:gd name="T65" fmla="*/ 227 h 288"/>
              <a:gd name="T66" fmla="*/ 218 w 288"/>
              <a:gd name="T67" fmla="*/ 146 h 288"/>
              <a:gd name="T68" fmla="*/ 171 w 288"/>
              <a:gd name="T69" fmla="*/ 65 h 288"/>
              <a:gd name="T70" fmla="*/ 178 w 288"/>
              <a:gd name="T71" fmla="*/ 51 h 288"/>
              <a:gd name="T72" fmla="*/ 234 w 288"/>
              <a:gd name="T73" fmla="*/ 146 h 288"/>
              <a:gd name="T74" fmla="*/ 178 w 288"/>
              <a:gd name="T75" fmla="*/ 24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26" y="218"/>
                </a:moveTo>
                <a:cubicBezTo>
                  <a:pt x="79" y="171"/>
                  <a:pt x="79" y="171"/>
                  <a:pt x="79" y="171"/>
                </a:cubicBezTo>
                <a:cubicBezTo>
                  <a:pt x="54" y="171"/>
                  <a:pt x="54" y="171"/>
                  <a:pt x="54" y="171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126" y="74"/>
                  <a:pt x="126" y="74"/>
                  <a:pt x="126" y="74"/>
                </a:cubicBezTo>
                <a:lnTo>
                  <a:pt x="126" y="218"/>
                </a:lnTo>
                <a:close/>
                <a:moveTo>
                  <a:pt x="145" y="176"/>
                </a:moveTo>
                <a:cubicBezTo>
                  <a:pt x="138" y="162"/>
                  <a:pt x="138" y="162"/>
                  <a:pt x="138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42" y="158"/>
                  <a:pt x="145" y="152"/>
                  <a:pt x="145" y="146"/>
                </a:cubicBezTo>
                <a:cubicBezTo>
                  <a:pt x="145" y="140"/>
                  <a:pt x="142" y="134"/>
                  <a:pt x="138" y="131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45" y="116"/>
                  <a:pt x="145" y="116"/>
                  <a:pt x="145" y="116"/>
                </a:cubicBezTo>
                <a:cubicBezTo>
                  <a:pt x="155" y="122"/>
                  <a:pt x="161" y="133"/>
                  <a:pt x="161" y="146"/>
                </a:cubicBezTo>
                <a:cubicBezTo>
                  <a:pt x="161" y="159"/>
                  <a:pt x="155" y="170"/>
                  <a:pt x="145" y="176"/>
                </a:cubicBezTo>
                <a:close/>
                <a:moveTo>
                  <a:pt x="154" y="194"/>
                </a:moveTo>
                <a:cubicBezTo>
                  <a:pt x="154" y="194"/>
                  <a:pt x="154" y="194"/>
                  <a:pt x="154" y="194"/>
                </a:cubicBezTo>
                <a:cubicBezTo>
                  <a:pt x="171" y="185"/>
                  <a:pt x="182" y="167"/>
                  <a:pt x="182" y="146"/>
                </a:cubicBezTo>
                <a:cubicBezTo>
                  <a:pt x="182" y="126"/>
                  <a:pt x="171" y="108"/>
                  <a:pt x="154" y="98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83" y="96"/>
                  <a:pt x="198" y="119"/>
                  <a:pt x="198" y="146"/>
                </a:cubicBezTo>
                <a:cubicBezTo>
                  <a:pt x="198" y="173"/>
                  <a:pt x="183" y="196"/>
                  <a:pt x="162" y="209"/>
                </a:cubicBezTo>
                <a:lnTo>
                  <a:pt x="154" y="194"/>
                </a:lnTo>
                <a:close/>
                <a:moveTo>
                  <a:pt x="178" y="241"/>
                </a:moveTo>
                <a:cubicBezTo>
                  <a:pt x="171" y="227"/>
                  <a:pt x="171" y="227"/>
                  <a:pt x="171" y="227"/>
                </a:cubicBezTo>
                <a:cubicBezTo>
                  <a:pt x="199" y="211"/>
                  <a:pt x="218" y="181"/>
                  <a:pt x="218" y="146"/>
                </a:cubicBezTo>
                <a:cubicBezTo>
                  <a:pt x="218" y="112"/>
                  <a:pt x="199" y="81"/>
                  <a:pt x="171" y="65"/>
                </a:cubicBezTo>
                <a:cubicBezTo>
                  <a:pt x="178" y="51"/>
                  <a:pt x="178" y="51"/>
                  <a:pt x="178" y="51"/>
                </a:cubicBezTo>
                <a:cubicBezTo>
                  <a:pt x="211" y="70"/>
                  <a:pt x="234" y="105"/>
                  <a:pt x="234" y="146"/>
                </a:cubicBezTo>
                <a:cubicBezTo>
                  <a:pt x="234" y="187"/>
                  <a:pt x="211" y="222"/>
                  <a:pt x="178" y="2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0" name="Freeform 736"/>
          <p:cNvSpPr>
            <a:spLocks noEditPoints="1"/>
          </p:cNvSpPr>
          <p:nvPr/>
        </p:nvSpPr>
        <p:spPr bwMode="auto">
          <a:xfrm>
            <a:off x="5503393" y="5267782"/>
            <a:ext cx="222604" cy="222604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93 w 288"/>
              <a:gd name="T11" fmla="*/ 156 h 288"/>
              <a:gd name="T12" fmla="*/ 62 w 288"/>
              <a:gd name="T13" fmla="*/ 125 h 288"/>
              <a:gd name="T14" fmla="*/ 62 w 288"/>
              <a:gd name="T15" fmla="*/ 86 h 288"/>
              <a:gd name="T16" fmla="*/ 84 w 288"/>
              <a:gd name="T17" fmla="*/ 65 h 288"/>
              <a:gd name="T18" fmla="*/ 123 w 288"/>
              <a:gd name="T19" fmla="*/ 65 h 288"/>
              <a:gd name="T20" fmla="*/ 154 w 288"/>
              <a:gd name="T21" fmla="*/ 95 h 288"/>
              <a:gd name="T22" fmla="*/ 155 w 288"/>
              <a:gd name="T23" fmla="*/ 133 h 288"/>
              <a:gd name="T24" fmla="*/ 140 w 288"/>
              <a:gd name="T25" fmla="*/ 118 h 288"/>
              <a:gd name="T26" fmla="*/ 139 w 288"/>
              <a:gd name="T27" fmla="*/ 110 h 288"/>
              <a:gd name="T28" fmla="*/ 108 w 288"/>
              <a:gd name="T29" fmla="*/ 79 h 288"/>
              <a:gd name="T30" fmla="*/ 98 w 288"/>
              <a:gd name="T31" fmla="*/ 79 h 288"/>
              <a:gd name="T32" fmla="*/ 77 w 288"/>
              <a:gd name="T33" fmla="*/ 100 h 288"/>
              <a:gd name="T34" fmla="*/ 77 w 288"/>
              <a:gd name="T35" fmla="*/ 110 h 288"/>
              <a:gd name="T36" fmla="*/ 108 w 288"/>
              <a:gd name="T37" fmla="*/ 141 h 288"/>
              <a:gd name="T38" fmla="*/ 116 w 288"/>
              <a:gd name="T39" fmla="*/ 142 h 288"/>
              <a:gd name="T40" fmla="*/ 131 w 288"/>
              <a:gd name="T41" fmla="*/ 157 h 288"/>
              <a:gd name="T42" fmla="*/ 93 w 288"/>
              <a:gd name="T43" fmla="*/ 156 h 288"/>
              <a:gd name="T44" fmla="*/ 182 w 288"/>
              <a:gd name="T45" fmla="*/ 170 h 288"/>
              <a:gd name="T46" fmla="*/ 182 w 288"/>
              <a:gd name="T47" fmla="*/ 185 h 288"/>
              <a:gd name="T48" fmla="*/ 168 w 288"/>
              <a:gd name="T49" fmla="*/ 185 h 288"/>
              <a:gd name="T50" fmla="*/ 105 w 288"/>
              <a:gd name="T51" fmla="*/ 121 h 288"/>
              <a:gd name="T52" fmla="*/ 105 w 288"/>
              <a:gd name="T53" fmla="*/ 107 h 288"/>
              <a:gd name="T54" fmla="*/ 119 w 288"/>
              <a:gd name="T55" fmla="*/ 107 h 288"/>
              <a:gd name="T56" fmla="*/ 182 w 288"/>
              <a:gd name="T57" fmla="*/ 170 h 288"/>
              <a:gd name="T58" fmla="*/ 225 w 288"/>
              <a:gd name="T59" fmla="*/ 206 h 288"/>
              <a:gd name="T60" fmla="*/ 204 w 288"/>
              <a:gd name="T61" fmla="*/ 228 h 288"/>
              <a:gd name="T62" fmla="*/ 165 w 288"/>
              <a:gd name="T63" fmla="*/ 228 h 288"/>
              <a:gd name="T64" fmla="*/ 134 w 288"/>
              <a:gd name="T65" fmla="*/ 197 h 288"/>
              <a:gd name="T66" fmla="*/ 133 w 288"/>
              <a:gd name="T67" fmla="*/ 159 h 288"/>
              <a:gd name="T68" fmla="*/ 148 w 288"/>
              <a:gd name="T69" fmla="*/ 174 h 288"/>
              <a:gd name="T70" fmla="*/ 149 w 288"/>
              <a:gd name="T71" fmla="*/ 182 h 288"/>
              <a:gd name="T72" fmla="*/ 180 w 288"/>
              <a:gd name="T73" fmla="*/ 213 h 288"/>
              <a:gd name="T74" fmla="*/ 190 w 288"/>
              <a:gd name="T75" fmla="*/ 213 h 288"/>
              <a:gd name="T76" fmla="*/ 211 w 288"/>
              <a:gd name="T77" fmla="*/ 192 h 288"/>
              <a:gd name="T78" fmla="*/ 211 w 288"/>
              <a:gd name="T79" fmla="*/ 182 h 288"/>
              <a:gd name="T80" fmla="*/ 180 w 288"/>
              <a:gd name="T81" fmla="*/ 151 h 288"/>
              <a:gd name="T82" fmla="*/ 172 w 288"/>
              <a:gd name="T83" fmla="*/ 150 h 288"/>
              <a:gd name="T84" fmla="*/ 157 w 288"/>
              <a:gd name="T85" fmla="*/ 135 h 288"/>
              <a:gd name="T86" fmla="*/ 194 w 288"/>
              <a:gd name="T87" fmla="*/ 136 h 288"/>
              <a:gd name="T88" fmla="*/ 225 w 288"/>
              <a:gd name="T89" fmla="*/ 167 h 288"/>
              <a:gd name="T90" fmla="*/ 225 w 288"/>
              <a:gd name="T91" fmla="*/ 2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93" y="156"/>
                </a:moveTo>
                <a:cubicBezTo>
                  <a:pt x="62" y="125"/>
                  <a:pt x="62" y="125"/>
                  <a:pt x="62" y="125"/>
                </a:cubicBezTo>
                <a:cubicBezTo>
                  <a:pt x="52" y="114"/>
                  <a:pt x="52" y="97"/>
                  <a:pt x="62" y="86"/>
                </a:cubicBezTo>
                <a:cubicBezTo>
                  <a:pt x="84" y="65"/>
                  <a:pt x="84" y="65"/>
                  <a:pt x="84" y="65"/>
                </a:cubicBezTo>
                <a:cubicBezTo>
                  <a:pt x="94" y="54"/>
                  <a:pt x="112" y="54"/>
                  <a:pt x="123" y="65"/>
                </a:cubicBezTo>
                <a:cubicBezTo>
                  <a:pt x="154" y="95"/>
                  <a:pt x="154" y="95"/>
                  <a:pt x="154" y="95"/>
                </a:cubicBezTo>
                <a:cubicBezTo>
                  <a:pt x="164" y="106"/>
                  <a:pt x="164" y="122"/>
                  <a:pt x="155" y="133"/>
                </a:cubicBezTo>
                <a:cubicBezTo>
                  <a:pt x="140" y="118"/>
                  <a:pt x="140" y="118"/>
                  <a:pt x="140" y="118"/>
                </a:cubicBezTo>
                <a:cubicBezTo>
                  <a:pt x="141" y="115"/>
                  <a:pt x="141" y="112"/>
                  <a:pt x="139" y="110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05" y="77"/>
                  <a:pt x="101" y="77"/>
                  <a:pt x="98" y="7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4" y="103"/>
                  <a:pt x="74" y="107"/>
                  <a:pt x="77" y="110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10" y="143"/>
                  <a:pt x="113" y="144"/>
                  <a:pt x="116" y="142"/>
                </a:cubicBezTo>
                <a:cubicBezTo>
                  <a:pt x="131" y="157"/>
                  <a:pt x="131" y="157"/>
                  <a:pt x="131" y="157"/>
                </a:cubicBezTo>
                <a:cubicBezTo>
                  <a:pt x="120" y="166"/>
                  <a:pt x="104" y="166"/>
                  <a:pt x="93" y="156"/>
                </a:cubicBezTo>
                <a:close/>
                <a:moveTo>
                  <a:pt x="182" y="170"/>
                </a:moveTo>
                <a:cubicBezTo>
                  <a:pt x="186" y="174"/>
                  <a:pt x="186" y="181"/>
                  <a:pt x="182" y="185"/>
                </a:cubicBezTo>
                <a:cubicBezTo>
                  <a:pt x="178" y="189"/>
                  <a:pt x="172" y="189"/>
                  <a:pt x="168" y="185"/>
                </a:cubicBezTo>
                <a:cubicBezTo>
                  <a:pt x="105" y="121"/>
                  <a:pt x="105" y="121"/>
                  <a:pt x="105" y="121"/>
                </a:cubicBezTo>
                <a:cubicBezTo>
                  <a:pt x="100" y="117"/>
                  <a:pt x="100" y="111"/>
                  <a:pt x="105" y="107"/>
                </a:cubicBezTo>
                <a:cubicBezTo>
                  <a:pt x="109" y="103"/>
                  <a:pt x="115" y="103"/>
                  <a:pt x="119" y="107"/>
                </a:cubicBezTo>
                <a:lnTo>
                  <a:pt x="182" y="170"/>
                </a:lnTo>
                <a:close/>
                <a:moveTo>
                  <a:pt x="225" y="206"/>
                </a:moveTo>
                <a:cubicBezTo>
                  <a:pt x="204" y="228"/>
                  <a:pt x="204" y="228"/>
                  <a:pt x="204" y="228"/>
                </a:cubicBezTo>
                <a:cubicBezTo>
                  <a:pt x="193" y="238"/>
                  <a:pt x="176" y="238"/>
                  <a:pt x="165" y="228"/>
                </a:cubicBezTo>
                <a:cubicBezTo>
                  <a:pt x="134" y="197"/>
                  <a:pt x="134" y="197"/>
                  <a:pt x="134" y="197"/>
                </a:cubicBezTo>
                <a:cubicBezTo>
                  <a:pt x="124" y="186"/>
                  <a:pt x="123" y="170"/>
                  <a:pt x="133" y="159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6" y="177"/>
                  <a:pt x="147" y="180"/>
                  <a:pt x="149" y="182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2" y="216"/>
                  <a:pt x="187" y="216"/>
                  <a:pt x="190" y="213"/>
                </a:cubicBezTo>
                <a:cubicBezTo>
                  <a:pt x="211" y="192"/>
                  <a:pt x="211" y="192"/>
                  <a:pt x="211" y="192"/>
                </a:cubicBezTo>
                <a:cubicBezTo>
                  <a:pt x="213" y="189"/>
                  <a:pt x="213" y="185"/>
                  <a:pt x="211" y="182"/>
                </a:cubicBezTo>
                <a:cubicBezTo>
                  <a:pt x="180" y="151"/>
                  <a:pt x="180" y="151"/>
                  <a:pt x="180" y="151"/>
                </a:cubicBezTo>
                <a:cubicBezTo>
                  <a:pt x="178" y="149"/>
                  <a:pt x="174" y="148"/>
                  <a:pt x="172" y="150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8" y="126"/>
                  <a:pt x="184" y="126"/>
                  <a:pt x="194" y="136"/>
                </a:cubicBezTo>
                <a:cubicBezTo>
                  <a:pt x="225" y="167"/>
                  <a:pt x="225" y="167"/>
                  <a:pt x="225" y="167"/>
                </a:cubicBezTo>
                <a:cubicBezTo>
                  <a:pt x="236" y="178"/>
                  <a:pt x="236" y="196"/>
                  <a:pt x="225" y="20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1" name="Freeform 737"/>
          <p:cNvSpPr>
            <a:spLocks noEditPoints="1"/>
          </p:cNvSpPr>
          <p:nvPr/>
        </p:nvSpPr>
        <p:spPr bwMode="auto">
          <a:xfrm>
            <a:off x="1933717" y="5712989"/>
            <a:ext cx="222604" cy="22460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63 w 288"/>
              <a:gd name="T11" fmla="*/ 189 h 288"/>
              <a:gd name="T12" fmla="*/ 77 w 288"/>
              <a:gd name="T13" fmla="*/ 172 h 288"/>
              <a:gd name="T14" fmla="*/ 58 w 288"/>
              <a:gd name="T15" fmla="*/ 147 h 288"/>
              <a:gd name="T16" fmla="*/ 58 w 288"/>
              <a:gd name="T17" fmla="*/ 99 h 288"/>
              <a:gd name="T18" fmla="*/ 83 w 288"/>
              <a:gd name="T19" fmla="*/ 73 h 288"/>
              <a:gd name="T20" fmla="*/ 170 w 288"/>
              <a:gd name="T21" fmla="*/ 73 h 288"/>
              <a:gd name="T22" fmla="*/ 195 w 288"/>
              <a:gd name="T23" fmla="*/ 99 h 288"/>
              <a:gd name="T24" fmla="*/ 195 w 288"/>
              <a:gd name="T25" fmla="*/ 147 h 288"/>
              <a:gd name="T26" fmla="*/ 170 w 288"/>
              <a:gd name="T27" fmla="*/ 173 h 288"/>
              <a:gd name="T28" fmla="*/ 109 w 288"/>
              <a:gd name="T29" fmla="*/ 173 h 288"/>
              <a:gd name="T30" fmla="*/ 70 w 288"/>
              <a:gd name="T31" fmla="*/ 192 h 288"/>
              <a:gd name="T32" fmla="*/ 63 w 288"/>
              <a:gd name="T33" fmla="*/ 189 h 288"/>
              <a:gd name="T34" fmla="*/ 229 w 288"/>
              <a:gd name="T35" fmla="*/ 173 h 288"/>
              <a:gd name="T36" fmla="*/ 211 w 288"/>
              <a:gd name="T37" fmla="*/ 197 h 288"/>
              <a:gd name="T38" fmla="*/ 224 w 288"/>
              <a:gd name="T39" fmla="*/ 214 h 288"/>
              <a:gd name="T40" fmla="*/ 179 w 288"/>
              <a:gd name="T41" fmla="*/ 198 h 288"/>
              <a:gd name="T42" fmla="*/ 118 w 288"/>
              <a:gd name="T43" fmla="*/ 198 h 288"/>
              <a:gd name="T44" fmla="*/ 102 w 288"/>
              <a:gd name="T45" fmla="*/ 193 h 288"/>
              <a:gd name="T46" fmla="*/ 113 w 288"/>
              <a:gd name="T47" fmla="*/ 184 h 288"/>
              <a:gd name="T48" fmla="*/ 170 w 288"/>
              <a:gd name="T49" fmla="*/ 184 h 288"/>
              <a:gd name="T50" fmla="*/ 207 w 288"/>
              <a:gd name="T51" fmla="*/ 147 h 288"/>
              <a:gd name="T52" fmla="*/ 207 w 288"/>
              <a:gd name="T53" fmla="*/ 99 h 288"/>
              <a:gd name="T54" fmla="*/ 229 w 288"/>
              <a:gd name="T55" fmla="*/ 124 h 288"/>
              <a:gd name="T56" fmla="*/ 229 w 288"/>
              <a:gd name="T57" fmla="*/ 17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63" y="189"/>
                </a:moveTo>
                <a:cubicBezTo>
                  <a:pt x="71" y="183"/>
                  <a:pt x="75" y="177"/>
                  <a:pt x="77" y="172"/>
                </a:cubicBezTo>
                <a:cubicBezTo>
                  <a:pt x="66" y="169"/>
                  <a:pt x="58" y="159"/>
                  <a:pt x="58" y="147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84"/>
                  <a:pt x="69" y="73"/>
                  <a:pt x="83" y="73"/>
                </a:cubicBezTo>
                <a:cubicBezTo>
                  <a:pt x="170" y="73"/>
                  <a:pt x="170" y="73"/>
                  <a:pt x="170" y="73"/>
                </a:cubicBezTo>
                <a:cubicBezTo>
                  <a:pt x="184" y="73"/>
                  <a:pt x="195" y="84"/>
                  <a:pt x="195" y="99"/>
                </a:cubicBezTo>
                <a:cubicBezTo>
                  <a:pt x="195" y="147"/>
                  <a:pt x="195" y="147"/>
                  <a:pt x="195" y="147"/>
                </a:cubicBezTo>
                <a:cubicBezTo>
                  <a:pt x="195" y="161"/>
                  <a:pt x="184" y="173"/>
                  <a:pt x="170" y="173"/>
                </a:cubicBezTo>
                <a:cubicBezTo>
                  <a:pt x="109" y="173"/>
                  <a:pt x="109" y="173"/>
                  <a:pt x="109" y="173"/>
                </a:cubicBezTo>
                <a:cubicBezTo>
                  <a:pt x="94" y="188"/>
                  <a:pt x="78" y="192"/>
                  <a:pt x="70" y="192"/>
                </a:cubicBezTo>
                <a:cubicBezTo>
                  <a:pt x="64" y="192"/>
                  <a:pt x="61" y="190"/>
                  <a:pt x="63" y="189"/>
                </a:cubicBezTo>
                <a:close/>
                <a:moveTo>
                  <a:pt x="229" y="173"/>
                </a:moveTo>
                <a:cubicBezTo>
                  <a:pt x="229" y="185"/>
                  <a:pt x="221" y="195"/>
                  <a:pt x="211" y="197"/>
                </a:cubicBezTo>
                <a:cubicBezTo>
                  <a:pt x="212" y="203"/>
                  <a:pt x="216" y="208"/>
                  <a:pt x="224" y="214"/>
                </a:cubicBezTo>
                <a:cubicBezTo>
                  <a:pt x="229" y="218"/>
                  <a:pt x="203" y="223"/>
                  <a:pt x="179" y="198"/>
                </a:cubicBezTo>
                <a:cubicBezTo>
                  <a:pt x="118" y="198"/>
                  <a:pt x="118" y="198"/>
                  <a:pt x="118" y="198"/>
                </a:cubicBezTo>
                <a:cubicBezTo>
                  <a:pt x="112" y="198"/>
                  <a:pt x="106" y="196"/>
                  <a:pt x="102" y="193"/>
                </a:cubicBezTo>
                <a:cubicBezTo>
                  <a:pt x="106" y="190"/>
                  <a:pt x="109" y="188"/>
                  <a:pt x="113" y="184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190" y="184"/>
                  <a:pt x="207" y="167"/>
                  <a:pt x="207" y="147"/>
                </a:cubicBezTo>
                <a:cubicBezTo>
                  <a:pt x="207" y="99"/>
                  <a:pt x="207" y="99"/>
                  <a:pt x="207" y="99"/>
                </a:cubicBezTo>
                <a:cubicBezTo>
                  <a:pt x="219" y="100"/>
                  <a:pt x="229" y="111"/>
                  <a:pt x="229" y="124"/>
                </a:cubicBezTo>
                <a:lnTo>
                  <a:pt x="229" y="1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2312671" y="614252"/>
            <a:ext cx="7586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赠送超实用商务可编辑图标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Rectangle 122"/>
          <p:cNvSpPr/>
          <p:nvPr/>
        </p:nvSpPr>
        <p:spPr>
          <a:xfrm>
            <a:off x="0" y="4701791"/>
            <a:ext cx="12192000" cy="1597409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091821" y="1555844"/>
            <a:ext cx="1419367" cy="1473958"/>
          </a:xfrm>
          <a:prstGeom prst="roundRect">
            <a:avLst>
              <a:gd name="adj" fmla="val 11859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1427429" y="1777814"/>
            <a:ext cx="748150" cy="1030017"/>
            <a:chOff x="2559" y="2037"/>
            <a:chExt cx="714" cy="983"/>
          </a:xfrm>
          <a:solidFill>
            <a:schemeClr val="bg1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559" y="2037"/>
              <a:ext cx="714" cy="983"/>
            </a:xfrm>
            <a:custGeom>
              <a:avLst/>
              <a:gdLst>
                <a:gd name="T0" fmla="*/ 280 w 299"/>
                <a:gd name="T1" fmla="*/ 244 h 413"/>
                <a:gd name="T2" fmla="*/ 260 w 299"/>
                <a:gd name="T3" fmla="*/ 159 h 413"/>
                <a:gd name="T4" fmla="*/ 283 w 299"/>
                <a:gd name="T5" fmla="*/ 72 h 413"/>
                <a:gd name="T6" fmla="*/ 284 w 299"/>
                <a:gd name="T7" fmla="*/ 65 h 413"/>
                <a:gd name="T8" fmla="*/ 181 w 299"/>
                <a:gd name="T9" fmla="*/ 25 h 413"/>
                <a:gd name="T10" fmla="*/ 168 w 299"/>
                <a:gd name="T11" fmla="*/ 170 h 413"/>
                <a:gd name="T12" fmla="*/ 151 w 299"/>
                <a:gd name="T13" fmla="*/ 145 h 413"/>
                <a:gd name="T14" fmla="*/ 111 w 299"/>
                <a:gd name="T15" fmla="*/ 47 h 413"/>
                <a:gd name="T16" fmla="*/ 174 w 299"/>
                <a:gd name="T17" fmla="*/ 42 h 413"/>
                <a:gd name="T18" fmla="*/ 173 w 299"/>
                <a:gd name="T19" fmla="*/ 22 h 413"/>
                <a:gd name="T20" fmla="*/ 189 w 299"/>
                <a:gd name="T21" fmla="*/ 18 h 413"/>
                <a:gd name="T22" fmla="*/ 87 w 299"/>
                <a:gd name="T23" fmla="*/ 58 h 413"/>
                <a:gd name="T24" fmla="*/ 88 w 299"/>
                <a:gd name="T25" fmla="*/ 64 h 413"/>
                <a:gd name="T26" fmla="*/ 84 w 299"/>
                <a:gd name="T27" fmla="*/ 210 h 413"/>
                <a:gd name="T28" fmla="*/ 58 w 299"/>
                <a:gd name="T29" fmla="*/ 248 h 413"/>
                <a:gd name="T30" fmla="*/ 0 w 299"/>
                <a:gd name="T31" fmla="*/ 254 h 413"/>
                <a:gd name="T32" fmla="*/ 106 w 299"/>
                <a:gd name="T33" fmla="*/ 396 h 413"/>
                <a:gd name="T34" fmla="*/ 252 w 299"/>
                <a:gd name="T35" fmla="*/ 355 h 413"/>
                <a:gd name="T36" fmla="*/ 285 w 299"/>
                <a:gd name="T37" fmla="*/ 294 h 413"/>
                <a:gd name="T38" fmla="*/ 24 w 299"/>
                <a:gd name="T39" fmla="*/ 264 h 413"/>
                <a:gd name="T40" fmla="*/ 45 w 299"/>
                <a:gd name="T41" fmla="*/ 275 h 413"/>
                <a:gd name="T42" fmla="*/ 190 w 299"/>
                <a:gd name="T43" fmla="*/ 119 h 413"/>
                <a:gd name="T44" fmla="*/ 231 w 299"/>
                <a:gd name="T45" fmla="*/ 128 h 413"/>
                <a:gd name="T46" fmla="*/ 191 w 299"/>
                <a:gd name="T47" fmla="*/ 110 h 413"/>
                <a:gd name="T48" fmla="*/ 211 w 299"/>
                <a:gd name="T49" fmla="*/ 31 h 413"/>
                <a:gd name="T50" fmla="*/ 261 w 299"/>
                <a:gd name="T51" fmla="*/ 82 h 413"/>
                <a:gd name="T52" fmla="*/ 181 w 299"/>
                <a:gd name="T53" fmla="*/ 163 h 413"/>
                <a:gd name="T54" fmla="*/ 141 w 299"/>
                <a:gd name="T55" fmla="*/ 146 h 413"/>
                <a:gd name="T56" fmla="*/ 140 w 299"/>
                <a:gd name="T57" fmla="*/ 145 h 413"/>
                <a:gd name="T58" fmla="*/ 270 w 299"/>
                <a:gd name="T59" fmla="*/ 329 h 413"/>
                <a:gd name="T60" fmla="*/ 98 w 299"/>
                <a:gd name="T61" fmla="*/ 368 h 413"/>
                <a:gd name="T62" fmla="*/ 102 w 299"/>
                <a:gd name="T63" fmla="*/ 219 h 413"/>
                <a:gd name="T64" fmla="*/ 152 w 299"/>
                <a:gd name="T65" fmla="*/ 188 h 413"/>
                <a:gd name="T66" fmla="*/ 224 w 299"/>
                <a:gd name="T67" fmla="*/ 166 h 413"/>
                <a:gd name="T68" fmla="*/ 225 w 299"/>
                <a:gd name="T69" fmla="*/ 166 h 413"/>
                <a:gd name="T70" fmla="*/ 247 w 299"/>
                <a:gd name="T71" fmla="*/ 171 h 413"/>
                <a:gd name="T72" fmla="*/ 244 w 299"/>
                <a:gd name="T73" fmla="*/ 199 h 413"/>
                <a:gd name="T74" fmla="*/ 262 w 299"/>
                <a:gd name="T75" fmla="*/ 244 h 413"/>
                <a:gd name="T76" fmla="*/ 268 w 299"/>
                <a:gd name="T77" fmla="*/ 291 h 413"/>
                <a:gd name="T78" fmla="*/ 270 w 299"/>
                <a:gd name="T79" fmla="*/ 329 h 413"/>
                <a:gd name="T80" fmla="*/ 270 w 299"/>
                <a:gd name="T81" fmla="*/ 329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9" h="413">
                  <a:moveTo>
                    <a:pt x="285" y="294"/>
                  </a:moveTo>
                  <a:cubicBezTo>
                    <a:pt x="294" y="277"/>
                    <a:pt x="294" y="257"/>
                    <a:pt x="280" y="244"/>
                  </a:cubicBezTo>
                  <a:cubicBezTo>
                    <a:pt x="286" y="225"/>
                    <a:pt x="281" y="201"/>
                    <a:pt x="262" y="194"/>
                  </a:cubicBezTo>
                  <a:cubicBezTo>
                    <a:pt x="265" y="183"/>
                    <a:pt x="266" y="170"/>
                    <a:pt x="260" y="159"/>
                  </a:cubicBezTo>
                  <a:cubicBezTo>
                    <a:pt x="255" y="150"/>
                    <a:pt x="243" y="147"/>
                    <a:pt x="233" y="148"/>
                  </a:cubicBezTo>
                  <a:cubicBezTo>
                    <a:pt x="244" y="124"/>
                    <a:pt x="261" y="93"/>
                    <a:pt x="283" y="72"/>
                  </a:cubicBezTo>
                  <a:cubicBezTo>
                    <a:pt x="286" y="69"/>
                    <a:pt x="286" y="69"/>
                    <a:pt x="286" y="69"/>
                  </a:cubicBezTo>
                  <a:cubicBezTo>
                    <a:pt x="284" y="65"/>
                    <a:pt x="284" y="65"/>
                    <a:pt x="284" y="65"/>
                  </a:cubicBezTo>
                  <a:cubicBezTo>
                    <a:pt x="282" y="63"/>
                    <a:pt x="239" y="7"/>
                    <a:pt x="185" y="24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1" y="30"/>
                    <a:pt x="188" y="127"/>
                    <a:pt x="168" y="170"/>
                  </a:cubicBezTo>
                  <a:cubicBezTo>
                    <a:pt x="166" y="171"/>
                    <a:pt x="164" y="172"/>
                    <a:pt x="162" y="173"/>
                  </a:cubicBezTo>
                  <a:cubicBezTo>
                    <a:pt x="159" y="164"/>
                    <a:pt x="156" y="154"/>
                    <a:pt x="151" y="145"/>
                  </a:cubicBezTo>
                  <a:cubicBezTo>
                    <a:pt x="142" y="125"/>
                    <a:pt x="129" y="98"/>
                    <a:pt x="110" y="74"/>
                  </a:cubicBezTo>
                  <a:cubicBezTo>
                    <a:pt x="119" y="67"/>
                    <a:pt x="114" y="54"/>
                    <a:pt x="111" y="47"/>
                  </a:cubicBezTo>
                  <a:cubicBezTo>
                    <a:pt x="123" y="37"/>
                    <a:pt x="140" y="26"/>
                    <a:pt x="160" y="24"/>
                  </a:cubicBezTo>
                  <a:cubicBezTo>
                    <a:pt x="162" y="29"/>
                    <a:pt x="166" y="39"/>
                    <a:pt x="174" y="42"/>
                  </a:cubicBezTo>
                  <a:cubicBezTo>
                    <a:pt x="174" y="34"/>
                    <a:pt x="174" y="30"/>
                    <a:pt x="174" y="30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4" y="19"/>
                    <a:pt x="186" y="18"/>
                    <a:pt x="189" y="18"/>
                  </a:cubicBezTo>
                  <a:cubicBezTo>
                    <a:pt x="186" y="17"/>
                    <a:pt x="186" y="17"/>
                    <a:pt x="186" y="17"/>
                  </a:cubicBezTo>
                  <a:cubicBezTo>
                    <a:pt x="132" y="0"/>
                    <a:pt x="89" y="55"/>
                    <a:pt x="87" y="58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111" y="87"/>
                    <a:pt x="129" y="120"/>
                    <a:pt x="140" y="145"/>
                  </a:cubicBezTo>
                  <a:cubicBezTo>
                    <a:pt x="107" y="156"/>
                    <a:pt x="95" y="185"/>
                    <a:pt x="84" y="210"/>
                  </a:cubicBezTo>
                  <a:cubicBezTo>
                    <a:pt x="77" y="228"/>
                    <a:pt x="70" y="243"/>
                    <a:pt x="58" y="249"/>
                  </a:cubicBezTo>
                  <a:cubicBezTo>
                    <a:pt x="58" y="248"/>
                    <a:pt x="58" y="248"/>
                    <a:pt x="58" y="248"/>
                  </a:cubicBezTo>
                  <a:cubicBezTo>
                    <a:pt x="54" y="236"/>
                    <a:pt x="54" y="236"/>
                    <a:pt x="54" y="23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2" y="413"/>
                    <a:pt x="52" y="413"/>
                    <a:pt x="52" y="413"/>
                  </a:cubicBezTo>
                  <a:cubicBezTo>
                    <a:pt x="106" y="396"/>
                    <a:pt x="106" y="396"/>
                    <a:pt x="106" y="396"/>
                  </a:cubicBezTo>
                  <a:cubicBezTo>
                    <a:pt x="103" y="386"/>
                    <a:pt x="103" y="386"/>
                    <a:pt x="103" y="386"/>
                  </a:cubicBezTo>
                  <a:cubicBezTo>
                    <a:pt x="152" y="372"/>
                    <a:pt x="203" y="366"/>
                    <a:pt x="252" y="355"/>
                  </a:cubicBezTo>
                  <a:cubicBezTo>
                    <a:pt x="267" y="351"/>
                    <a:pt x="283" y="348"/>
                    <a:pt x="291" y="333"/>
                  </a:cubicBezTo>
                  <a:cubicBezTo>
                    <a:pt x="299" y="321"/>
                    <a:pt x="293" y="305"/>
                    <a:pt x="285" y="294"/>
                  </a:cubicBezTo>
                  <a:close/>
                  <a:moveTo>
                    <a:pt x="29" y="280"/>
                  </a:moveTo>
                  <a:cubicBezTo>
                    <a:pt x="24" y="264"/>
                    <a:pt x="24" y="264"/>
                    <a:pt x="24" y="264"/>
                  </a:cubicBezTo>
                  <a:cubicBezTo>
                    <a:pt x="40" y="259"/>
                    <a:pt x="40" y="259"/>
                    <a:pt x="40" y="259"/>
                  </a:cubicBezTo>
                  <a:cubicBezTo>
                    <a:pt x="45" y="275"/>
                    <a:pt x="45" y="275"/>
                    <a:pt x="45" y="275"/>
                  </a:cubicBezTo>
                  <a:lnTo>
                    <a:pt x="29" y="280"/>
                  </a:lnTo>
                  <a:close/>
                  <a:moveTo>
                    <a:pt x="190" y="119"/>
                  </a:moveTo>
                  <a:cubicBezTo>
                    <a:pt x="191" y="125"/>
                    <a:pt x="196" y="131"/>
                    <a:pt x="204" y="134"/>
                  </a:cubicBezTo>
                  <a:cubicBezTo>
                    <a:pt x="215" y="139"/>
                    <a:pt x="227" y="137"/>
                    <a:pt x="231" y="128"/>
                  </a:cubicBezTo>
                  <a:cubicBezTo>
                    <a:pt x="234" y="120"/>
                    <a:pt x="229" y="109"/>
                    <a:pt x="217" y="104"/>
                  </a:cubicBezTo>
                  <a:cubicBezTo>
                    <a:pt x="207" y="99"/>
                    <a:pt x="195" y="102"/>
                    <a:pt x="191" y="110"/>
                  </a:cubicBezTo>
                  <a:cubicBezTo>
                    <a:pt x="193" y="87"/>
                    <a:pt x="192" y="65"/>
                    <a:pt x="192" y="50"/>
                  </a:cubicBezTo>
                  <a:cubicBezTo>
                    <a:pt x="203" y="50"/>
                    <a:pt x="209" y="38"/>
                    <a:pt x="211" y="31"/>
                  </a:cubicBezTo>
                  <a:cubicBezTo>
                    <a:pt x="231" y="33"/>
                    <a:pt x="248" y="45"/>
                    <a:pt x="260" y="55"/>
                  </a:cubicBezTo>
                  <a:cubicBezTo>
                    <a:pt x="257" y="61"/>
                    <a:pt x="252" y="74"/>
                    <a:pt x="261" y="82"/>
                  </a:cubicBezTo>
                  <a:cubicBezTo>
                    <a:pt x="243" y="104"/>
                    <a:pt x="230" y="129"/>
                    <a:pt x="221" y="149"/>
                  </a:cubicBezTo>
                  <a:cubicBezTo>
                    <a:pt x="208" y="151"/>
                    <a:pt x="194" y="157"/>
                    <a:pt x="181" y="163"/>
                  </a:cubicBezTo>
                  <a:cubicBezTo>
                    <a:pt x="185" y="150"/>
                    <a:pt x="188" y="135"/>
                    <a:pt x="190" y="119"/>
                  </a:cubicBezTo>
                  <a:close/>
                  <a:moveTo>
                    <a:pt x="141" y="146"/>
                  </a:moveTo>
                  <a:cubicBezTo>
                    <a:pt x="141" y="146"/>
                    <a:pt x="141" y="147"/>
                    <a:pt x="141" y="147"/>
                  </a:cubicBezTo>
                  <a:cubicBezTo>
                    <a:pt x="140" y="145"/>
                    <a:pt x="140" y="145"/>
                    <a:pt x="140" y="145"/>
                  </a:cubicBezTo>
                  <a:cubicBezTo>
                    <a:pt x="141" y="146"/>
                    <a:pt x="141" y="146"/>
                    <a:pt x="141" y="146"/>
                  </a:cubicBezTo>
                  <a:close/>
                  <a:moveTo>
                    <a:pt x="270" y="329"/>
                  </a:moveTo>
                  <a:cubicBezTo>
                    <a:pt x="257" y="337"/>
                    <a:pt x="239" y="339"/>
                    <a:pt x="224" y="342"/>
                  </a:cubicBezTo>
                  <a:cubicBezTo>
                    <a:pt x="183" y="351"/>
                    <a:pt x="138" y="356"/>
                    <a:pt x="98" y="368"/>
                  </a:cubicBezTo>
                  <a:cubicBezTo>
                    <a:pt x="64" y="268"/>
                    <a:pt x="64" y="268"/>
                    <a:pt x="64" y="268"/>
                  </a:cubicBezTo>
                  <a:cubicBezTo>
                    <a:pt x="83" y="260"/>
                    <a:pt x="94" y="238"/>
                    <a:pt x="102" y="219"/>
                  </a:cubicBezTo>
                  <a:cubicBezTo>
                    <a:pt x="112" y="197"/>
                    <a:pt x="121" y="174"/>
                    <a:pt x="145" y="165"/>
                  </a:cubicBezTo>
                  <a:cubicBezTo>
                    <a:pt x="148" y="173"/>
                    <a:pt x="150" y="179"/>
                    <a:pt x="152" y="188"/>
                  </a:cubicBezTo>
                  <a:cubicBezTo>
                    <a:pt x="153" y="192"/>
                    <a:pt x="159" y="193"/>
                    <a:pt x="162" y="191"/>
                  </a:cubicBezTo>
                  <a:cubicBezTo>
                    <a:pt x="181" y="181"/>
                    <a:pt x="202" y="169"/>
                    <a:pt x="224" y="166"/>
                  </a:cubicBezTo>
                  <a:cubicBezTo>
                    <a:pt x="224" y="166"/>
                    <a:pt x="225" y="166"/>
                    <a:pt x="225" y="166"/>
                  </a:cubicBezTo>
                  <a:cubicBezTo>
                    <a:pt x="225" y="166"/>
                    <a:pt x="225" y="166"/>
                    <a:pt x="225" y="166"/>
                  </a:cubicBezTo>
                  <a:cubicBezTo>
                    <a:pt x="225" y="166"/>
                    <a:pt x="226" y="165"/>
                    <a:pt x="226" y="165"/>
                  </a:cubicBezTo>
                  <a:cubicBezTo>
                    <a:pt x="233" y="164"/>
                    <a:pt x="243" y="164"/>
                    <a:pt x="247" y="171"/>
                  </a:cubicBezTo>
                  <a:cubicBezTo>
                    <a:pt x="249" y="177"/>
                    <a:pt x="248" y="183"/>
                    <a:pt x="247" y="189"/>
                  </a:cubicBezTo>
                  <a:cubicBezTo>
                    <a:pt x="246" y="193"/>
                    <a:pt x="245" y="198"/>
                    <a:pt x="244" y="199"/>
                  </a:cubicBezTo>
                  <a:cubicBezTo>
                    <a:pt x="243" y="202"/>
                    <a:pt x="244" y="208"/>
                    <a:pt x="249" y="208"/>
                  </a:cubicBezTo>
                  <a:cubicBezTo>
                    <a:pt x="267" y="210"/>
                    <a:pt x="269" y="230"/>
                    <a:pt x="262" y="244"/>
                  </a:cubicBezTo>
                  <a:cubicBezTo>
                    <a:pt x="261" y="246"/>
                    <a:pt x="261" y="250"/>
                    <a:pt x="264" y="252"/>
                  </a:cubicBezTo>
                  <a:cubicBezTo>
                    <a:pt x="278" y="262"/>
                    <a:pt x="276" y="277"/>
                    <a:pt x="268" y="291"/>
                  </a:cubicBezTo>
                  <a:cubicBezTo>
                    <a:pt x="267" y="292"/>
                    <a:pt x="267" y="296"/>
                    <a:pt x="268" y="297"/>
                  </a:cubicBezTo>
                  <a:cubicBezTo>
                    <a:pt x="276" y="306"/>
                    <a:pt x="283" y="321"/>
                    <a:pt x="270" y="329"/>
                  </a:cubicBezTo>
                  <a:close/>
                  <a:moveTo>
                    <a:pt x="270" y="329"/>
                  </a:moveTo>
                  <a:cubicBezTo>
                    <a:pt x="270" y="329"/>
                    <a:pt x="270" y="329"/>
                    <a:pt x="270" y="3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2884" y="2258"/>
              <a:ext cx="91" cy="93"/>
            </a:xfrm>
            <a:custGeom>
              <a:avLst/>
              <a:gdLst>
                <a:gd name="T0" fmla="*/ 17 w 38"/>
                <a:gd name="T1" fmla="*/ 4 h 39"/>
                <a:gd name="T2" fmla="*/ 4 w 38"/>
                <a:gd name="T3" fmla="*/ 28 h 39"/>
                <a:gd name="T4" fmla="*/ 31 w 38"/>
                <a:gd name="T5" fmla="*/ 34 h 39"/>
                <a:gd name="T6" fmla="*/ 36 w 38"/>
                <a:gd name="T7" fmla="*/ 31 h 39"/>
                <a:gd name="T8" fmla="*/ 38 w 38"/>
                <a:gd name="T9" fmla="*/ 3 h 39"/>
                <a:gd name="T10" fmla="*/ 17 w 38"/>
                <a:gd name="T11" fmla="*/ 4 h 39"/>
                <a:gd name="T12" fmla="*/ 17 w 38"/>
                <a:gd name="T13" fmla="*/ 4 h 39"/>
                <a:gd name="T14" fmla="*/ 17 w 38"/>
                <a:gd name="T15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9">
                  <a:moveTo>
                    <a:pt x="17" y="4"/>
                  </a:moveTo>
                  <a:cubicBezTo>
                    <a:pt x="6" y="9"/>
                    <a:pt x="0" y="20"/>
                    <a:pt x="4" y="28"/>
                  </a:cubicBezTo>
                  <a:cubicBezTo>
                    <a:pt x="8" y="36"/>
                    <a:pt x="20" y="39"/>
                    <a:pt x="31" y="34"/>
                  </a:cubicBezTo>
                  <a:cubicBezTo>
                    <a:pt x="33" y="33"/>
                    <a:pt x="34" y="32"/>
                    <a:pt x="36" y="31"/>
                  </a:cubicBezTo>
                  <a:cubicBezTo>
                    <a:pt x="37" y="22"/>
                    <a:pt x="38" y="12"/>
                    <a:pt x="38" y="3"/>
                  </a:cubicBezTo>
                  <a:cubicBezTo>
                    <a:pt x="33" y="0"/>
                    <a:pt x="25" y="0"/>
                    <a:pt x="17" y="4"/>
                  </a:cubicBezTo>
                  <a:close/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47"/>
          <p:cNvSpPr/>
          <p:nvPr/>
        </p:nvSpPr>
        <p:spPr>
          <a:xfrm>
            <a:off x="3250442" y="1524941"/>
            <a:ext cx="1419367" cy="1473958"/>
          </a:xfrm>
          <a:prstGeom prst="roundRect">
            <a:avLst>
              <a:gd name="adj" fmla="val 11859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0"/>
          <p:cNvSpPr>
            <a:spLocks noEditPoints="1"/>
          </p:cNvSpPr>
          <p:nvPr/>
        </p:nvSpPr>
        <p:spPr bwMode="auto">
          <a:xfrm>
            <a:off x="3488637" y="1794401"/>
            <a:ext cx="942975" cy="935037"/>
          </a:xfrm>
          <a:custGeom>
            <a:avLst/>
            <a:gdLst>
              <a:gd name="T0" fmla="*/ 63 w 119"/>
              <a:gd name="T1" fmla="*/ 20 h 118"/>
              <a:gd name="T2" fmla="*/ 56 w 119"/>
              <a:gd name="T3" fmla="*/ 20 h 118"/>
              <a:gd name="T4" fmla="*/ 56 w 119"/>
              <a:gd name="T5" fmla="*/ 0 h 118"/>
              <a:gd name="T6" fmla="*/ 63 w 119"/>
              <a:gd name="T7" fmla="*/ 0 h 118"/>
              <a:gd name="T8" fmla="*/ 63 w 119"/>
              <a:gd name="T9" fmla="*/ 20 h 118"/>
              <a:gd name="T10" fmla="*/ 44 w 119"/>
              <a:gd name="T11" fmla="*/ 23 h 118"/>
              <a:gd name="T12" fmla="*/ 30 w 119"/>
              <a:gd name="T13" fmla="*/ 9 h 118"/>
              <a:gd name="T14" fmla="*/ 25 w 119"/>
              <a:gd name="T15" fmla="*/ 15 h 118"/>
              <a:gd name="T16" fmla="*/ 39 w 119"/>
              <a:gd name="T17" fmla="*/ 29 h 118"/>
              <a:gd name="T18" fmla="*/ 44 w 119"/>
              <a:gd name="T19" fmla="*/ 23 h 118"/>
              <a:gd name="T20" fmla="*/ 94 w 119"/>
              <a:gd name="T21" fmla="*/ 15 h 118"/>
              <a:gd name="T22" fmla="*/ 89 w 119"/>
              <a:gd name="T23" fmla="*/ 9 h 118"/>
              <a:gd name="T24" fmla="*/ 75 w 119"/>
              <a:gd name="T25" fmla="*/ 23 h 118"/>
              <a:gd name="T26" fmla="*/ 80 w 119"/>
              <a:gd name="T27" fmla="*/ 29 h 118"/>
              <a:gd name="T28" fmla="*/ 94 w 119"/>
              <a:gd name="T29" fmla="*/ 15 h 118"/>
              <a:gd name="T30" fmla="*/ 73 w 119"/>
              <a:gd name="T31" fmla="*/ 64 h 118"/>
              <a:gd name="T32" fmla="*/ 82 w 119"/>
              <a:gd name="T33" fmla="*/ 45 h 118"/>
              <a:gd name="T34" fmla="*/ 60 w 119"/>
              <a:gd name="T35" fmla="*/ 23 h 118"/>
              <a:gd name="T36" fmla="*/ 37 w 119"/>
              <a:gd name="T37" fmla="*/ 45 h 118"/>
              <a:gd name="T38" fmla="*/ 46 w 119"/>
              <a:gd name="T39" fmla="*/ 64 h 118"/>
              <a:gd name="T40" fmla="*/ 46 w 119"/>
              <a:gd name="T41" fmla="*/ 67 h 118"/>
              <a:gd name="T42" fmla="*/ 73 w 119"/>
              <a:gd name="T43" fmla="*/ 67 h 118"/>
              <a:gd name="T44" fmla="*/ 73 w 119"/>
              <a:gd name="T45" fmla="*/ 64 h 118"/>
              <a:gd name="T46" fmla="*/ 46 w 119"/>
              <a:gd name="T47" fmla="*/ 74 h 118"/>
              <a:gd name="T48" fmla="*/ 51 w 119"/>
              <a:gd name="T49" fmla="*/ 79 h 118"/>
              <a:gd name="T50" fmla="*/ 60 w 119"/>
              <a:gd name="T51" fmla="*/ 83 h 118"/>
              <a:gd name="T52" fmla="*/ 68 w 119"/>
              <a:gd name="T53" fmla="*/ 79 h 118"/>
              <a:gd name="T54" fmla="*/ 73 w 119"/>
              <a:gd name="T55" fmla="*/ 74 h 118"/>
              <a:gd name="T56" fmla="*/ 73 w 119"/>
              <a:gd name="T57" fmla="*/ 73 h 118"/>
              <a:gd name="T58" fmla="*/ 46 w 119"/>
              <a:gd name="T59" fmla="*/ 73 h 118"/>
              <a:gd name="T60" fmla="*/ 46 w 119"/>
              <a:gd name="T61" fmla="*/ 74 h 118"/>
              <a:gd name="T62" fmla="*/ 73 w 119"/>
              <a:gd name="T63" fmla="*/ 69 h 118"/>
              <a:gd name="T64" fmla="*/ 46 w 119"/>
              <a:gd name="T65" fmla="*/ 69 h 118"/>
              <a:gd name="T66" fmla="*/ 46 w 119"/>
              <a:gd name="T67" fmla="*/ 71 h 118"/>
              <a:gd name="T68" fmla="*/ 73 w 119"/>
              <a:gd name="T69" fmla="*/ 71 h 118"/>
              <a:gd name="T70" fmla="*/ 73 w 119"/>
              <a:gd name="T71" fmla="*/ 69 h 118"/>
              <a:gd name="T72" fmla="*/ 80 w 119"/>
              <a:gd name="T73" fmla="*/ 81 h 118"/>
              <a:gd name="T74" fmla="*/ 66 w 119"/>
              <a:gd name="T75" fmla="*/ 107 h 118"/>
              <a:gd name="T76" fmla="*/ 64 w 119"/>
              <a:gd name="T77" fmla="*/ 90 h 118"/>
              <a:gd name="T78" fmla="*/ 67 w 119"/>
              <a:gd name="T79" fmla="*/ 88 h 118"/>
              <a:gd name="T80" fmla="*/ 52 w 119"/>
              <a:gd name="T81" fmla="*/ 88 h 118"/>
              <a:gd name="T82" fmla="*/ 55 w 119"/>
              <a:gd name="T83" fmla="*/ 90 h 118"/>
              <a:gd name="T84" fmla="*/ 53 w 119"/>
              <a:gd name="T85" fmla="*/ 107 h 118"/>
              <a:gd name="T86" fmla="*/ 40 w 119"/>
              <a:gd name="T87" fmla="*/ 81 h 118"/>
              <a:gd name="T88" fmla="*/ 0 w 119"/>
              <a:gd name="T89" fmla="*/ 118 h 118"/>
              <a:gd name="T90" fmla="*/ 119 w 119"/>
              <a:gd name="T91" fmla="*/ 118 h 118"/>
              <a:gd name="T92" fmla="*/ 80 w 119"/>
              <a:gd name="T93" fmla="*/ 81 h 118"/>
              <a:gd name="T94" fmla="*/ 80 w 119"/>
              <a:gd name="T95" fmla="*/ 81 h 118"/>
              <a:gd name="T96" fmla="*/ 80 w 119"/>
              <a:gd name="T97" fmla="*/ 8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9" h="118">
                <a:moveTo>
                  <a:pt x="63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3" y="0"/>
                  <a:pt x="63" y="0"/>
                </a:cubicBezTo>
                <a:lnTo>
                  <a:pt x="63" y="20"/>
                </a:lnTo>
                <a:close/>
                <a:moveTo>
                  <a:pt x="44" y="23"/>
                </a:moveTo>
                <a:cubicBezTo>
                  <a:pt x="30" y="9"/>
                  <a:pt x="30" y="9"/>
                  <a:pt x="30" y="9"/>
                </a:cubicBezTo>
                <a:cubicBezTo>
                  <a:pt x="25" y="15"/>
                  <a:pt x="25" y="15"/>
                  <a:pt x="25" y="15"/>
                </a:cubicBezTo>
                <a:cubicBezTo>
                  <a:pt x="39" y="29"/>
                  <a:pt x="39" y="29"/>
                  <a:pt x="39" y="29"/>
                </a:cubicBezTo>
                <a:lnTo>
                  <a:pt x="44" y="23"/>
                </a:lnTo>
                <a:close/>
                <a:moveTo>
                  <a:pt x="94" y="15"/>
                </a:moveTo>
                <a:cubicBezTo>
                  <a:pt x="89" y="9"/>
                  <a:pt x="89" y="9"/>
                  <a:pt x="89" y="9"/>
                </a:cubicBezTo>
                <a:cubicBezTo>
                  <a:pt x="75" y="23"/>
                  <a:pt x="75" y="23"/>
                  <a:pt x="75" y="23"/>
                </a:cubicBezTo>
                <a:cubicBezTo>
                  <a:pt x="80" y="29"/>
                  <a:pt x="80" y="29"/>
                  <a:pt x="80" y="29"/>
                </a:cubicBezTo>
                <a:lnTo>
                  <a:pt x="94" y="15"/>
                </a:lnTo>
                <a:close/>
                <a:moveTo>
                  <a:pt x="73" y="64"/>
                </a:moveTo>
                <a:cubicBezTo>
                  <a:pt x="79" y="60"/>
                  <a:pt x="82" y="53"/>
                  <a:pt x="82" y="45"/>
                </a:cubicBezTo>
                <a:cubicBezTo>
                  <a:pt x="82" y="33"/>
                  <a:pt x="72" y="23"/>
                  <a:pt x="60" y="23"/>
                </a:cubicBezTo>
                <a:cubicBezTo>
                  <a:pt x="47" y="23"/>
                  <a:pt x="37" y="33"/>
                  <a:pt x="37" y="45"/>
                </a:cubicBezTo>
                <a:cubicBezTo>
                  <a:pt x="37" y="53"/>
                  <a:pt x="41" y="60"/>
                  <a:pt x="46" y="64"/>
                </a:cubicBezTo>
                <a:cubicBezTo>
                  <a:pt x="46" y="67"/>
                  <a:pt x="46" y="67"/>
                  <a:pt x="46" y="67"/>
                </a:cubicBezTo>
                <a:cubicBezTo>
                  <a:pt x="73" y="67"/>
                  <a:pt x="73" y="67"/>
                  <a:pt x="73" y="67"/>
                </a:cubicBezTo>
                <a:lnTo>
                  <a:pt x="73" y="64"/>
                </a:lnTo>
                <a:close/>
                <a:moveTo>
                  <a:pt x="46" y="74"/>
                </a:moveTo>
                <a:cubicBezTo>
                  <a:pt x="46" y="77"/>
                  <a:pt x="48" y="79"/>
                  <a:pt x="51" y="79"/>
                </a:cubicBezTo>
                <a:cubicBezTo>
                  <a:pt x="51" y="81"/>
                  <a:pt x="55" y="83"/>
                  <a:pt x="60" y="83"/>
                </a:cubicBezTo>
                <a:cubicBezTo>
                  <a:pt x="64" y="83"/>
                  <a:pt x="68" y="81"/>
                  <a:pt x="68" y="79"/>
                </a:cubicBezTo>
                <a:cubicBezTo>
                  <a:pt x="71" y="79"/>
                  <a:pt x="73" y="77"/>
                  <a:pt x="73" y="74"/>
                </a:cubicBezTo>
                <a:cubicBezTo>
                  <a:pt x="73" y="73"/>
                  <a:pt x="73" y="73"/>
                  <a:pt x="73" y="73"/>
                </a:cubicBezTo>
                <a:cubicBezTo>
                  <a:pt x="46" y="73"/>
                  <a:pt x="46" y="73"/>
                  <a:pt x="46" y="73"/>
                </a:cubicBezTo>
                <a:lnTo>
                  <a:pt x="46" y="74"/>
                </a:lnTo>
                <a:close/>
                <a:moveTo>
                  <a:pt x="73" y="69"/>
                </a:moveTo>
                <a:cubicBezTo>
                  <a:pt x="46" y="69"/>
                  <a:pt x="46" y="69"/>
                  <a:pt x="46" y="69"/>
                </a:cubicBezTo>
                <a:cubicBezTo>
                  <a:pt x="46" y="71"/>
                  <a:pt x="46" y="71"/>
                  <a:pt x="46" y="71"/>
                </a:cubicBezTo>
                <a:cubicBezTo>
                  <a:pt x="73" y="71"/>
                  <a:pt x="73" y="71"/>
                  <a:pt x="73" y="71"/>
                </a:cubicBezTo>
                <a:lnTo>
                  <a:pt x="73" y="69"/>
                </a:lnTo>
                <a:close/>
                <a:moveTo>
                  <a:pt x="80" y="81"/>
                </a:moveTo>
                <a:cubicBezTo>
                  <a:pt x="66" y="107"/>
                  <a:pt x="66" y="107"/>
                  <a:pt x="66" y="107"/>
                </a:cubicBezTo>
                <a:cubicBezTo>
                  <a:pt x="64" y="90"/>
                  <a:pt x="64" y="90"/>
                  <a:pt x="64" y="90"/>
                </a:cubicBezTo>
                <a:cubicBezTo>
                  <a:pt x="67" y="88"/>
                  <a:pt x="67" y="88"/>
                  <a:pt x="67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5" y="90"/>
                  <a:pt x="55" y="90"/>
                  <a:pt x="55" y="90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40" y="81"/>
                  <a:pt x="40" y="81"/>
                  <a:pt x="40" y="81"/>
                </a:cubicBezTo>
                <a:cubicBezTo>
                  <a:pt x="17" y="84"/>
                  <a:pt x="0" y="94"/>
                  <a:pt x="0" y="118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9" y="94"/>
                  <a:pt x="103" y="84"/>
                  <a:pt x="80" y="8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5409063" y="1555843"/>
            <a:ext cx="1419367" cy="1473958"/>
          </a:xfrm>
          <a:prstGeom prst="roundRect">
            <a:avLst>
              <a:gd name="adj" fmla="val 11859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"/>
          <p:cNvSpPr>
            <a:spLocks noEditPoints="1"/>
          </p:cNvSpPr>
          <p:nvPr/>
        </p:nvSpPr>
        <p:spPr bwMode="auto">
          <a:xfrm>
            <a:off x="5771877" y="1883247"/>
            <a:ext cx="693738" cy="819150"/>
          </a:xfrm>
          <a:custGeom>
            <a:avLst/>
            <a:gdLst>
              <a:gd name="T0" fmla="*/ 22 w 70"/>
              <a:gd name="T1" fmla="*/ 36 h 83"/>
              <a:gd name="T2" fmla="*/ 22 w 70"/>
              <a:gd name="T3" fmla="*/ 66 h 83"/>
              <a:gd name="T4" fmla="*/ 20 w 70"/>
              <a:gd name="T5" fmla="*/ 69 h 83"/>
              <a:gd name="T6" fmla="*/ 14 w 70"/>
              <a:gd name="T7" fmla="*/ 70 h 83"/>
              <a:gd name="T8" fmla="*/ 0 w 70"/>
              <a:gd name="T9" fmla="*/ 61 h 83"/>
              <a:gd name="T10" fmla="*/ 0 w 70"/>
              <a:gd name="T11" fmla="*/ 22 h 83"/>
              <a:gd name="T12" fmla="*/ 5 w 70"/>
              <a:gd name="T13" fmla="*/ 12 h 83"/>
              <a:gd name="T14" fmla="*/ 24 w 70"/>
              <a:gd name="T15" fmla="*/ 1 h 83"/>
              <a:gd name="T16" fmla="*/ 27 w 70"/>
              <a:gd name="T17" fmla="*/ 0 h 83"/>
              <a:gd name="T18" fmla="*/ 29 w 70"/>
              <a:gd name="T19" fmla="*/ 3 h 83"/>
              <a:gd name="T20" fmla="*/ 29 w 70"/>
              <a:gd name="T21" fmla="*/ 8 h 83"/>
              <a:gd name="T22" fmla="*/ 26 w 70"/>
              <a:gd name="T23" fmla="*/ 11 h 83"/>
              <a:gd name="T24" fmla="*/ 23 w 70"/>
              <a:gd name="T25" fmla="*/ 9 h 83"/>
              <a:gd name="T26" fmla="*/ 8 w 70"/>
              <a:gd name="T27" fmla="*/ 18 h 83"/>
              <a:gd name="T28" fmla="*/ 6 w 70"/>
              <a:gd name="T29" fmla="*/ 21 h 83"/>
              <a:gd name="T30" fmla="*/ 7 w 70"/>
              <a:gd name="T31" fmla="*/ 24 h 83"/>
              <a:gd name="T32" fmla="*/ 16 w 70"/>
              <a:gd name="T33" fmla="*/ 22 h 83"/>
              <a:gd name="T34" fmla="*/ 40 w 70"/>
              <a:gd name="T35" fmla="*/ 6 h 83"/>
              <a:gd name="T36" fmla="*/ 43 w 70"/>
              <a:gd name="T37" fmla="*/ 6 h 83"/>
              <a:gd name="T38" fmla="*/ 45 w 70"/>
              <a:gd name="T39" fmla="*/ 9 h 83"/>
              <a:gd name="T40" fmla="*/ 45 w 70"/>
              <a:gd name="T41" fmla="*/ 9 h 83"/>
              <a:gd name="T42" fmla="*/ 43 w 70"/>
              <a:gd name="T43" fmla="*/ 12 h 83"/>
              <a:gd name="T44" fmla="*/ 29 w 70"/>
              <a:gd name="T45" fmla="*/ 22 h 83"/>
              <a:gd name="T46" fmla="*/ 22 w 70"/>
              <a:gd name="T47" fmla="*/ 36 h 83"/>
              <a:gd name="T48" fmla="*/ 70 w 70"/>
              <a:gd name="T49" fmla="*/ 20 h 83"/>
              <a:gd name="T50" fmla="*/ 70 w 70"/>
              <a:gd name="T51" fmla="*/ 62 h 83"/>
              <a:gd name="T52" fmla="*/ 69 w 70"/>
              <a:gd name="T53" fmla="*/ 64 h 83"/>
              <a:gd name="T54" fmla="*/ 46 w 70"/>
              <a:gd name="T55" fmla="*/ 81 h 83"/>
              <a:gd name="T56" fmla="*/ 39 w 70"/>
              <a:gd name="T57" fmla="*/ 83 h 83"/>
              <a:gd name="T58" fmla="*/ 26 w 70"/>
              <a:gd name="T59" fmla="*/ 73 h 83"/>
              <a:gd name="T60" fmla="*/ 26 w 70"/>
              <a:gd name="T61" fmla="*/ 34 h 83"/>
              <a:gd name="T62" fmla="*/ 26 w 70"/>
              <a:gd name="T63" fmla="*/ 34 h 83"/>
              <a:gd name="T64" fmla="*/ 31 w 70"/>
              <a:gd name="T65" fmla="*/ 25 h 83"/>
              <a:gd name="T66" fmla="*/ 49 w 70"/>
              <a:gd name="T67" fmla="*/ 12 h 83"/>
              <a:gd name="T68" fmla="*/ 53 w 70"/>
              <a:gd name="T69" fmla="*/ 12 h 83"/>
              <a:gd name="T70" fmla="*/ 54 w 70"/>
              <a:gd name="T71" fmla="*/ 15 h 83"/>
              <a:gd name="T72" fmla="*/ 54 w 70"/>
              <a:gd name="T73" fmla="*/ 19 h 83"/>
              <a:gd name="T74" fmla="*/ 51 w 70"/>
              <a:gd name="T75" fmla="*/ 22 h 83"/>
              <a:gd name="T76" fmla="*/ 48 w 70"/>
              <a:gd name="T77" fmla="*/ 20 h 83"/>
              <a:gd name="T78" fmla="*/ 34 w 70"/>
              <a:gd name="T79" fmla="*/ 30 h 83"/>
              <a:gd name="T80" fmla="*/ 32 w 70"/>
              <a:gd name="T81" fmla="*/ 34 h 83"/>
              <a:gd name="T82" fmla="*/ 33 w 70"/>
              <a:gd name="T83" fmla="*/ 36 h 83"/>
              <a:gd name="T84" fmla="*/ 43 w 70"/>
              <a:gd name="T85" fmla="*/ 34 h 83"/>
              <a:gd name="T86" fmla="*/ 65 w 70"/>
              <a:gd name="T87" fmla="*/ 18 h 83"/>
              <a:gd name="T88" fmla="*/ 69 w 70"/>
              <a:gd name="T89" fmla="*/ 17 h 83"/>
              <a:gd name="T90" fmla="*/ 70 w 70"/>
              <a:gd name="T91" fmla="*/ 20 h 83"/>
              <a:gd name="T92" fmla="*/ 64 w 70"/>
              <a:gd name="T93" fmla="*/ 34 h 83"/>
              <a:gd name="T94" fmla="*/ 48 w 70"/>
              <a:gd name="T95" fmla="*/ 47 h 83"/>
              <a:gd name="T96" fmla="*/ 48 w 70"/>
              <a:gd name="T97" fmla="*/ 53 h 83"/>
              <a:gd name="T98" fmla="*/ 64 w 70"/>
              <a:gd name="T99" fmla="*/ 41 h 83"/>
              <a:gd name="T100" fmla="*/ 64 w 70"/>
              <a:gd name="T101" fmla="*/ 34 h 83"/>
              <a:gd name="T102" fmla="*/ 64 w 70"/>
              <a:gd name="T103" fmla="*/ 34 h 83"/>
              <a:gd name="T104" fmla="*/ 64 w 70"/>
              <a:gd name="T105" fmla="*/ 3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0" h="83">
                <a:moveTo>
                  <a:pt x="22" y="36"/>
                </a:moveTo>
                <a:cubicBezTo>
                  <a:pt x="22" y="66"/>
                  <a:pt x="22" y="66"/>
                  <a:pt x="22" y="66"/>
                </a:cubicBezTo>
                <a:cubicBezTo>
                  <a:pt x="22" y="68"/>
                  <a:pt x="22" y="69"/>
                  <a:pt x="20" y="69"/>
                </a:cubicBezTo>
                <a:cubicBezTo>
                  <a:pt x="18" y="70"/>
                  <a:pt x="16" y="70"/>
                  <a:pt x="14" y="70"/>
                </a:cubicBezTo>
                <a:cubicBezTo>
                  <a:pt x="7" y="70"/>
                  <a:pt x="0" y="67"/>
                  <a:pt x="0" y="6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1" y="15"/>
                  <a:pt x="5" y="12"/>
                </a:cubicBezTo>
                <a:cubicBezTo>
                  <a:pt x="7" y="11"/>
                  <a:pt x="18" y="4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8" y="1"/>
                  <a:pt x="29" y="2"/>
                  <a:pt x="29" y="3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7" y="11"/>
                  <a:pt x="26" y="11"/>
                </a:cubicBezTo>
                <a:cubicBezTo>
                  <a:pt x="24" y="11"/>
                  <a:pt x="23" y="10"/>
                  <a:pt x="23" y="9"/>
                </a:cubicBezTo>
                <a:cubicBezTo>
                  <a:pt x="18" y="12"/>
                  <a:pt x="10" y="17"/>
                  <a:pt x="8" y="18"/>
                </a:cubicBezTo>
                <a:cubicBezTo>
                  <a:pt x="7" y="19"/>
                  <a:pt x="6" y="21"/>
                  <a:pt x="6" y="21"/>
                </a:cubicBezTo>
                <a:cubicBezTo>
                  <a:pt x="6" y="23"/>
                  <a:pt x="7" y="23"/>
                  <a:pt x="7" y="24"/>
                </a:cubicBezTo>
                <a:cubicBezTo>
                  <a:pt x="8" y="25"/>
                  <a:pt x="12" y="24"/>
                  <a:pt x="16" y="22"/>
                </a:cubicBezTo>
                <a:cubicBezTo>
                  <a:pt x="20" y="19"/>
                  <a:pt x="40" y="6"/>
                  <a:pt x="40" y="6"/>
                </a:cubicBezTo>
                <a:cubicBezTo>
                  <a:pt x="41" y="6"/>
                  <a:pt x="42" y="6"/>
                  <a:pt x="43" y="6"/>
                </a:cubicBezTo>
                <a:cubicBezTo>
                  <a:pt x="44" y="7"/>
                  <a:pt x="45" y="8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10"/>
                  <a:pt x="44" y="11"/>
                  <a:pt x="43" y="12"/>
                </a:cubicBezTo>
                <a:cubicBezTo>
                  <a:pt x="43" y="12"/>
                  <a:pt x="30" y="21"/>
                  <a:pt x="29" y="22"/>
                </a:cubicBezTo>
                <a:cubicBezTo>
                  <a:pt x="24" y="25"/>
                  <a:pt x="22" y="28"/>
                  <a:pt x="22" y="36"/>
                </a:cubicBezTo>
                <a:close/>
                <a:moveTo>
                  <a:pt x="70" y="20"/>
                </a:moveTo>
                <a:cubicBezTo>
                  <a:pt x="70" y="62"/>
                  <a:pt x="70" y="62"/>
                  <a:pt x="70" y="62"/>
                </a:cubicBezTo>
                <a:cubicBezTo>
                  <a:pt x="70" y="63"/>
                  <a:pt x="70" y="64"/>
                  <a:pt x="69" y="64"/>
                </a:cubicBezTo>
                <a:cubicBezTo>
                  <a:pt x="69" y="64"/>
                  <a:pt x="50" y="79"/>
                  <a:pt x="46" y="81"/>
                </a:cubicBezTo>
                <a:cubicBezTo>
                  <a:pt x="44" y="82"/>
                  <a:pt x="42" y="83"/>
                  <a:pt x="39" y="83"/>
                </a:cubicBezTo>
                <a:cubicBezTo>
                  <a:pt x="33" y="83"/>
                  <a:pt x="26" y="80"/>
                  <a:pt x="26" y="7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1"/>
                  <a:pt x="26" y="28"/>
                  <a:pt x="31" y="25"/>
                </a:cubicBezTo>
                <a:cubicBezTo>
                  <a:pt x="33" y="23"/>
                  <a:pt x="49" y="12"/>
                  <a:pt x="49" y="12"/>
                </a:cubicBezTo>
                <a:cubicBezTo>
                  <a:pt x="50" y="11"/>
                  <a:pt x="52" y="11"/>
                  <a:pt x="53" y="12"/>
                </a:cubicBezTo>
                <a:cubicBezTo>
                  <a:pt x="54" y="12"/>
                  <a:pt x="54" y="13"/>
                  <a:pt x="54" y="15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1"/>
                  <a:pt x="53" y="22"/>
                  <a:pt x="51" y="22"/>
                </a:cubicBezTo>
                <a:cubicBezTo>
                  <a:pt x="50" y="22"/>
                  <a:pt x="49" y="22"/>
                  <a:pt x="48" y="20"/>
                </a:cubicBezTo>
                <a:cubicBezTo>
                  <a:pt x="43" y="24"/>
                  <a:pt x="36" y="29"/>
                  <a:pt x="34" y="30"/>
                </a:cubicBezTo>
                <a:cubicBezTo>
                  <a:pt x="32" y="32"/>
                  <a:pt x="32" y="33"/>
                  <a:pt x="32" y="34"/>
                </a:cubicBezTo>
                <a:cubicBezTo>
                  <a:pt x="32" y="35"/>
                  <a:pt x="32" y="35"/>
                  <a:pt x="33" y="36"/>
                </a:cubicBezTo>
                <a:cubicBezTo>
                  <a:pt x="34" y="37"/>
                  <a:pt x="39" y="37"/>
                  <a:pt x="43" y="34"/>
                </a:cubicBezTo>
                <a:cubicBezTo>
                  <a:pt x="46" y="32"/>
                  <a:pt x="60" y="22"/>
                  <a:pt x="65" y="18"/>
                </a:cubicBezTo>
                <a:cubicBezTo>
                  <a:pt x="66" y="17"/>
                  <a:pt x="68" y="17"/>
                  <a:pt x="69" y="17"/>
                </a:cubicBezTo>
                <a:cubicBezTo>
                  <a:pt x="70" y="18"/>
                  <a:pt x="70" y="19"/>
                  <a:pt x="70" y="20"/>
                </a:cubicBezTo>
                <a:close/>
                <a:moveTo>
                  <a:pt x="64" y="34"/>
                </a:moveTo>
                <a:cubicBezTo>
                  <a:pt x="48" y="47"/>
                  <a:pt x="48" y="47"/>
                  <a:pt x="48" y="47"/>
                </a:cubicBezTo>
                <a:cubicBezTo>
                  <a:pt x="48" y="53"/>
                  <a:pt x="48" y="53"/>
                  <a:pt x="48" y="53"/>
                </a:cubicBezTo>
                <a:cubicBezTo>
                  <a:pt x="64" y="41"/>
                  <a:pt x="64" y="41"/>
                  <a:pt x="64" y="41"/>
                </a:cubicBezTo>
                <a:lnTo>
                  <a:pt x="64" y="34"/>
                </a:lnTo>
                <a:close/>
                <a:moveTo>
                  <a:pt x="64" y="34"/>
                </a:moveTo>
                <a:cubicBezTo>
                  <a:pt x="64" y="34"/>
                  <a:pt x="64" y="34"/>
                  <a:pt x="64" y="3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7567684" y="1555843"/>
            <a:ext cx="1419367" cy="1473958"/>
          </a:xfrm>
          <a:prstGeom prst="roundRect">
            <a:avLst>
              <a:gd name="adj" fmla="val 11859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Group 17"/>
          <p:cNvGrpSpPr>
            <a:grpSpLocks noChangeAspect="1"/>
          </p:cNvGrpSpPr>
          <p:nvPr/>
        </p:nvGrpSpPr>
        <p:grpSpPr bwMode="auto">
          <a:xfrm>
            <a:off x="7965423" y="1929651"/>
            <a:ext cx="797577" cy="799787"/>
            <a:chOff x="3889" y="2640"/>
            <a:chExt cx="361" cy="362"/>
          </a:xfrm>
          <a:solidFill>
            <a:schemeClr val="bg1"/>
          </a:solidFill>
        </p:grpSpPr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3952" y="2705"/>
              <a:ext cx="156" cy="31"/>
            </a:xfrm>
            <a:custGeom>
              <a:avLst/>
              <a:gdLst>
                <a:gd name="T0" fmla="*/ 58 w 65"/>
                <a:gd name="T1" fmla="*/ 0 h 13"/>
                <a:gd name="T2" fmla="*/ 6 w 65"/>
                <a:gd name="T3" fmla="*/ 0 h 13"/>
                <a:gd name="T4" fmla="*/ 0 w 65"/>
                <a:gd name="T5" fmla="*/ 7 h 13"/>
                <a:gd name="T6" fmla="*/ 6 w 65"/>
                <a:gd name="T7" fmla="*/ 13 h 13"/>
                <a:gd name="T8" fmla="*/ 58 w 65"/>
                <a:gd name="T9" fmla="*/ 13 h 13"/>
                <a:gd name="T10" fmla="*/ 65 w 65"/>
                <a:gd name="T11" fmla="*/ 7 h 13"/>
                <a:gd name="T12" fmla="*/ 58 w 65"/>
                <a:gd name="T13" fmla="*/ 0 h 13"/>
                <a:gd name="T14" fmla="*/ 58 w 65"/>
                <a:gd name="T15" fmla="*/ 0 h 13"/>
                <a:gd name="T16" fmla="*/ 58 w 6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3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2" y="13"/>
                    <a:pt x="65" y="10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3952" y="2765"/>
              <a:ext cx="156" cy="34"/>
            </a:xfrm>
            <a:custGeom>
              <a:avLst/>
              <a:gdLst>
                <a:gd name="T0" fmla="*/ 65 w 65"/>
                <a:gd name="T1" fmla="*/ 7 h 14"/>
                <a:gd name="T2" fmla="*/ 58 w 65"/>
                <a:gd name="T3" fmla="*/ 0 h 14"/>
                <a:gd name="T4" fmla="*/ 6 w 65"/>
                <a:gd name="T5" fmla="*/ 0 h 14"/>
                <a:gd name="T6" fmla="*/ 0 w 65"/>
                <a:gd name="T7" fmla="*/ 7 h 14"/>
                <a:gd name="T8" fmla="*/ 6 w 65"/>
                <a:gd name="T9" fmla="*/ 14 h 14"/>
                <a:gd name="T10" fmla="*/ 58 w 65"/>
                <a:gd name="T11" fmla="*/ 14 h 14"/>
                <a:gd name="T12" fmla="*/ 65 w 65"/>
                <a:gd name="T13" fmla="*/ 7 h 14"/>
                <a:gd name="T14" fmla="*/ 65 w 65"/>
                <a:gd name="T15" fmla="*/ 7 h 14"/>
                <a:gd name="T16" fmla="*/ 65 w 65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">
                  <a:moveTo>
                    <a:pt x="65" y="7"/>
                  </a:moveTo>
                  <a:cubicBezTo>
                    <a:pt x="65" y="3"/>
                    <a:pt x="62" y="0"/>
                    <a:pt x="5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2" y="14"/>
                    <a:pt x="65" y="11"/>
                    <a:pt x="65" y="7"/>
                  </a:cubicBezTo>
                  <a:close/>
                  <a:moveTo>
                    <a:pt x="65" y="7"/>
                  </a:moveTo>
                  <a:cubicBezTo>
                    <a:pt x="65" y="7"/>
                    <a:pt x="65" y="7"/>
                    <a:pt x="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3952" y="2828"/>
              <a:ext cx="94" cy="34"/>
            </a:xfrm>
            <a:custGeom>
              <a:avLst/>
              <a:gdLst>
                <a:gd name="T0" fmla="*/ 32 w 39"/>
                <a:gd name="T1" fmla="*/ 14 h 14"/>
                <a:gd name="T2" fmla="*/ 39 w 39"/>
                <a:gd name="T3" fmla="*/ 7 h 14"/>
                <a:gd name="T4" fmla="*/ 32 w 39"/>
                <a:gd name="T5" fmla="*/ 0 h 14"/>
                <a:gd name="T6" fmla="*/ 6 w 39"/>
                <a:gd name="T7" fmla="*/ 0 h 14"/>
                <a:gd name="T8" fmla="*/ 0 w 39"/>
                <a:gd name="T9" fmla="*/ 7 h 14"/>
                <a:gd name="T10" fmla="*/ 6 w 39"/>
                <a:gd name="T11" fmla="*/ 14 h 14"/>
                <a:gd name="T12" fmla="*/ 32 w 39"/>
                <a:gd name="T13" fmla="*/ 14 h 14"/>
                <a:gd name="T14" fmla="*/ 32 w 39"/>
                <a:gd name="T15" fmla="*/ 14 h 14"/>
                <a:gd name="T16" fmla="*/ 32 w 39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4">
                  <a:moveTo>
                    <a:pt x="32" y="14"/>
                  </a:moveTo>
                  <a:cubicBezTo>
                    <a:pt x="36" y="14"/>
                    <a:pt x="39" y="11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lnTo>
                    <a:pt x="32" y="14"/>
                  </a:ln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3889" y="2640"/>
              <a:ext cx="280" cy="362"/>
            </a:xfrm>
            <a:custGeom>
              <a:avLst/>
              <a:gdLst>
                <a:gd name="T0" fmla="*/ 110 w 116"/>
                <a:gd name="T1" fmla="*/ 115 h 150"/>
                <a:gd name="T2" fmla="*/ 103 w 116"/>
                <a:gd name="T3" fmla="*/ 120 h 150"/>
                <a:gd name="T4" fmla="*/ 103 w 116"/>
                <a:gd name="T5" fmla="*/ 137 h 150"/>
                <a:gd name="T6" fmla="*/ 14 w 116"/>
                <a:gd name="T7" fmla="*/ 137 h 150"/>
                <a:gd name="T8" fmla="*/ 14 w 116"/>
                <a:gd name="T9" fmla="*/ 14 h 150"/>
                <a:gd name="T10" fmla="*/ 103 w 116"/>
                <a:gd name="T11" fmla="*/ 14 h 150"/>
                <a:gd name="T12" fmla="*/ 103 w 116"/>
                <a:gd name="T13" fmla="*/ 41 h 150"/>
                <a:gd name="T14" fmla="*/ 116 w 116"/>
                <a:gd name="T15" fmla="*/ 17 h 150"/>
                <a:gd name="T16" fmla="*/ 116 w 116"/>
                <a:gd name="T17" fmla="*/ 7 h 150"/>
                <a:gd name="T18" fmla="*/ 109 w 116"/>
                <a:gd name="T19" fmla="*/ 0 h 150"/>
                <a:gd name="T20" fmla="*/ 7 w 116"/>
                <a:gd name="T21" fmla="*/ 0 h 150"/>
                <a:gd name="T22" fmla="*/ 0 w 116"/>
                <a:gd name="T23" fmla="*/ 7 h 150"/>
                <a:gd name="T24" fmla="*/ 0 w 116"/>
                <a:gd name="T25" fmla="*/ 144 h 150"/>
                <a:gd name="T26" fmla="*/ 7 w 116"/>
                <a:gd name="T27" fmla="*/ 150 h 150"/>
                <a:gd name="T28" fmla="*/ 109 w 116"/>
                <a:gd name="T29" fmla="*/ 150 h 150"/>
                <a:gd name="T30" fmla="*/ 116 w 116"/>
                <a:gd name="T31" fmla="*/ 144 h 150"/>
                <a:gd name="T32" fmla="*/ 116 w 116"/>
                <a:gd name="T33" fmla="*/ 106 h 150"/>
                <a:gd name="T34" fmla="*/ 113 w 116"/>
                <a:gd name="T35" fmla="*/ 112 h 150"/>
                <a:gd name="T36" fmla="*/ 110 w 116"/>
                <a:gd name="T37" fmla="*/ 115 h 150"/>
                <a:gd name="T38" fmla="*/ 110 w 116"/>
                <a:gd name="T39" fmla="*/ 115 h 150"/>
                <a:gd name="T40" fmla="*/ 110 w 116"/>
                <a:gd name="T41" fmla="*/ 1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50">
                  <a:moveTo>
                    <a:pt x="110" y="115"/>
                  </a:moveTo>
                  <a:cubicBezTo>
                    <a:pt x="103" y="120"/>
                    <a:pt x="103" y="120"/>
                    <a:pt x="103" y="120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3"/>
                    <a:pt x="113" y="0"/>
                    <a:pt x="10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7"/>
                    <a:pt x="3" y="150"/>
                    <a:pt x="7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13" y="150"/>
                    <a:pt x="116" y="147"/>
                    <a:pt x="116" y="144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2" y="113"/>
                    <a:pt x="111" y="114"/>
                    <a:pt x="110" y="115"/>
                  </a:cubicBezTo>
                  <a:close/>
                  <a:moveTo>
                    <a:pt x="110" y="115"/>
                  </a:moveTo>
                  <a:cubicBezTo>
                    <a:pt x="110" y="115"/>
                    <a:pt x="110" y="115"/>
                    <a:pt x="110" y="1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4077" y="2676"/>
              <a:ext cx="173" cy="265"/>
            </a:xfrm>
            <a:custGeom>
              <a:avLst/>
              <a:gdLst>
                <a:gd name="T0" fmla="*/ 72 w 72"/>
                <a:gd name="T1" fmla="*/ 17 h 110"/>
                <a:gd name="T2" fmla="*/ 62 w 72"/>
                <a:gd name="T3" fmla="*/ 5 h 110"/>
                <a:gd name="T4" fmla="*/ 47 w 72"/>
                <a:gd name="T5" fmla="*/ 2 h 110"/>
                <a:gd name="T6" fmla="*/ 45 w 72"/>
                <a:gd name="T7" fmla="*/ 4 h 110"/>
                <a:gd name="T8" fmla="*/ 2 w 72"/>
                <a:gd name="T9" fmla="*/ 78 h 110"/>
                <a:gd name="T10" fmla="*/ 2 w 72"/>
                <a:gd name="T11" fmla="*/ 79 h 110"/>
                <a:gd name="T12" fmla="*/ 0 w 72"/>
                <a:gd name="T13" fmla="*/ 106 h 110"/>
                <a:gd name="T14" fmla="*/ 2 w 72"/>
                <a:gd name="T15" fmla="*/ 109 h 110"/>
                <a:gd name="T16" fmla="*/ 6 w 72"/>
                <a:gd name="T17" fmla="*/ 109 h 110"/>
                <a:gd name="T18" fmla="*/ 28 w 72"/>
                <a:gd name="T19" fmla="*/ 94 h 110"/>
                <a:gd name="T20" fmla="*/ 29 w 72"/>
                <a:gd name="T21" fmla="*/ 93 h 110"/>
                <a:gd name="T22" fmla="*/ 72 w 72"/>
                <a:gd name="T23" fmla="*/ 19 h 110"/>
                <a:gd name="T24" fmla="*/ 72 w 72"/>
                <a:gd name="T25" fmla="*/ 17 h 110"/>
                <a:gd name="T26" fmla="*/ 14 w 72"/>
                <a:gd name="T27" fmla="*/ 97 h 110"/>
                <a:gd name="T28" fmla="*/ 10 w 72"/>
                <a:gd name="T29" fmla="*/ 95 h 110"/>
                <a:gd name="T30" fmla="*/ 6 w 72"/>
                <a:gd name="T31" fmla="*/ 93 h 110"/>
                <a:gd name="T32" fmla="*/ 7 w 72"/>
                <a:gd name="T33" fmla="*/ 85 h 110"/>
                <a:gd name="T34" fmla="*/ 15 w 72"/>
                <a:gd name="T35" fmla="*/ 87 h 110"/>
                <a:gd name="T36" fmla="*/ 21 w 72"/>
                <a:gd name="T37" fmla="*/ 93 h 110"/>
                <a:gd name="T38" fmla="*/ 14 w 72"/>
                <a:gd name="T39" fmla="*/ 97 h 110"/>
                <a:gd name="T40" fmla="*/ 14 w 72"/>
                <a:gd name="T41" fmla="*/ 97 h 110"/>
                <a:gd name="T42" fmla="*/ 14 w 72"/>
                <a:gd name="T43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110">
                  <a:moveTo>
                    <a:pt x="72" y="17"/>
                  </a:moveTo>
                  <a:cubicBezTo>
                    <a:pt x="72" y="16"/>
                    <a:pt x="71" y="11"/>
                    <a:pt x="62" y="5"/>
                  </a:cubicBezTo>
                  <a:cubicBezTo>
                    <a:pt x="53" y="0"/>
                    <a:pt x="48" y="2"/>
                    <a:pt x="47" y="2"/>
                  </a:cubicBezTo>
                  <a:cubicBezTo>
                    <a:pt x="46" y="2"/>
                    <a:pt x="46" y="3"/>
                    <a:pt x="45" y="4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9"/>
                    <a:pt x="2" y="79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1" y="108"/>
                    <a:pt x="2" y="109"/>
                  </a:cubicBezTo>
                  <a:cubicBezTo>
                    <a:pt x="3" y="110"/>
                    <a:pt x="5" y="110"/>
                    <a:pt x="6" y="109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9" y="94"/>
                    <a:pt x="29" y="9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2" y="17"/>
                    <a:pt x="72" y="17"/>
                  </a:cubicBezTo>
                  <a:close/>
                  <a:moveTo>
                    <a:pt x="14" y="97"/>
                  </a:moveTo>
                  <a:cubicBezTo>
                    <a:pt x="13" y="96"/>
                    <a:pt x="12" y="95"/>
                    <a:pt x="10" y="95"/>
                  </a:cubicBezTo>
                  <a:cubicBezTo>
                    <a:pt x="9" y="94"/>
                    <a:pt x="8" y="93"/>
                    <a:pt x="6" y="93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9" y="85"/>
                    <a:pt x="11" y="86"/>
                    <a:pt x="15" y="87"/>
                  </a:cubicBezTo>
                  <a:cubicBezTo>
                    <a:pt x="18" y="89"/>
                    <a:pt x="20" y="91"/>
                    <a:pt x="21" y="93"/>
                  </a:cubicBezTo>
                  <a:lnTo>
                    <a:pt x="14" y="97"/>
                  </a:lnTo>
                  <a:close/>
                  <a:moveTo>
                    <a:pt x="14" y="97"/>
                  </a:moveTo>
                  <a:cubicBezTo>
                    <a:pt x="14" y="97"/>
                    <a:pt x="14" y="97"/>
                    <a:pt x="14" y="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3938" y="2888"/>
              <a:ext cx="132" cy="70"/>
            </a:xfrm>
            <a:custGeom>
              <a:avLst/>
              <a:gdLst>
                <a:gd name="T0" fmla="*/ 28 w 55"/>
                <a:gd name="T1" fmla="*/ 20 h 29"/>
                <a:gd name="T2" fmla="*/ 31 w 55"/>
                <a:gd name="T3" fmla="*/ 23 h 29"/>
                <a:gd name="T4" fmla="*/ 34 w 55"/>
                <a:gd name="T5" fmla="*/ 22 h 29"/>
                <a:gd name="T6" fmla="*/ 52 w 55"/>
                <a:gd name="T7" fmla="*/ 22 h 29"/>
                <a:gd name="T8" fmla="*/ 52 w 55"/>
                <a:gd name="T9" fmla="*/ 17 h 29"/>
                <a:gd name="T10" fmla="*/ 33 w 55"/>
                <a:gd name="T11" fmla="*/ 16 h 29"/>
                <a:gd name="T12" fmla="*/ 33 w 55"/>
                <a:gd name="T13" fmla="*/ 15 h 29"/>
                <a:gd name="T14" fmla="*/ 28 w 55"/>
                <a:gd name="T15" fmla="*/ 13 h 29"/>
                <a:gd name="T16" fmla="*/ 28 w 55"/>
                <a:gd name="T17" fmla="*/ 12 h 29"/>
                <a:gd name="T18" fmla="*/ 26 w 55"/>
                <a:gd name="T19" fmla="*/ 11 h 29"/>
                <a:gd name="T20" fmla="*/ 28 w 55"/>
                <a:gd name="T21" fmla="*/ 1 h 29"/>
                <a:gd name="T22" fmla="*/ 26 w 55"/>
                <a:gd name="T23" fmla="*/ 0 h 29"/>
                <a:gd name="T24" fmla="*/ 17 w 55"/>
                <a:gd name="T25" fmla="*/ 6 h 29"/>
                <a:gd name="T26" fmla="*/ 2 w 55"/>
                <a:gd name="T27" fmla="*/ 23 h 29"/>
                <a:gd name="T28" fmla="*/ 7 w 55"/>
                <a:gd name="T29" fmla="*/ 26 h 29"/>
                <a:gd name="T30" fmla="*/ 20 w 55"/>
                <a:gd name="T31" fmla="*/ 10 h 29"/>
                <a:gd name="T32" fmla="*/ 16 w 55"/>
                <a:gd name="T33" fmla="*/ 16 h 29"/>
                <a:gd name="T34" fmla="*/ 21 w 55"/>
                <a:gd name="T35" fmla="*/ 19 h 29"/>
                <a:gd name="T36" fmla="*/ 22 w 55"/>
                <a:gd name="T37" fmla="*/ 17 h 29"/>
                <a:gd name="T38" fmla="*/ 22 w 55"/>
                <a:gd name="T39" fmla="*/ 18 h 29"/>
                <a:gd name="T40" fmla="*/ 22 w 55"/>
                <a:gd name="T41" fmla="*/ 18 h 29"/>
                <a:gd name="T42" fmla="*/ 22 w 55"/>
                <a:gd name="T43" fmla="*/ 19 h 29"/>
                <a:gd name="T44" fmla="*/ 27 w 55"/>
                <a:gd name="T45" fmla="*/ 20 h 29"/>
                <a:gd name="T46" fmla="*/ 28 w 55"/>
                <a:gd name="T47" fmla="*/ 19 h 29"/>
                <a:gd name="T48" fmla="*/ 28 w 55"/>
                <a:gd name="T49" fmla="*/ 20 h 29"/>
                <a:gd name="T50" fmla="*/ 28 w 55"/>
                <a:gd name="T51" fmla="*/ 20 h 29"/>
                <a:gd name="T52" fmla="*/ 28 w 55"/>
                <a:gd name="T5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9">
                  <a:moveTo>
                    <a:pt x="28" y="20"/>
                  </a:moveTo>
                  <a:cubicBezTo>
                    <a:pt x="28" y="22"/>
                    <a:pt x="29" y="22"/>
                    <a:pt x="31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9" y="19"/>
                    <a:pt x="46" y="22"/>
                    <a:pt x="52" y="22"/>
                  </a:cubicBezTo>
                  <a:cubicBezTo>
                    <a:pt x="55" y="22"/>
                    <a:pt x="55" y="17"/>
                    <a:pt x="52" y="17"/>
                  </a:cubicBezTo>
                  <a:cubicBezTo>
                    <a:pt x="45" y="17"/>
                    <a:pt x="40" y="15"/>
                    <a:pt x="33" y="16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1" y="13"/>
                    <a:pt x="30" y="12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7" y="11"/>
                    <a:pt x="26" y="11"/>
                  </a:cubicBezTo>
                  <a:cubicBezTo>
                    <a:pt x="28" y="8"/>
                    <a:pt x="29" y="4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2" y="0"/>
                    <a:pt x="20" y="4"/>
                    <a:pt x="17" y="6"/>
                  </a:cubicBezTo>
                  <a:cubicBezTo>
                    <a:pt x="12" y="11"/>
                    <a:pt x="7" y="17"/>
                    <a:pt x="2" y="23"/>
                  </a:cubicBezTo>
                  <a:cubicBezTo>
                    <a:pt x="0" y="26"/>
                    <a:pt x="5" y="29"/>
                    <a:pt x="7" y="26"/>
                  </a:cubicBezTo>
                  <a:cubicBezTo>
                    <a:pt x="11" y="21"/>
                    <a:pt x="15" y="15"/>
                    <a:pt x="20" y="10"/>
                  </a:cubicBezTo>
                  <a:cubicBezTo>
                    <a:pt x="19" y="12"/>
                    <a:pt x="18" y="14"/>
                    <a:pt x="16" y="16"/>
                  </a:cubicBezTo>
                  <a:cubicBezTo>
                    <a:pt x="15" y="19"/>
                    <a:pt x="19" y="21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7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1" y="21"/>
                    <a:pt x="25" y="23"/>
                    <a:pt x="27" y="20"/>
                  </a:cubicBezTo>
                  <a:cubicBezTo>
                    <a:pt x="27" y="20"/>
                    <a:pt x="27" y="19"/>
                    <a:pt x="28" y="19"/>
                  </a:cubicBezTo>
                  <a:cubicBezTo>
                    <a:pt x="28" y="19"/>
                    <a:pt x="28" y="20"/>
                    <a:pt x="28" y="20"/>
                  </a:cubicBezTo>
                  <a:close/>
                  <a:moveTo>
                    <a:pt x="28" y="20"/>
                  </a:moveTo>
                  <a:cubicBezTo>
                    <a:pt x="28" y="20"/>
                    <a:pt x="28" y="20"/>
                    <a:pt x="2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1" name="Rounded Rectangle 100"/>
          <p:cNvSpPr/>
          <p:nvPr/>
        </p:nvSpPr>
        <p:spPr>
          <a:xfrm>
            <a:off x="9726305" y="1524941"/>
            <a:ext cx="1419367" cy="1473958"/>
          </a:xfrm>
          <a:prstGeom prst="roundRect">
            <a:avLst>
              <a:gd name="adj" fmla="val 11859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Group 26"/>
          <p:cNvGrpSpPr>
            <a:grpSpLocks noChangeAspect="1"/>
          </p:cNvGrpSpPr>
          <p:nvPr/>
        </p:nvGrpSpPr>
        <p:grpSpPr bwMode="auto">
          <a:xfrm>
            <a:off x="10035938" y="1885533"/>
            <a:ext cx="790812" cy="790812"/>
            <a:chOff x="4822" y="2738"/>
            <a:chExt cx="248" cy="248"/>
          </a:xfrm>
          <a:solidFill>
            <a:schemeClr val="bg1"/>
          </a:solidFill>
        </p:grpSpPr>
        <p:sp>
          <p:nvSpPr>
            <p:cNvPr id="46" name="Freeform 27"/>
            <p:cNvSpPr>
              <a:spLocks noEditPoints="1"/>
            </p:cNvSpPr>
            <p:nvPr/>
          </p:nvSpPr>
          <p:spPr bwMode="auto">
            <a:xfrm>
              <a:off x="4822" y="2738"/>
              <a:ext cx="248" cy="248"/>
            </a:xfrm>
            <a:custGeom>
              <a:avLst/>
              <a:gdLst>
                <a:gd name="T0" fmla="*/ 93 w 102"/>
                <a:gd name="T1" fmla="*/ 0 h 102"/>
                <a:gd name="T2" fmla="*/ 22 w 102"/>
                <a:gd name="T3" fmla="*/ 0 h 102"/>
                <a:gd name="T4" fmla="*/ 13 w 102"/>
                <a:gd name="T5" fmla="*/ 10 h 102"/>
                <a:gd name="T6" fmla="*/ 13 w 102"/>
                <a:gd name="T7" fmla="*/ 16 h 102"/>
                <a:gd name="T8" fmla="*/ 10 w 102"/>
                <a:gd name="T9" fmla="*/ 16 h 102"/>
                <a:gd name="T10" fmla="*/ 0 w 102"/>
                <a:gd name="T11" fmla="*/ 26 h 102"/>
                <a:gd name="T12" fmla="*/ 0 w 102"/>
                <a:gd name="T13" fmla="*/ 90 h 102"/>
                <a:gd name="T14" fmla="*/ 13 w 102"/>
                <a:gd name="T15" fmla="*/ 102 h 102"/>
                <a:gd name="T16" fmla="*/ 90 w 102"/>
                <a:gd name="T17" fmla="*/ 102 h 102"/>
                <a:gd name="T18" fmla="*/ 102 w 102"/>
                <a:gd name="T19" fmla="*/ 90 h 102"/>
                <a:gd name="T20" fmla="*/ 102 w 102"/>
                <a:gd name="T21" fmla="*/ 10 h 102"/>
                <a:gd name="T22" fmla="*/ 93 w 102"/>
                <a:gd name="T23" fmla="*/ 0 h 102"/>
                <a:gd name="T24" fmla="*/ 96 w 102"/>
                <a:gd name="T25" fmla="*/ 90 h 102"/>
                <a:gd name="T26" fmla="*/ 90 w 102"/>
                <a:gd name="T27" fmla="*/ 96 h 102"/>
                <a:gd name="T28" fmla="*/ 13 w 102"/>
                <a:gd name="T29" fmla="*/ 96 h 102"/>
                <a:gd name="T30" fmla="*/ 6 w 102"/>
                <a:gd name="T31" fmla="*/ 90 h 102"/>
                <a:gd name="T32" fmla="*/ 6 w 102"/>
                <a:gd name="T33" fmla="*/ 26 h 102"/>
                <a:gd name="T34" fmla="*/ 10 w 102"/>
                <a:gd name="T35" fmla="*/ 22 h 102"/>
                <a:gd name="T36" fmla="*/ 13 w 102"/>
                <a:gd name="T37" fmla="*/ 22 h 102"/>
                <a:gd name="T38" fmla="*/ 13 w 102"/>
                <a:gd name="T39" fmla="*/ 86 h 102"/>
                <a:gd name="T40" fmla="*/ 16 w 102"/>
                <a:gd name="T41" fmla="*/ 90 h 102"/>
                <a:gd name="T42" fmla="*/ 19 w 102"/>
                <a:gd name="T43" fmla="*/ 86 h 102"/>
                <a:gd name="T44" fmla="*/ 19 w 102"/>
                <a:gd name="T45" fmla="*/ 10 h 102"/>
                <a:gd name="T46" fmla="*/ 22 w 102"/>
                <a:gd name="T47" fmla="*/ 6 h 102"/>
                <a:gd name="T48" fmla="*/ 93 w 102"/>
                <a:gd name="T49" fmla="*/ 6 h 102"/>
                <a:gd name="T50" fmla="*/ 96 w 102"/>
                <a:gd name="T51" fmla="*/ 10 h 102"/>
                <a:gd name="T52" fmla="*/ 96 w 102"/>
                <a:gd name="T53" fmla="*/ 90 h 102"/>
                <a:gd name="T54" fmla="*/ 96 w 102"/>
                <a:gd name="T55" fmla="*/ 90 h 102"/>
                <a:gd name="T56" fmla="*/ 96 w 102"/>
                <a:gd name="T57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2" h="102">
                  <a:moveTo>
                    <a:pt x="9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3" y="4"/>
                    <a:pt x="13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4" y="16"/>
                    <a:pt x="0" y="20"/>
                    <a:pt x="0" y="2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7"/>
                    <a:pt x="6" y="102"/>
                    <a:pt x="13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7" y="102"/>
                    <a:pt x="102" y="97"/>
                    <a:pt x="102" y="9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4"/>
                    <a:pt x="98" y="0"/>
                    <a:pt x="93" y="0"/>
                  </a:cubicBezTo>
                  <a:close/>
                  <a:moveTo>
                    <a:pt x="96" y="90"/>
                  </a:moveTo>
                  <a:cubicBezTo>
                    <a:pt x="96" y="93"/>
                    <a:pt x="93" y="96"/>
                    <a:pt x="90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9" y="96"/>
                    <a:pt x="6" y="93"/>
                    <a:pt x="6" y="90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4"/>
                    <a:pt x="8" y="22"/>
                    <a:pt x="10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8"/>
                    <a:pt x="14" y="90"/>
                    <a:pt x="16" y="90"/>
                  </a:cubicBezTo>
                  <a:cubicBezTo>
                    <a:pt x="18" y="90"/>
                    <a:pt x="19" y="88"/>
                    <a:pt x="19" y="86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8"/>
                    <a:pt x="21" y="6"/>
                    <a:pt x="22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5" y="6"/>
                    <a:pt x="96" y="8"/>
                    <a:pt x="96" y="10"/>
                  </a:cubicBezTo>
                  <a:lnTo>
                    <a:pt x="96" y="90"/>
                  </a:lnTo>
                  <a:close/>
                  <a:moveTo>
                    <a:pt x="96" y="90"/>
                  </a:moveTo>
                  <a:cubicBezTo>
                    <a:pt x="96" y="90"/>
                    <a:pt x="96" y="90"/>
                    <a:pt x="96" y="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28"/>
            <p:cNvSpPr>
              <a:spLocks noEditPoints="1"/>
            </p:cNvSpPr>
            <p:nvPr/>
          </p:nvSpPr>
          <p:spPr bwMode="auto">
            <a:xfrm>
              <a:off x="4971" y="2830"/>
              <a:ext cx="70" cy="10"/>
            </a:xfrm>
            <a:custGeom>
              <a:avLst/>
              <a:gdLst>
                <a:gd name="T0" fmla="*/ 1 w 29"/>
                <a:gd name="T1" fmla="*/ 4 h 4"/>
                <a:gd name="T2" fmla="*/ 27 w 29"/>
                <a:gd name="T3" fmla="*/ 4 h 4"/>
                <a:gd name="T4" fmla="*/ 29 w 29"/>
                <a:gd name="T5" fmla="*/ 2 h 4"/>
                <a:gd name="T6" fmla="*/ 27 w 29"/>
                <a:gd name="T7" fmla="*/ 0 h 4"/>
                <a:gd name="T8" fmla="*/ 1 w 29"/>
                <a:gd name="T9" fmla="*/ 0 h 4"/>
                <a:gd name="T10" fmla="*/ 0 w 29"/>
                <a:gd name="T11" fmla="*/ 2 h 4"/>
                <a:gd name="T12" fmla="*/ 1 w 29"/>
                <a:gd name="T13" fmla="*/ 4 h 4"/>
                <a:gd name="T14" fmla="*/ 1 w 29"/>
                <a:gd name="T15" fmla="*/ 4 h 4"/>
                <a:gd name="T16" fmla="*/ 1 w 29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">
                  <a:moveTo>
                    <a:pt x="1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29"/>
            <p:cNvSpPr>
              <a:spLocks noEditPoints="1"/>
            </p:cNvSpPr>
            <p:nvPr/>
          </p:nvSpPr>
          <p:spPr bwMode="auto">
            <a:xfrm>
              <a:off x="4971" y="2808"/>
              <a:ext cx="70" cy="7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1 h 3"/>
                <a:gd name="T6" fmla="*/ 27 w 29"/>
                <a:gd name="T7" fmla="*/ 0 h 3"/>
                <a:gd name="T8" fmla="*/ 1 w 29"/>
                <a:gd name="T9" fmla="*/ 0 h 3"/>
                <a:gd name="T10" fmla="*/ 0 w 29"/>
                <a:gd name="T11" fmla="*/ 1 h 3"/>
                <a:gd name="T12" fmla="*/ 1 w 29"/>
                <a:gd name="T13" fmla="*/ 3 h 3"/>
                <a:gd name="T14" fmla="*/ 1 w 29"/>
                <a:gd name="T15" fmla="*/ 3 h 3"/>
                <a:gd name="T16" fmla="*/ 1 w 2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9" y="2"/>
                    <a:pt x="29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30"/>
            <p:cNvSpPr>
              <a:spLocks noEditPoints="1"/>
            </p:cNvSpPr>
            <p:nvPr/>
          </p:nvSpPr>
          <p:spPr bwMode="auto">
            <a:xfrm>
              <a:off x="4971" y="2784"/>
              <a:ext cx="70" cy="7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2 h 3"/>
                <a:gd name="T6" fmla="*/ 27 w 29"/>
                <a:gd name="T7" fmla="*/ 0 h 3"/>
                <a:gd name="T8" fmla="*/ 1 w 29"/>
                <a:gd name="T9" fmla="*/ 0 h 3"/>
                <a:gd name="T10" fmla="*/ 0 w 29"/>
                <a:gd name="T11" fmla="*/ 2 h 3"/>
                <a:gd name="T12" fmla="*/ 1 w 29"/>
                <a:gd name="T13" fmla="*/ 3 h 3"/>
                <a:gd name="T14" fmla="*/ 1 w 29"/>
                <a:gd name="T15" fmla="*/ 3 h 3"/>
                <a:gd name="T16" fmla="*/ 1 w 2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1"/>
            <p:cNvSpPr>
              <a:spLocks noEditPoints="1"/>
            </p:cNvSpPr>
            <p:nvPr/>
          </p:nvSpPr>
          <p:spPr bwMode="auto">
            <a:xfrm>
              <a:off x="4886" y="2947"/>
              <a:ext cx="68" cy="10"/>
            </a:xfrm>
            <a:custGeom>
              <a:avLst/>
              <a:gdLst>
                <a:gd name="T0" fmla="*/ 27 w 28"/>
                <a:gd name="T1" fmla="*/ 0 h 4"/>
                <a:gd name="T2" fmla="*/ 1 w 28"/>
                <a:gd name="T3" fmla="*/ 0 h 4"/>
                <a:gd name="T4" fmla="*/ 0 w 28"/>
                <a:gd name="T5" fmla="*/ 2 h 4"/>
                <a:gd name="T6" fmla="*/ 1 w 28"/>
                <a:gd name="T7" fmla="*/ 4 h 4"/>
                <a:gd name="T8" fmla="*/ 27 w 28"/>
                <a:gd name="T9" fmla="*/ 4 h 4"/>
                <a:gd name="T10" fmla="*/ 28 w 28"/>
                <a:gd name="T11" fmla="*/ 2 h 4"/>
                <a:gd name="T12" fmla="*/ 27 w 28"/>
                <a:gd name="T13" fmla="*/ 0 h 4"/>
                <a:gd name="T14" fmla="*/ 27 w 28"/>
                <a:gd name="T15" fmla="*/ 0 h 4"/>
                <a:gd name="T16" fmla="*/ 27 w 2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32"/>
            <p:cNvSpPr>
              <a:spLocks noEditPoints="1"/>
            </p:cNvSpPr>
            <p:nvPr/>
          </p:nvSpPr>
          <p:spPr bwMode="auto">
            <a:xfrm>
              <a:off x="4886" y="2925"/>
              <a:ext cx="68" cy="7"/>
            </a:xfrm>
            <a:custGeom>
              <a:avLst/>
              <a:gdLst>
                <a:gd name="T0" fmla="*/ 27 w 28"/>
                <a:gd name="T1" fmla="*/ 0 h 3"/>
                <a:gd name="T2" fmla="*/ 1 w 28"/>
                <a:gd name="T3" fmla="*/ 0 h 3"/>
                <a:gd name="T4" fmla="*/ 0 w 28"/>
                <a:gd name="T5" fmla="*/ 1 h 3"/>
                <a:gd name="T6" fmla="*/ 1 w 28"/>
                <a:gd name="T7" fmla="*/ 3 h 3"/>
                <a:gd name="T8" fmla="*/ 27 w 28"/>
                <a:gd name="T9" fmla="*/ 3 h 3"/>
                <a:gd name="T10" fmla="*/ 28 w 28"/>
                <a:gd name="T11" fmla="*/ 1 h 3"/>
                <a:gd name="T12" fmla="*/ 27 w 28"/>
                <a:gd name="T13" fmla="*/ 0 h 3"/>
                <a:gd name="T14" fmla="*/ 27 w 28"/>
                <a:gd name="T15" fmla="*/ 0 h 3"/>
                <a:gd name="T16" fmla="*/ 27 w 28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33"/>
            <p:cNvSpPr>
              <a:spLocks noEditPoints="1"/>
            </p:cNvSpPr>
            <p:nvPr/>
          </p:nvSpPr>
          <p:spPr bwMode="auto">
            <a:xfrm>
              <a:off x="4886" y="2901"/>
              <a:ext cx="68" cy="7"/>
            </a:xfrm>
            <a:custGeom>
              <a:avLst/>
              <a:gdLst>
                <a:gd name="T0" fmla="*/ 27 w 28"/>
                <a:gd name="T1" fmla="*/ 0 h 3"/>
                <a:gd name="T2" fmla="*/ 1 w 28"/>
                <a:gd name="T3" fmla="*/ 0 h 3"/>
                <a:gd name="T4" fmla="*/ 0 w 28"/>
                <a:gd name="T5" fmla="*/ 2 h 3"/>
                <a:gd name="T6" fmla="*/ 1 w 28"/>
                <a:gd name="T7" fmla="*/ 3 h 3"/>
                <a:gd name="T8" fmla="*/ 27 w 28"/>
                <a:gd name="T9" fmla="*/ 3 h 3"/>
                <a:gd name="T10" fmla="*/ 28 w 28"/>
                <a:gd name="T11" fmla="*/ 2 h 3"/>
                <a:gd name="T12" fmla="*/ 27 w 28"/>
                <a:gd name="T13" fmla="*/ 0 h 3"/>
                <a:gd name="T14" fmla="*/ 27 w 28"/>
                <a:gd name="T15" fmla="*/ 0 h 3"/>
                <a:gd name="T16" fmla="*/ 27 w 28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3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34"/>
            <p:cNvSpPr>
              <a:spLocks noEditPoints="1"/>
            </p:cNvSpPr>
            <p:nvPr/>
          </p:nvSpPr>
          <p:spPr bwMode="auto">
            <a:xfrm>
              <a:off x="4971" y="2947"/>
              <a:ext cx="70" cy="10"/>
            </a:xfrm>
            <a:custGeom>
              <a:avLst/>
              <a:gdLst>
                <a:gd name="T0" fmla="*/ 27 w 29"/>
                <a:gd name="T1" fmla="*/ 0 h 4"/>
                <a:gd name="T2" fmla="*/ 1 w 29"/>
                <a:gd name="T3" fmla="*/ 0 h 4"/>
                <a:gd name="T4" fmla="*/ 0 w 29"/>
                <a:gd name="T5" fmla="*/ 2 h 4"/>
                <a:gd name="T6" fmla="*/ 1 w 29"/>
                <a:gd name="T7" fmla="*/ 4 h 4"/>
                <a:gd name="T8" fmla="*/ 27 w 29"/>
                <a:gd name="T9" fmla="*/ 4 h 4"/>
                <a:gd name="T10" fmla="*/ 29 w 29"/>
                <a:gd name="T11" fmla="*/ 2 h 4"/>
                <a:gd name="T12" fmla="*/ 27 w 29"/>
                <a:gd name="T13" fmla="*/ 0 h 4"/>
                <a:gd name="T14" fmla="*/ 27 w 29"/>
                <a:gd name="T15" fmla="*/ 0 h 4"/>
                <a:gd name="T16" fmla="*/ 27 w 2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35"/>
            <p:cNvSpPr>
              <a:spLocks noEditPoints="1"/>
            </p:cNvSpPr>
            <p:nvPr/>
          </p:nvSpPr>
          <p:spPr bwMode="auto">
            <a:xfrm>
              <a:off x="4971" y="2925"/>
              <a:ext cx="70" cy="7"/>
            </a:xfrm>
            <a:custGeom>
              <a:avLst/>
              <a:gdLst>
                <a:gd name="T0" fmla="*/ 27 w 29"/>
                <a:gd name="T1" fmla="*/ 0 h 3"/>
                <a:gd name="T2" fmla="*/ 1 w 29"/>
                <a:gd name="T3" fmla="*/ 0 h 3"/>
                <a:gd name="T4" fmla="*/ 0 w 29"/>
                <a:gd name="T5" fmla="*/ 1 h 3"/>
                <a:gd name="T6" fmla="*/ 1 w 29"/>
                <a:gd name="T7" fmla="*/ 3 h 3"/>
                <a:gd name="T8" fmla="*/ 27 w 29"/>
                <a:gd name="T9" fmla="*/ 3 h 3"/>
                <a:gd name="T10" fmla="*/ 29 w 29"/>
                <a:gd name="T11" fmla="*/ 1 h 3"/>
                <a:gd name="T12" fmla="*/ 27 w 29"/>
                <a:gd name="T13" fmla="*/ 0 h 3"/>
                <a:gd name="T14" fmla="*/ 27 w 29"/>
                <a:gd name="T15" fmla="*/ 0 h 3"/>
                <a:gd name="T16" fmla="*/ 27 w 2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9" y="2"/>
                    <a:pt x="29" y="1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36"/>
            <p:cNvSpPr>
              <a:spLocks noEditPoints="1"/>
            </p:cNvSpPr>
            <p:nvPr/>
          </p:nvSpPr>
          <p:spPr bwMode="auto">
            <a:xfrm>
              <a:off x="4971" y="2901"/>
              <a:ext cx="70" cy="7"/>
            </a:xfrm>
            <a:custGeom>
              <a:avLst/>
              <a:gdLst>
                <a:gd name="T0" fmla="*/ 27 w 29"/>
                <a:gd name="T1" fmla="*/ 0 h 3"/>
                <a:gd name="T2" fmla="*/ 1 w 29"/>
                <a:gd name="T3" fmla="*/ 0 h 3"/>
                <a:gd name="T4" fmla="*/ 0 w 29"/>
                <a:gd name="T5" fmla="*/ 2 h 3"/>
                <a:gd name="T6" fmla="*/ 1 w 29"/>
                <a:gd name="T7" fmla="*/ 3 h 3"/>
                <a:gd name="T8" fmla="*/ 27 w 29"/>
                <a:gd name="T9" fmla="*/ 3 h 3"/>
                <a:gd name="T10" fmla="*/ 29 w 29"/>
                <a:gd name="T11" fmla="*/ 2 h 3"/>
                <a:gd name="T12" fmla="*/ 27 w 29"/>
                <a:gd name="T13" fmla="*/ 0 h 3"/>
                <a:gd name="T14" fmla="*/ 27 w 29"/>
                <a:gd name="T15" fmla="*/ 0 h 3"/>
                <a:gd name="T16" fmla="*/ 27 w 2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37"/>
            <p:cNvSpPr>
              <a:spLocks noEditPoints="1"/>
            </p:cNvSpPr>
            <p:nvPr/>
          </p:nvSpPr>
          <p:spPr bwMode="auto">
            <a:xfrm>
              <a:off x="4886" y="2854"/>
              <a:ext cx="155" cy="8"/>
            </a:xfrm>
            <a:custGeom>
              <a:avLst/>
              <a:gdLst>
                <a:gd name="T0" fmla="*/ 62 w 64"/>
                <a:gd name="T1" fmla="*/ 0 h 3"/>
                <a:gd name="T2" fmla="*/ 1 w 64"/>
                <a:gd name="T3" fmla="*/ 0 h 3"/>
                <a:gd name="T4" fmla="*/ 0 w 64"/>
                <a:gd name="T5" fmla="*/ 2 h 3"/>
                <a:gd name="T6" fmla="*/ 1 w 64"/>
                <a:gd name="T7" fmla="*/ 3 h 3"/>
                <a:gd name="T8" fmla="*/ 62 w 64"/>
                <a:gd name="T9" fmla="*/ 3 h 3"/>
                <a:gd name="T10" fmla="*/ 64 w 64"/>
                <a:gd name="T11" fmla="*/ 2 h 3"/>
                <a:gd name="T12" fmla="*/ 62 w 64"/>
                <a:gd name="T13" fmla="*/ 0 h 3"/>
                <a:gd name="T14" fmla="*/ 62 w 64"/>
                <a:gd name="T15" fmla="*/ 0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38"/>
            <p:cNvSpPr>
              <a:spLocks noEditPoints="1"/>
            </p:cNvSpPr>
            <p:nvPr/>
          </p:nvSpPr>
          <p:spPr bwMode="auto">
            <a:xfrm>
              <a:off x="4886" y="2879"/>
              <a:ext cx="155" cy="7"/>
            </a:xfrm>
            <a:custGeom>
              <a:avLst/>
              <a:gdLst>
                <a:gd name="T0" fmla="*/ 62 w 64"/>
                <a:gd name="T1" fmla="*/ 0 h 3"/>
                <a:gd name="T2" fmla="*/ 1 w 64"/>
                <a:gd name="T3" fmla="*/ 0 h 3"/>
                <a:gd name="T4" fmla="*/ 0 w 64"/>
                <a:gd name="T5" fmla="*/ 1 h 3"/>
                <a:gd name="T6" fmla="*/ 1 w 64"/>
                <a:gd name="T7" fmla="*/ 3 h 3"/>
                <a:gd name="T8" fmla="*/ 62 w 64"/>
                <a:gd name="T9" fmla="*/ 3 h 3"/>
                <a:gd name="T10" fmla="*/ 64 w 64"/>
                <a:gd name="T11" fmla="*/ 1 h 3"/>
                <a:gd name="T12" fmla="*/ 62 w 64"/>
                <a:gd name="T13" fmla="*/ 0 h 3"/>
                <a:gd name="T14" fmla="*/ 62 w 64"/>
                <a:gd name="T15" fmla="*/ 0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39"/>
            <p:cNvSpPr>
              <a:spLocks noEditPoints="1"/>
            </p:cNvSpPr>
            <p:nvPr/>
          </p:nvSpPr>
          <p:spPr bwMode="auto">
            <a:xfrm>
              <a:off x="4886" y="2769"/>
              <a:ext cx="68" cy="71"/>
            </a:xfrm>
            <a:custGeom>
              <a:avLst/>
              <a:gdLst>
                <a:gd name="T0" fmla="*/ 3 w 28"/>
                <a:gd name="T1" fmla="*/ 29 h 29"/>
                <a:gd name="T2" fmla="*/ 25 w 28"/>
                <a:gd name="T3" fmla="*/ 29 h 29"/>
                <a:gd name="T4" fmla="*/ 28 w 28"/>
                <a:gd name="T5" fmla="*/ 25 h 29"/>
                <a:gd name="T6" fmla="*/ 28 w 28"/>
                <a:gd name="T7" fmla="*/ 3 h 29"/>
                <a:gd name="T8" fmla="*/ 25 w 28"/>
                <a:gd name="T9" fmla="*/ 0 h 29"/>
                <a:gd name="T10" fmla="*/ 3 w 28"/>
                <a:gd name="T11" fmla="*/ 0 h 29"/>
                <a:gd name="T12" fmla="*/ 0 w 28"/>
                <a:gd name="T13" fmla="*/ 3 h 29"/>
                <a:gd name="T14" fmla="*/ 0 w 28"/>
                <a:gd name="T15" fmla="*/ 25 h 29"/>
                <a:gd name="T16" fmla="*/ 3 w 28"/>
                <a:gd name="T17" fmla="*/ 29 h 29"/>
                <a:gd name="T18" fmla="*/ 6 w 28"/>
                <a:gd name="T19" fmla="*/ 6 h 29"/>
                <a:gd name="T20" fmla="*/ 22 w 28"/>
                <a:gd name="T21" fmla="*/ 6 h 29"/>
                <a:gd name="T22" fmla="*/ 22 w 28"/>
                <a:gd name="T23" fmla="*/ 22 h 29"/>
                <a:gd name="T24" fmla="*/ 6 w 28"/>
                <a:gd name="T25" fmla="*/ 22 h 29"/>
                <a:gd name="T26" fmla="*/ 6 w 28"/>
                <a:gd name="T27" fmla="*/ 6 h 29"/>
                <a:gd name="T28" fmla="*/ 6 w 28"/>
                <a:gd name="T29" fmla="*/ 6 h 29"/>
                <a:gd name="T30" fmla="*/ 6 w 28"/>
                <a:gd name="T3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8" y="27"/>
                    <a:pt x="28" y="2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1"/>
                    <a:pt x="27" y="0"/>
                    <a:pt x="2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lose/>
                  <a:moveTo>
                    <a:pt x="6" y="6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6" y="22"/>
                    <a:pt x="6" y="22"/>
                    <a:pt x="6" y="22"/>
                  </a:cubicBezTo>
                  <a:lnTo>
                    <a:pt x="6" y="6"/>
                  </a:ln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6" name="Freeform 43"/>
          <p:cNvSpPr>
            <a:spLocks noEditPoints="1"/>
          </p:cNvSpPr>
          <p:nvPr/>
        </p:nvSpPr>
        <p:spPr bwMode="auto">
          <a:xfrm>
            <a:off x="1162050" y="4956176"/>
            <a:ext cx="1223962" cy="1071562"/>
          </a:xfrm>
          <a:custGeom>
            <a:avLst/>
            <a:gdLst>
              <a:gd name="T0" fmla="*/ 622 w 931"/>
              <a:gd name="T1" fmla="*/ 710 h 814"/>
              <a:gd name="T2" fmla="*/ 604 w 931"/>
              <a:gd name="T3" fmla="*/ 707 h 814"/>
              <a:gd name="T4" fmla="*/ 542 w 931"/>
              <a:gd name="T5" fmla="*/ 707 h 814"/>
              <a:gd name="T6" fmla="*/ 542 w 931"/>
              <a:gd name="T7" fmla="*/ 635 h 814"/>
              <a:gd name="T8" fmla="*/ 670 w 931"/>
              <a:gd name="T9" fmla="*/ 635 h 814"/>
              <a:gd name="T10" fmla="*/ 765 w 931"/>
              <a:gd name="T11" fmla="*/ 585 h 814"/>
              <a:gd name="T12" fmla="*/ 742 w 931"/>
              <a:gd name="T13" fmla="*/ 543 h 814"/>
              <a:gd name="T14" fmla="*/ 92 w 931"/>
              <a:gd name="T15" fmla="*/ 543 h 814"/>
              <a:gd name="T16" fmla="*/ 92 w 931"/>
              <a:gd name="T17" fmla="*/ 92 h 814"/>
              <a:gd name="T18" fmla="*/ 839 w 931"/>
              <a:gd name="T19" fmla="*/ 92 h 814"/>
              <a:gd name="T20" fmla="*/ 839 w 931"/>
              <a:gd name="T21" fmla="*/ 206 h 814"/>
              <a:gd name="T22" fmla="*/ 931 w 931"/>
              <a:gd name="T23" fmla="*/ 189 h 814"/>
              <a:gd name="T24" fmla="*/ 931 w 931"/>
              <a:gd name="T25" fmla="*/ 79 h 814"/>
              <a:gd name="T26" fmla="*/ 851 w 931"/>
              <a:gd name="T27" fmla="*/ 0 h 814"/>
              <a:gd name="T28" fmla="*/ 79 w 931"/>
              <a:gd name="T29" fmla="*/ 0 h 814"/>
              <a:gd name="T30" fmla="*/ 0 w 931"/>
              <a:gd name="T31" fmla="*/ 79 h 814"/>
              <a:gd name="T32" fmla="*/ 0 w 931"/>
              <a:gd name="T33" fmla="*/ 556 h 814"/>
              <a:gd name="T34" fmla="*/ 79 w 931"/>
              <a:gd name="T35" fmla="*/ 635 h 814"/>
              <a:gd name="T36" fmla="*/ 389 w 931"/>
              <a:gd name="T37" fmla="*/ 635 h 814"/>
              <a:gd name="T38" fmla="*/ 389 w 931"/>
              <a:gd name="T39" fmla="*/ 707 h 814"/>
              <a:gd name="T40" fmla="*/ 326 w 931"/>
              <a:gd name="T41" fmla="*/ 707 h 814"/>
              <a:gd name="T42" fmla="*/ 273 w 931"/>
              <a:gd name="T43" fmla="*/ 761 h 814"/>
              <a:gd name="T44" fmla="*/ 326 w 931"/>
              <a:gd name="T45" fmla="*/ 814 h 814"/>
              <a:gd name="T46" fmla="*/ 604 w 931"/>
              <a:gd name="T47" fmla="*/ 814 h 814"/>
              <a:gd name="T48" fmla="*/ 607 w 931"/>
              <a:gd name="T49" fmla="*/ 814 h 814"/>
              <a:gd name="T50" fmla="*/ 622 w 931"/>
              <a:gd name="T51" fmla="*/ 710 h 814"/>
              <a:gd name="T52" fmla="*/ 622 w 931"/>
              <a:gd name="T53" fmla="*/ 710 h 814"/>
              <a:gd name="T54" fmla="*/ 622 w 931"/>
              <a:gd name="T55" fmla="*/ 71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1" h="814">
                <a:moveTo>
                  <a:pt x="622" y="710"/>
                </a:moveTo>
                <a:cubicBezTo>
                  <a:pt x="616" y="708"/>
                  <a:pt x="610" y="707"/>
                  <a:pt x="604" y="707"/>
                </a:cubicBezTo>
                <a:cubicBezTo>
                  <a:pt x="542" y="707"/>
                  <a:pt x="542" y="707"/>
                  <a:pt x="542" y="707"/>
                </a:cubicBezTo>
                <a:cubicBezTo>
                  <a:pt x="542" y="635"/>
                  <a:pt x="542" y="635"/>
                  <a:pt x="542" y="635"/>
                </a:cubicBezTo>
                <a:cubicBezTo>
                  <a:pt x="670" y="635"/>
                  <a:pt x="670" y="635"/>
                  <a:pt x="670" y="635"/>
                </a:cubicBezTo>
                <a:cubicBezTo>
                  <a:pt x="697" y="611"/>
                  <a:pt x="730" y="596"/>
                  <a:pt x="765" y="585"/>
                </a:cubicBezTo>
                <a:cubicBezTo>
                  <a:pt x="756" y="572"/>
                  <a:pt x="748" y="558"/>
                  <a:pt x="742" y="543"/>
                </a:cubicBezTo>
                <a:cubicBezTo>
                  <a:pt x="92" y="543"/>
                  <a:pt x="92" y="543"/>
                  <a:pt x="92" y="543"/>
                </a:cubicBezTo>
                <a:cubicBezTo>
                  <a:pt x="92" y="92"/>
                  <a:pt x="92" y="92"/>
                  <a:pt x="92" y="92"/>
                </a:cubicBezTo>
                <a:cubicBezTo>
                  <a:pt x="839" y="92"/>
                  <a:pt x="839" y="92"/>
                  <a:pt x="839" y="92"/>
                </a:cubicBezTo>
                <a:cubicBezTo>
                  <a:pt x="839" y="206"/>
                  <a:pt x="839" y="206"/>
                  <a:pt x="839" y="206"/>
                </a:cubicBezTo>
                <a:cubicBezTo>
                  <a:pt x="866" y="195"/>
                  <a:pt x="898" y="189"/>
                  <a:pt x="931" y="189"/>
                </a:cubicBezTo>
                <a:cubicBezTo>
                  <a:pt x="931" y="79"/>
                  <a:pt x="931" y="79"/>
                  <a:pt x="931" y="79"/>
                </a:cubicBezTo>
                <a:cubicBezTo>
                  <a:pt x="931" y="36"/>
                  <a:pt x="895" y="0"/>
                  <a:pt x="85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6" y="0"/>
                  <a:pt x="0" y="36"/>
                  <a:pt x="0" y="79"/>
                </a:cubicBezTo>
                <a:cubicBezTo>
                  <a:pt x="0" y="556"/>
                  <a:pt x="0" y="556"/>
                  <a:pt x="0" y="556"/>
                </a:cubicBezTo>
                <a:cubicBezTo>
                  <a:pt x="0" y="600"/>
                  <a:pt x="36" y="635"/>
                  <a:pt x="79" y="635"/>
                </a:cubicBezTo>
                <a:cubicBezTo>
                  <a:pt x="389" y="635"/>
                  <a:pt x="389" y="635"/>
                  <a:pt x="389" y="635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26" y="707"/>
                  <a:pt x="326" y="707"/>
                  <a:pt x="326" y="707"/>
                </a:cubicBezTo>
                <a:cubicBezTo>
                  <a:pt x="297" y="707"/>
                  <a:pt x="273" y="731"/>
                  <a:pt x="273" y="761"/>
                </a:cubicBezTo>
                <a:cubicBezTo>
                  <a:pt x="273" y="790"/>
                  <a:pt x="297" y="814"/>
                  <a:pt x="326" y="814"/>
                </a:cubicBezTo>
                <a:cubicBezTo>
                  <a:pt x="604" y="814"/>
                  <a:pt x="604" y="814"/>
                  <a:pt x="604" y="814"/>
                </a:cubicBezTo>
                <a:cubicBezTo>
                  <a:pt x="605" y="814"/>
                  <a:pt x="606" y="814"/>
                  <a:pt x="607" y="814"/>
                </a:cubicBezTo>
                <a:cubicBezTo>
                  <a:pt x="609" y="774"/>
                  <a:pt x="612" y="740"/>
                  <a:pt x="622" y="710"/>
                </a:cubicBezTo>
                <a:close/>
                <a:moveTo>
                  <a:pt x="622" y="710"/>
                </a:moveTo>
                <a:cubicBezTo>
                  <a:pt x="622" y="710"/>
                  <a:pt x="622" y="710"/>
                  <a:pt x="622" y="71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44"/>
          <p:cNvSpPr>
            <a:spLocks noEditPoints="1"/>
          </p:cNvSpPr>
          <p:nvPr/>
        </p:nvSpPr>
        <p:spPr bwMode="auto">
          <a:xfrm>
            <a:off x="2028824" y="5264151"/>
            <a:ext cx="714375" cy="871537"/>
          </a:xfrm>
          <a:custGeom>
            <a:avLst/>
            <a:gdLst>
              <a:gd name="T0" fmla="*/ 543 w 543"/>
              <a:gd name="T1" fmla="*/ 624 h 662"/>
              <a:gd name="T2" fmla="*/ 516 w 543"/>
              <a:gd name="T3" fmla="*/ 455 h 662"/>
              <a:gd name="T4" fmla="*/ 357 w 543"/>
              <a:gd name="T5" fmla="*/ 379 h 662"/>
              <a:gd name="T6" fmla="*/ 357 w 543"/>
              <a:gd name="T7" fmla="*/ 379 h 662"/>
              <a:gd name="T8" fmla="*/ 336 w 543"/>
              <a:gd name="T9" fmla="*/ 376 h 662"/>
              <a:gd name="T10" fmla="*/ 334 w 543"/>
              <a:gd name="T11" fmla="*/ 363 h 662"/>
              <a:gd name="T12" fmla="*/ 430 w 543"/>
              <a:gd name="T13" fmla="*/ 189 h 662"/>
              <a:gd name="T14" fmla="*/ 402 w 543"/>
              <a:gd name="T15" fmla="*/ 56 h 662"/>
              <a:gd name="T16" fmla="*/ 272 w 543"/>
              <a:gd name="T17" fmla="*/ 0 h 662"/>
              <a:gd name="T18" fmla="*/ 142 w 543"/>
              <a:gd name="T19" fmla="*/ 56 h 662"/>
              <a:gd name="T20" fmla="*/ 114 w 543"/>
              <a:gd name="T21" fmla="*/ 189 h 662"/>
              <a:gd name="T22" fmla="*/ 209 w 543"/>
              <a:gd name="T23" fmla="*/ 363 h 662"/>
              <a:gd name="T24" fmla="*/ 208 w 543"/>
              <a:gd name="T25" fmla="*/ 376 h 662"/>
              <a:gd name="T26" fmla="*/ 186 w 543"/>
              <a:gd name="T27" fmla="*/ 379 h 662"/>
              <a:gd name="T28" fmla="*/ 186 w 543"/>
              <a:gd name="T29" fmla="*/ 379 h 662"/>
              <a:gd name="T30" fmla="*/ 28 w 543"/>
              <a:gd name="T31" fmla="*/ 455 h 662"/>
              <a:gd name="T32" fmla="*/ 1 w 543"/>
              <a:gd name="T33" fmla="*/ 624 h 662"/>
              <a:gd name="T34" fmla="*/ 0 w 543"/>
              <a:gd name="T35" fmla="*/ 636 h 662"/>
              <a:gd name="T36" fmla="*/ 8 w 543"/>
              <a:gd name="T37" fmla="*/ 655 h 662"/>
              <a:gd name="T38" fmla="*/ 26 w 543"/>
              <a:gd name="T39" fmla="*/ 662 h 662"/>
              <a:gd name="T40" fmla="*/ 517 w 543"/>
              <a:gd name="T41" fmla="*/ 662 h 662"/>
              <a:gd name="T42" fmla="*/ 536 w 543"/>
              <a:gd name="T43" fmla="*/ 655 h 662"/>
              <a:gd name="T44" fmla="*/ 543 w 543"/>
              <a:gd name="T45" fmla="*/ 636 h 662"/>
              <a:gd name="T46" fmla="*/ 543 w 543"/>
              <a:gd name="T47" fmla="*/ 624 h 662"/>
              <a:gd name="T48" fmla="*/ 543 w 543"/>
              <a:gd name="T49" fmla="*/ 624 h 662"/>
              <a:gd name="T50" fmla="*/ 543 w 543"/>
              <a:gd name="T51" fmla="*/ 624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43" h="662">
                <a:moveTo>
                  <a:pt x="543" y="624"/>
                </a:moveTo>
                <a:cubicBezTo>
                  <a:pt x="541" y="545"/>
                  <a:pt x="540" y="493"/>
                  <a:pt x="516" y="455"/>
                </a:cubicBezTo>
                <a:cubicBezTo>
                  <a:pt x="488" y="411"/>
                  <a:pt x="434" y="393"/>
                  <a:pt x="357" y="379"/>
                </a:cubicBezTo>
                <a:cubicBezTo>
                  <a:pt x="357" y="379"/>
                  <a:pt x="357" y="379"/>
                  <a:pt x="357" y="379"/>
                </a:cubicBezTo>
                <a:cubicBezTo>
                  <a:pt x="356" y="379"/>
                  <a:pt x="349" y="377"/>
                  <a:pt x="336" y="376"/>
                </a:cubicBezTo>
                <a:cubicBezTo>
                  <a:pt x="331" y="376"/>
                  <a:pt x="329" y="366"/>
                  <a:pt x="334" y="363"/>
                </a:cubicBezTo>
                <a:cubicBezTo>
                  <a:pt x="392" y="334"/>
                  <a:pt x="430" y="265"/>
                  <a:pt x="430" y="189"/>
                </a:cubicBezTo>
                <a:cubicBezTo>
                  <a:pt x="430" y="127"/>
                  <a:pt x="421" y="86"/>
                  <a:pt x="402" y="56"/>
                </a:cubicBezTo>
                <a:cubicBezTo>
                  <a:pt x="377" y="19"/>
                  <a:pt x="324" y="0"/>
                  <a:pt x="272" y="0"/>
                </a:cubicBezTo>
                <a:cubicBezTo>
                  <a:pt x="219" y="0"/>
                  <a:pt x="166" y="19"/>
                  <a:pt x="142" y="56"/>
                </a:cubicBezTo>
                <a:cubicBezTo>
                  <a:pt x="122" y="86"/>
                  <a:pt x="114" y="127"/>
                  <a:pt x="114" y="189"/>
                </a:cubicBezTo>
                <a:cubicBezTo>
                  <a:pt x="114" y="265"/>
                  <a:pt x="152" y="334"/>
                  <a:pt x="209" y="363"/>
                </a:cubicBezTo>
                <a:cubicBezTo>
                  <a:pt x="215" y="366"/>
                  <a:pt x="212" y="376"/>
                  <a:pt x="208" y="376"/>
                </a:cubicBezTo>
                <a:cubicBezTo>
                  <a:pt x="194" y="377"/>
                  <a:pt x="187" y="379"/>
                  <a:pt x="186" y="379"/>
                </a:cubicBezTo>
                <a:cubicBezTo>
                  <a:pt x="186" y="379"/>
                  <a:pt x="186" y="379"/>
                  <a:pt x="186" y="379"/>
                </a:cubicBezTo>
                <a:cubicBezTo>
                  <a:pt x="109" y="393"/>
                  <a:pt x="56" y="411"/>
                  <a:pt x="28" y="455"/>
                </a:cubicBezTo>
                <a:cubicBezTo>
                  <a:pt x="3" y="493"/>
                  <a:pt x="2" y="545"/>
                  <a:pt x="1" y="624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643"/>
                  <a:pt x="3" y="650"/>
                  <a:pt x="8" y="655"/>
                </a:cubicBezTo>
                <a:cubicBezTo>
                  <a:pt x="13" y="660"/>
                  <a:pt x="19" y="662"/>
                  <a:pt x="26" y="662"/>
                </a:cubicBezTo>
                <a:cubicBezTo>
                  <a:pt x="517" y="662"/>
                  <a:pt x="517" y="662"/>
                  <a:pt x="517" y="662"/>
                </a:cubicBezTo>
                <a:cubicBezTo>
                  <a:pt x="524" y="662"/>
                  <a:pt x="531" y="660"/>
                  <a:pt x="536" y="655"/>
                </a:cubicBezTo>
                <a:cubicBezTo>
                  <a:pt x="541" y="650"/>
                  <a:pt x="543" y="643"/>
                  <a:pt x="543" y="636"/>
                </a:cubicBezTo>
                <a:lnTo>
                  <a:pt x="543" y="624"/>
                </a:lnTo>
                <a:close/>
                <a:moveTo>
                  <a:pt x="543" y="624"/>
                </a:moveTo>
                <a:cubicBezTo>
                  <a:pt x="543" y="624"/>
                  <a:pt x="543" y="624"/>
                  <a:pt x="543" y="62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reeform 45"/>
          <p:cNvSpPr>
            <a:spLocks noEditPoints="1"/>
          </p:cNvSpPr>
          <p:nvPr/>
        </p:nvSpPr>
        <p:spPr bwMode="auto">
          <a:xfrm>
            <a:off x="1509712" y="5164138"/>
            <a:ext cx="477837" cy="428625"/>
          </a:xfrm>
          <a:custGeom>
            <a:avLst/>
            <a:gdLst>
              <a:gd name="T0" fmla="*/ 319 w 363"/>
              <a:gd name="T1" fmla="*/ 74 h 326"/>
              <a:gd name="T2" fmla="*/ 335 w 363"/>
              <a:gd name="T3" fmla="*/ 74 h 326"/>
              <a:gd name="T4" fmla="*/ 348 w 363"/>
              <a:gd name="T5" fmla="*/ 87 h 326"/>
              <a:gd name="T6" fmla="*/ 356 w 363"/>
              <a:gd name="T7" fmla="*/ 79 h 326"/>
              <a:gd name="T8" fmla="*/ 356 w 363"/>
              <a:gd name="T9" fmla="*/ 52 h 326"/>
              <a:gd name="T10" fmla="*/ 311 w 363"/>
              <a:gd name="T11" fmla="*/ 8 h 326"/>
              <a:gd name="T12" fmla="*/ 284 w 363"/>
              <a:gd name="T13" fmla="*/ 8 h 326"/>
              <a:gd name="T14" fmla="*/ 267 w 363"/>
              <a:gd name="T15" fmla="*/ 24 h 326"/>
              <a:gd name="T16" fmla="*/ 221 w 363"/>
              <a:gd name="T17" fmla="*/ 71 h 326"/>
              <a:gd name="T18" fmla="*/ 144 w 363"/>
              <a:gd name="T19" fmla="*/ 148 h 326"/>
              <a:gd name="T20" fmla="*/ 132 w 363"/>
              <a:gd name="T21" fmla="*/ 136 h 326"/>
              <a:gd name="T22" fmla="*/ 67 w 363"/>
              <a:gd name="T23" fmla="*/ 136 h 326"/>
              <a:gd name="T24" fmla="*/ 18 w 363"/>
              <a:gd name="T25" fmla="*/ 185 h 326"/>
              <a:gd name="T26" fmla="*/ 18 w 363"/>
              <a:gd name="T27" fmla="*/ 250 h 326"/>
              <a:gd name="T28" fmla="*/ 77 w 363"/>
              <a:gd name="T29" fmla="*/ 308 h 326"/>
              <a:gd name="T30" fmla="*/ 142 w 363"/>
              <a:gd name="T31" fmla="*/ 309 h 326"/>
              <a:gd name="T32" fmla="*/ 191 w 363"/>
              <a:gd name="T33" fmla="*/ 260 h 326"/>
              <a:gd name="T34" fmla="*/ 191 w 363"/>
              <a:gd name="T35" fmla="*/ 195 h 326"/>
              <a:gd name="T36" fmla="*/ 180 w 363"/>
              <a:gd name="T37" fmla="*/ 184 h 326"/>
              <a:gd name="T38" fmla="*/ 243 w 363"/>
              <a:gd name="T39" fmla="*/ 120 h 326"/>
              <a:gd name="T40" fmla="*/ 265 w 363"/>
              <a:gd name="T41" fmla="*/ 142 h 326"/>
              <a:gd name="T42" fmla="*/ 293 w 363"/>
              <a:gd name="T43" fmla="*/ 142 h 326"/>
              <a:gd name="T44" fmla="*/ 302 w 363"/>
              <a:gd name="T45" fmla="*/ 133 h 326"/>
              <a:gd name="T46" fmla="*/ 279 w 363"/>
              <a:gd name="T47" fmla="*/ 109 h 326"/>
              <a:gd name="T48" fmla="*/ 279 w 363"/>
              <a:gd name="T49" fmla="*/ 94 h 326"/>
              <a:gd name="T50" fmla="*/ 295 w 363"/>
              <a:gd name="T51" fmla="*/ 94 h 326"/>
              <a:gd name="T52" fmla="*/ 318 w 363"/>
              <a:gd name="T53" fmla="*/ 117 h 326"/>
              <a:gd name="T54" fmla="*/ 332 w 363"/>
              <a:gd name="T55" fmla="*/ 103 h 326"/>
              <a:gd name="T56" fmla="*/ 319 w 363"/>
              <a:gd name="T57" fmla="*/ 90 h 326"/>
              <a:gd name="T58" fmla="*/ 319 w 363"/>
              <a:gd name="T59" fmla="*/ 74 h 326"/>
              <a:gd name="T60" fmla="*/ 120 w 363"/>
              <a:gd name="T61" fmla="*/ 263 h 326"/>
              <a:gd name="T62" fmla="*/ 112 w 363"/>
              <a:gd name="T63" fmla="*/ 271 h 326"/>
              <a:gd name="T64" fmla="*/ 96 w 363"/>
              <a:gd name="T65" fmla="*/ 271 h 326"/>
              <a:gd name="T66" fmla="*/ 56 w 363"/>
              <a:gd name="T67" fmla="*/ 231 h 326"/>
              <a:gd name="T68" fmla="*/ 56 w 363"/>
              <a:gd name="T69" fmla="*/ 214 h 326"/>
              <a:gd name="T70" fmla="*/ 63 w 363"/>
              <a:gd name="T71" fmla="*/ 207 h 326"/>
              <a:gd name="T72" fmla="*/ 80 w 363"/>
              <a:gd name="T73" fmla="*/ 207 h 326"/>
              <a:gd name="T74" fmla="*/ 120 w 363"/>
              <a:gd name="T75" fmla="*/ 247 h 326"/>
              <a:gd name="T76" fmla="*/ 120 w 363"/>
              <a:gd name="T77" fmla="*/ 263 h 326"/>
              <a:gd name="T78" fmla="*/ 120 w 363"/>
              <a:gd name="T79" fmla="*/ 263 h 326"/>
              <a:gd name="T80" fmla="*/ 120 w 363"/>
              <a:gd name="T81" fmla="*/ 26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3" h="326">
                <a:moveTo>
                  <a:pt x="319" y="74"/>
                </a:moveTo>
                <a:cubicBezTo>
                  <a:pt x="323" y="70"/>
                  <a:pt x="330" y="70"/>
                  <a:pt x="335" y="74"/>
                </a:cubicBezTo>
                <a:cubicBezTo>
                  <a:pt x="348" y="87"/>
                  <a:pt x="348" y="87"/>
                  <a:pt x="348" y="87"/>
                </a:cubicBezTo>
                <a:cubicBezTo>
                  <a:pt x="356" y="79"/>
                  <a:pt x="356" y="79"/>
                  <a:pt x="356" y="79"/>
                </a:cubicBezTo>
                <a:cubicBezTo>
                  <a:pt x="363" y="72"/>
                  <a:pt x="363" y="59"/>
                  <a:pt x="356" y="52"/>
                </a:cubicBezTo>
                <a:cubicBezTo>
                  <a:pt x="311" y="8"/>
                  <a:pt x="311" y="8"/>
                  <a:pt x="311" y="8"/>
                </a:cubicBezTo>
                <a:cubicBezTo>
                  <a:pt x="304" y="0"/>
                  <a:pt x="292" y="0"/>
                  <a:pt x="284" y="8"/>
                </a:cubicBezTo>
                <a:cubicBezTo>
                  <a:pt x="267" y="24"/>
                  <a:pt x="267" y="24"/>
                  <a:pt x="267" y="24"/>
                </a:cubicBezTo>
                <a:cubicBezTo>
                  <a:pt x="221" y="71"/>
                  <a:pt x="221" y="71"/>
                  <a:pt x="221" y="71"/>
                </a:cubicBezTo>
                <a:cubicBezTo>
                  <a:pt x="144" y="148"/>
                  <a:pt x="144" y="148"/>
                  <a:pt x="144" y="148"/>
                </a:cubicBezTo>
                <a:cubicBezTo>
                  <a:pt x="132" y="136"/>
                  <a:pt x="132" y="136"/>
                  <a:pt x="132" y="136"/>
                </a:cubicBezTo>
                <a:cubicBezTo>
                  <a:pt x="114" y="118"/>
                  <a:pt x="85" y="118"/>
                  <a:pt x="67" y="136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0" y="203"/>
                  <a:pt x="0" y="232"/>
                  <a:pt x="18" y="250"/>
                </a:cubicBezTo>
                <a:cubicBezTo>
                  <a:pt x="77" y="308"/>
                  <a:pt x="77" y="308"/>
                  <a:pt x="77" y="308"/>
                </a:cubicBezTo>
                <a:cubicBezTo>
                  <a:pt x="95" y="326"/>
                  <a:pt x="124" y="326"/>
                  <a:pt x="142" y="309"/>
                </a:cubicBezTo>
                <a:cubicBezTo>
                  <a:pt x="191" y="260"/>
                  <a:pt x="191" y="260"/>
                  <a:pt x="191" y="260"/>
                </a:cubicBezTo>
                <a:cubicBezTo>
                  <a:pt x="209" y="242"/>
                  <a:pt x="209" y="213"/>
                  <a:pt x="191" y="195"/>
                </a:cubicBezTo>
                <a:cubicBezTo>
                  <a:pt x="180" y="184"/>
                  <a:pt x="180" y="184"/>
                  <a:pt x="180" y="184"/>
                </a:cubicBezTo>
                <a:cubicBezTo>
                  <a:pt x="243" y="120"/>
                  <a:pt x="243" y="120"/>
                  <a:pt x="243" y="120"/>
                </a:cubicBezTo>
                <a:cubicBezTo>
                  <a:pt x="265" y="142"/>
                  <a:pt x="265" y="142"/>
                  <a:pt x="265" y="142"/>
                </a:cubicBezTo>
                <a:cubicBezTo>
                  <a:pt x="273" y="150"/>
                  <a:pt x="285" y="150"/>
                  <a:pt x="293" y="142"/>
                </a:cubicBezTo>
                <a:cubicBezTo>
                  <a:pt x="302" y="133"/>
                  <a:pt x="302" y="133"/>
                  <a:pt x="302" y="133"/>
                </a:cubicBezTo>
                <a:cubicBezTo>
                  <a:pt x="279" y="109"/>
                  <a:pt x="279" y="109"/>
                  <a:pt x="279" y="109"/>
                </a:cubicBezTo>
                <a:cubicBezTo>
                  <a:pt x="275" y="105"/>
                  <a:pt x="275" y="98"/>
                  <a:pt x="279" y="94"/>
                </a:cubicBezTo>
                <a:cubicBezTo>
                  <a:pt x="284" y="89"/>
                  <a:pt x="291" y="89"/>
                  <a:pt x="295" y="94"/>
                </a:cubicBezTo>
                <a:cubicBezTo>
                  <a:pt x="318" y="117"/>
                  <a:pt x="318" y="117"/>
                  <a:pt x="318" y="117"/>
                </a:cubicBezTo>
                <a:cubicBezTo>
                  <a:pt x="332" y="103"/>
                  <a:pt x="332" y="103"/>
                  <a:pt x="332" y="103"/>
                </a:cubicBezTo>
                <a:cubicBezTo>
                  <a:pt x="319" y="90"/>
                  <a:pt x="319" y="90"/>
                  <a:pt x="319" y="90"/>
                </a:cubicBezTo>
                <a:cubicBezTo>
                  <a:pt x="314" y="86"/>
                  <a:pt x="314" y="78"/>
                  <a:pt x="319" y="74"/>
                </a:cubicBezTo>
                <a:close/>
                <a:moveTo>
                  <a:pt x="120" y="263"/>
                </a:moveTo>
                <a:cubicBezTo>
                  <a:pt x="112" y="271"/>
                  <a:pt x="112" y="271"/>
                  <a:pt x="112" y="271"/>
                </a:cubicBezTo>
                <a:cubicBezTo>
                  <a:pt x="108" y="275"/>
                  <a:pt x="101" y="275"/>
                  <a:pt x="96" y="271"/>
                </a:cubicBezTo>
                <a:cubicBezTo>
                  <a:pt x="56" y="231"/>
                  <a:pt x="56" y="231"/>
                  <a:pt x="56" y="231"/>
                </a:cubicBezTo>
                <a:cubicBezTo>
                  <a:pt x="51" y="226"/>
                  <a:pt x="51" y="219"/>
                  <a:pt x="56" y="214"/>
                </a:cubicBezTo>
                <a:cubicBezTo>
                  <a:pt x="63" y="207"/>
                  <a:pt x="63" y="207"/>
                  <a:pt x="63" y="207"/>
                </a:cubicBezTo>
                <a:cubicBezTo>
                  <a:pt x="68" y="202"/>
                  <a:pt x="75" y="202"/>
                  <a:pt x="80" y="20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4" y="252"/>
                  <a:pt x="124" y="259"/>
                  <a:pt x="120" y="263"/>
                </a:cubicBezTo>
                <a:close/>
                <a:moveTo>
                  <a:pt x="120" y="263"/>
                </a:moveTo>
                <a:cubicBezTo>
                  <a:pt x="120" y="263"/>
                  <a:pt x="120" y="263"/>
                  <a:pt x="120" y="26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22460" y="338506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78" name="Text Placeholder 1"/>
          <p:cNvSpPr txBox="1"/>
          <p:nvPr/>
        </p:nvSpPr>
        <p:spPr>
          <a:xfrm>
            <a:off x="865824" y="372690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189482" y="338506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80" name="Text Placeholder 1"/>
          <p:cNvSpPr txBox="1"/>
          <p:nvPr/>
        </p:nvSpPr>
        <p:spPr>
          <a:xfrm>
            <a:off x="3032846" y="372690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313947" y="338506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82" name="Text Placeholder 1"/>
          <p:cNvSpPr txBox="1"/>
          <p:nvPr/>
        </p:nvSpPr>
        <p:spPr>
          <a:xfrm>
            <a:off x="5157311" y="372690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480971" y="3390348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84" name="Text Placeholder 1"/>
          <p:cNvSpPr txBox="1"/>
          <p:nvPr/>
        </p:nvSpPr>
        <p:spPr>
          <a:xfrm>
            <a:off x="7324335" y="373219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9706190" y="338247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86" name="Text Placeholder 1"/>
          <p:cNvSpPr txBox="1"/>
          <p:nvPr/>
        </p:nvSpPr>
        <p:spPr>
          <a:xfrm>
            <a:off x="9549554" y="372431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032846" y="4794806"/>
            <a:ext cx="1564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88" name="TextBox 51"/>
          <p:cNvSpPr txBox="1"/>
          <p:nvPr/>
        </p:nvSpPr>
        <p:spPr>
          <a:xfrm>
            <a:off x="3049789" y="5378450"/>
            <a:ext cx="837714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3" r="9861"/>
          <a:stretch>
            <a:fillRect/>
          </a:stretch>
        </p:blipFill>
        <p:spPr>
          <a:xfrm>
            <a:off x="6096000" y="4"/>
            <a:ext cx="6096000" cy="6857999"/>
          </a:xfrm>
          <a:custGeom>
            <a:avLst/>
            <a:gdLst>
              <a:gd name="connsiteX0" fmla="*/ 0 w 6096000"/>
              <a:gd name="connsiteY0" fmla="*/ 0 h 6857999"/>
              <a:gd name="connsiteX1" fmla="*/ 6096000 w 6096000"/>
              <a:gd name="connsiteY1" fmla="*/ 0 h 6857999"/>
              <a:gd name="connsiteX2" fmla="*/ 6096000 w 6096000"/>
              <a:gd name="connsiteY2" fmla="*/ 6857999 h 6857999"/>
              <a:gd name="connsiteX3" fmla="*/ 0 w 6096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7999">
                <a:moveTo>
                  <a:pt x="0" y="0"/>
                </a:moveTo>
                <a:lnTo>
                  <a:pt x="6096000" y="0"/>
                </a:lnTo>
                <a:lnTo>
                  <a:pt x="6096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5" name="Rectangle 14"/>
          <p:cNvSpPr/>
          <p:nvPr/>
        </p:nvSpPr>
        <p:spPr>
          <a:xfrm>
            <a:off x="1311156" y="3560139"/>
            <a:ext cx="3688779" cy="900471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51"/>
          <p:cNvSpPr txBox="1"/>
          <p:nvPr/>
        </p:nvSpPr>
        <p:spPr>
          <a:xfrm>
            <a:off x="1279777" y="2689558"/>
            <a:ext cx="372015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</a:t>
            </a:r>
          </a:p>
        </p:txBody>
      </p:sp>
      <p:sp>
        <p:nvSpPr>
          <p:cNvPr id="23" name="TextBox 51"/>
          <p:cNvSpPr txBox="1"/>
          <p:nvPr/>
        </p:nvSpPr>
        <p:spPr>
          <a:xfrm>
            <a:off x="1279778" y="3659508"/>
            <a:ext cx="372015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</a:t>
            </a:r>
          </a:p>
        </p:txBody>
      </p:sp>
      <p:sp>
        <p:nvSpPr>
          <p:cNvPr id="8" name="矩形 7"/>
          <p:cNvSpPr/>
          <p:nvPr/>
        </p:nvSpPr>
        <p:spPr>
          <a:xfrm>
            <a:off x="1279777" y="4707534"/>
            <a:ext cx="372015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</a:t>
            </a:r>
          </a:p>
        </p:txBody>
      </p:sp>
      <p:sp>
        <p:nvSpPr>
          <p:cNvPr id="24" name="Text Placeholder 2"/>
          <p:cNvSpPr txBox="1"/>
          <p:nvPr/>
        </p:nvSpPr>
        <p:spPr>
          <a:xfrm>
            <a:off x="1279777" y="1197660"/>
            <a:ext cx="4411110" cy="72655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36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TITTLE </a:t>
            </a:r>
            <a:endParaRPr lang="en-US" altLang="zh-CN" sz="40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61"/>
          <p:cNvSpPr txBox="1"/>
          <p:nvPr/>
        </p:nvSpPr>
        <p:spPr>
          <a:xfrm>
            <a:off x="1341401" y="1903599"/>
            <a:ext cx="41005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4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cxnSp>
        <p:nvCxnSpPr>
          <p:cNvPr id="26" name="Straight Connector 4"/>
          <p:cNvCxnSpPr/>
          <p:nvPr/>
        </p:nvCxnSpPr>
        <p:spPr>
          <a:xfrm>
            <a:off x="1341401" y="1197659"/>
            <a:ext cx="990600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98003" y="1433027"/>
            <a:ext cx="647828" cy="2501153"/>
          </a:xfrm>
          <a:prstGeom prst="roundRect">
            <a:avLst>
              <a:gd name="adj" fmla="val 44445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69638" y="1433026"/>
            <a:ext cx="673549" cy="2501153"/>
          </a:xfrm>
          <a:prstGeom prst="roundRect">
            <a:avLst>
              <a:gd name="adj" fmla="val 44445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858701" y="1433025"/>
            <a:ext cx="673549" cy="2501153"/>
          </a:xfrm>
          <a:prstGeom prst="roundRect">
            <a:avLst>
              <a:gd name="adj" fmla="val 44445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751911" y="1433025"/>
            <a:ext cx="659495" cy="2501153"/>
          </a:xfrm>
          <a:prstGeom prst="roundRect">
            <a:avLst>
              <a:gd name="adj" fmla="val 44445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39161" y="1433024"/>
            <a:ext cx="661246" cy="2501153"/>
          </a:xfrm>
          <a:prstGeom prst="roundRect">
            <a:avLst>
              <a:gd name="adj" fmla="val 44445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920530" y="1157329"/>
          <a:ext cx="4566207" cy="3044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直接连接符 11"/>
          <p:cNvCxnSpPr/>
          <p:nvPr/>
        </p:nvCxnSpPr>
        <p:spPr>
          <a:xfrm flipV="1">
            <a:off x="6096000" y="1240156"/>
            <a:ext cx="0" cy="3840945"/>
          </a:xfrm>
          <a:prstGeom prst="line">
            <a:avLst/>
          </a:prstGeom>
          <a:ln w="38100">
            <a:solidFill>
              <a:srgbClr val="59595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95835" y="5081101"/>
            <a:ext cx="11698941" cy="74846"/>
          </a:xfrm>
          <a:prstGeom prst="line">
            <a:avLst/>
          </a:prstGeom>
          <a:ln w="38100">
            <a:solidFill>
              <a:srgbClr val="59595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>
            <a:spLocks noEditPoints="1"/>
          </p:cNvSpPr>
          <p:nvPr/>
        </p:nvSpPr>
        <p:spPr bwMode="auto">
          <a:xfrm rot="16200000">
            <a:off x="11038856" y="4768230"/>
            <a:ext cx="515592" cy="625742"/>
          </a:xfrm>
          <a:custGeom>
            <a:avLst/>
            <a:gdLst>
              <a:gd name="T0" fmla="*/ 85 w 90"/>
              <a:gd name="T1" fmla="*/ 84 h 110"/>
              <a:gd name="T2" fmla="*/ 72 w 90"/>
              <a:gd name="T3" fmla="*/ 74 h 110"/>
              <a:gd name="T4" fmla="*/ 61 w 90"/>
              <a:gd name="T5" fmla="*/ 75 h 110"/>
              <a:gd name="T6" fmla="*/ 51 w 90"/>
              <a:gd name="T7" fmla="*/ 57 h 110"/>
              <a:gd name="T8" fmla="*/ 74 w 90"/>
              <a:gd name="T9" fmla="*/ 13 h 110"/>
              <a:gd name="T10" fmla="*/ 71 w 90"/>
              <a:gd name="T11" fmla="*/ 0 h 110"/>
              <a:gd name="T12" fmla="*/ 45 w 90"/>
              <a:gd name="T13" fmla="*/ 46 h 110"/>
              <a:gd name="T14" fmla="*/ 18 w 90"/>
              <a:gd name="T15" fmla="*/ 0 h 110"/>
              <a:gd name="T16" fmla="*/ 16 w 90"/>
              <a:gd name="T17" fmla="*/ 13 h 110"/>
              <a:gd name="T18" fmla="*/ 39 w 90"/>
              <a:gd name="T19" fmla="*/ 57 h 110"/>
              <a:gd name="T20" fmla="*/ 29 w 90"/>
              <a:gd name="T21" fmla="*/ 75 h 110"/>
              <a:gd name="T22" fmla="*/ 18 w 90"/>
              <a:gd name="T23" fmla="*/ 74 h 110"/>
              <a:gd name="T24" fmla="*/ 5 w 90"/>
              <a:gd name="T25" fmla="*/ 84 h 110"/>
              <a:gd name="T26" fmla="*/ 10 w 90"/>
              <a:gd name="T27" fmla="*/ 108 h 110"/>
              <a:gd name="T28" fmla="*/ 21 w 90"/>
              <a:gd name="T29" fmla="*/ 109 h 110"/>
              <a:gd name="T30" fmla="*/ 33 w 90"/>
              <a:gd name="T31" fmla="*/ 100 h 110"/>
              <a:gd name="T32" fmla="*/ 36 w 90"/>
              <a:gd name="T33" fmla="*/ 93 h 110"/>
              <a:gd name="T34" fmla="*/ 36 w 90"/>
              <a:gd name="T35" fmla="*/ 93 h 110"/>
              <a:gd name="T36" fmla="*/ 36 w 90"/>
              <a:gd name="T37" fmla="*/ 92 h 110"/>
              <a:gd name="T38" fmla="*/ 45 w 90"/>
              <a:gd name="T39" fmla="*/ 67 h 110"/>
              <a:gd name="T40" fmla="*/ 54 w 90"/>
              <a:gd name="T41" fmla="*/ 92 h 110"/>
              <a:gd name="T42" fmla="*/ 54 w 90"/>
              <a:gd name="T43" fmla="*/ 93 h 110"/>
              <a:gd name="T44" fmla="*/ 54 w 90"/>
              <a:gd name="T45" fmla="*/ 93 h 110"/>
              <a:gd name="T46" fmla="*/ 57 w 90"/>
              <a:gd name="T47" fmla="*/ 100 h 110"/>
              <a:gd name="T48" fmla="*/ 69 w 90"/>
              <a:gd name="T49" fmla="*/ 109 h 110"/>
              <a:gd name="T50" fmla="*/ 80 w 90"/>
              <a:gd name="T51" fmla="*/ 108 h 110"/>
              <a:gd name="T52" fmla="*/ 85 w 90"/>
              <a:gd name="T53" fmla="*/ 84 h 110"/>
              <a:gd name="T54" fmla="*/ 26 w 90"/>
              <a:gd name="T55" fmla="*/ 95 h 110"/>
              <a:gd name="T56" fmla="*/ 19 w 90"/>
              <a:gd name="T57" fmla="*/ 101 h 110"/>
              <a:gd name="T58" fmla="*/ 14 w 90"/>
              <a:gd name="T59" fmla="*/ 101 h 110"/>
              <a:gd name="T60" fmla="*/ 13 w 90"/>
              <a:gd name="T61" fmla="*/ 88 h 110"/>
              <a:gd name="T62" fmla="*/ 20 w 90"/>
              <a:gd name="T63" fmla="*/ 82 h 110"/>
              <a:gd name="T64" fmla="*/ 24 w 90"/>
              <a:gd name="T65" fmla="*/ 83 h 110"/>
              <a:gd name="T66" fmla="*/ 26 w 90"/>
              <a:gd name="T67" fmla="*/ 95 h 110"/>
              <a:gd name="T68" fmla="*/ 45 w 90"/>
              <a:gd name="T69" fmla="*/ 58 h 110"/>
              <a:gd name="T70" fmla="*/ 42 w 90"/>
              <a:gd name="T71" fmla="*/ 55 h 110"/>
              <a:gd name="T72" fmla="*/ 45 w 90"/>
              <a:gd name="T73" fmla="*/ 52 h 110"/>
              <a:gd name="T74" fmla="*/ 48 w 90"/>
              <a:gd name="T75" fmla="*/ 55 h 110"/>
              <a:gd name="T76" fmla="*/ 45 w 90"/>
              <a:gd name="T77" fmla="*/ 58 h 110"/>
              <a:gd name="T78" fmla="*/ 76 w 90"/>
              <a:gd name="T79" fmla="*/ 101 h 110"/>
              <a:gd name="T80" fmla="*/ 71 w 90"/>
              <a:gd name="T81" fmla="*/ 101 h 110"/>
              <a:gd name="T82" fmla="*/ 64 w 90"/>
              <a:gd name="T83" fmla="*/ 95 h 110"/>
              <a:gd name="T84" fmla="*/ 65 w 90"/>
              <a:gd name="T85" fmla="*/ 83 h 110"/>
              <a:gd name="T86" fmla="*/ 70 w 90"/>
              <a:gd name="T87" fmla="*/ 82 h 110"/>
              <a:gd name="T88" fmla="*/ 77 w 90"/>
              <a:gd name="T89" fmla="*/ 88 h 110"/>
              <a:gd name="T90" fmla="*/ 76 w 90"/>
              <a:gd name="T91" fmla="*/ 10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0" h="110">
                <a:moveTo>
                  <a:pt x="85" y="84"/>
                </a:moveTo>
                <a:cubicBezTo>
                  <a:pt x="82" y="79"/>
                  <a:pt x="77" y="75"/>
                  <a:pt x="72" y="74"/>
                </a:cubicBezTo>
                <a:cubicBezTo>
                  <a:pt x="69" y="73"/>
                  <a:pt x="65" y="73"/>
                  <a:pt x="61" y="75"/>
                </a:cubicBezTo>
                <a:cubicBezTo>
                  <a:pt x="51" y="57"/>
                  <a:pt x="51" y="57"/>
                  <a:pt x="51" y="57"/>
                </a:cubicBezTo>
                <a:cubicBezTo>
                  <a:pt x="57" y="45"/>
                  <a:pt x="71" y="17"/>
                  <a:pt x="74" y="13"/>
                </a:cubicBezTo>
                <a:cubicBezTo>
                  <a:pt x="77" y="7"/>
                  <a:pt x="71" y="0"/>
                  <a:pt x="71" y="0"/>
                </a:cubicBezTo>
                <a:cubicBezTo>
                  <a:pt x="45" y="46"/>
                  <a:pt x="45" y="46"/>
                  <a:pt x="45" y="46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3" y="7"/>
                  <a:pt x="16" y="13"/>
                </a:cubicBezTo>
                <a:cubicBezTo>
                  <a:pt x="18" y="17"/>
                  <a:pt x="32" y="45"/>
                  <a:pt x="39" y="57"/>
                </a:cubicBezTo>
                <a:cubicBezTo>
                  <a:pt x="29" y="75"/>
                  <a:pt x="29" y="75"/>
                  <a:pt x="29" y="75"/>
                </a:cubicBezTo>
                <a:cubicBezTo>
                  <a:pt x="25" y="73"/>
                  <a:pt x="21" y="73"/>
                  <a:pt x="18" y="74"/>
                </a:cubicBezTo>
                <a:cubicBezTo>
                  <a:pt x="13" y="75"/>
                  <a:pt x="8" y="79"/>
                  <a:pt x="5" y="84"/>
                </a:cubicBezTo>
                <a:cubicBezTo>
                  <a:pt x="0" y="93"/>
                  <a:pt x="2" y="104"/>
                  <a:pt x="10" y="108"/>
                </a:cubicBezTo>
                <a:cubicBezTo>
                  <a:pt x="13" y="110"/>
                  <a:pt x="17" y="110"/>
                  <a:pt x="21" y="109"/>
                </a:cubicBezTo>
                <a:cubicBezTo>
                  <a:pt x="26" y="108"/>
                  <a:pt x="30" y="105"/>
                  <a:pt x="33" y="100"/>
                </a:cubicBezTo>
                <a:cubicBezTo>
                  <a:pt x="34" y="97"/>
                  <a:pt x="35" y="95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2"/>
                  <a:pt x="36" y="92"/>
                  <a:pt x="36" y="92"/>
                </a:cubicBezTo>
                <a:cubicBezTo>
                  <a:pt x="38" y="78"/>
                  <a:pt x="42" y="70"/>
                  <a:pt x="45" y="67"/>
                </a:cubicBezTo>
                <a:cubicBezTo>
                  <a:pt x="48" y="70"/>
                  <a:pt x="52" y="78"/>
                  <a:pt x="54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5"/>
                  <a:pt x="55" y="97"/>
                  <a:pt x="57" y="100"/>
                </a:cubicBezTo>
                <a:cubicBezTo>
                  <a:pt x="60" y="105"/>
                  <a:pt x="64" y="108"/>
                  <a:pt x="69" y="109"/>
                </a:cubicBezTo>
                <a:cubicBezTo>
                  <a:pt x="73" y="110"/>
                  <a:pt x="77" y="110"/>
                  <a:pt x="80" y="108"/>
                </a:cubicBezTo>
                <a:cubicBezTo>
                  <a:pt x="88" y="104"/>
                  <a:pt x="90" y="93"/>
                  <a:pt x="85" y="84"/>
                </a:cubicBezTo>
                <a:moveTo>
                  <a:pt x="26" y="95"/>
                </a:moveTo>
                <a:cubicBezTo>
                  <a:pt x="24" y="98"/>
                  <a:pt x="21" y="100"/>
                  <a:pt x="19" y="101"/>
                </a:cubicBezTo>
                <a:cubicBezTo>
                  <a:pt x="17" y="101"/>
                  <a:pt x="16" y="102"/>
                  <a:pt x="14" y="101"/>
                </a:cubicBezTo>
                <a:cubicBezTo>
                  <a:pt x="11" y="99"/>
                  <a:pt x="10" y="93"/>
                  <a:pt x="13" y="88"/>
                </a:cubicBezTo>
                <a:cubicBezTo>
                  <a:pt x="14" y="85"/>
                  <a:pt x="17" y="83"/>
                  <a:pt x="20" y="82"/>
                </a:cubicBezTo>
                <a:cubicBezTo>
                  <a:pt x="21" y="82"/>
                  <a:pt x="23" y="82"/>
                  <a:pt x="24" y="83"/>
                </a:cubicBezTo>
                <a:cubicBezTo>
                  <a:pt x="28" y="85"/>
                  <a:pt x="28" y="90"/>
                  <a:pt x="26" y="95"/>
                </a:cubicBezTo>
                <a:moveTo>
                  <a:pt x="45" y="58"/>
                </a:moveTo>
                <a:cubicBezTo>
                  <a:pt x="43" y="58"/>
                  <a:pt x="42" y="57"/>
                  <a:pt x="42" y="55"/>
                </a:cubicBezTo>
                <a:cubicBezTo>
                  <a:pt x="42" y="53"/>
                  <a:pt x="43" y="52"/>
                  <a:pt x="45" y="52"/>
                </a:cubicBezTo>
                <a:cubicBezTo>
                  <a:pt x="47" y="52"/>
                  <a:pt x="48" y="53"/>
                  <a:pt x="48" y="55"/>
                </a:cubicBezTo>
                <a:cubicBezTo>
                  <a:pt x="48" y="57"/>
                  <a:pt x="47" y="58"/>
                  <a:pt x="45" y="58"/>
                </a:cubicBezTo>
                <a:moveTo>
                  <a:pt x="76" y="101"/>
                </a:moveTo>
                <a:cubicBezTo>
                  <a:pt x="74" y="102"/>
                  <a:pt x="72" y="101"/>
                  <a:pt x="71" y="101"/>
                </a:cubicBezTo>
                <a:cubicBezTo>
                  <a:pt x="69" y="100"/>
                  <a:pt x="66" y="98"/>
                  <a:pt x="64" y="95"/>
                </a:cubicBezTo>
                <a:cubicBezTo>
                  <a:pt x="61" y="90"/>
                  <a:pt x="62" y="85"/>
                  <a:pt x="65" y="83"/>
                </a:cubicBezTo>
                <a:cubicBezTo>
                  <a:pt x="67" y="82"/>
                  <a:pt x="69" y="82"/>
                  <a:pt x="70" y="82"/>
                </a:cubicBezTo>
                <a:cubicBezTo>
                  <a:pt x="73" y="83"/>
                  <a:pt x="75" y="85"/>
                  <a:pt x="77" y="88"/>
                </a:cubicBezTo>
                <a:cubicBezTo>
                  <a:pt x="80" y="93"/>
                  <a:pt x="79" y="99"/>
                  <a:pt x="76" y="101"/>
                </a:cubicBezTo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72091" y="3939462"/>
            <a:ext cx="699652" cy="69965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65396" y="3940701"/>
            <a:ext cx="699652" cy="69965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41082" y="3934177"/>
            <a:ext cx="699652" cy="69965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31832" y="3934177"/>
            <a:ext cx="699652" cy="69965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619958" y="3944804"/>
            <a:ext cx="699652" cy="69965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2971800" y="4091306"/>
            <a:ext cx="439059" cy="429535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3"/>
          <p:cNvSpPr>
            <a:spLocks noEditPoints="1"/>
          </p:cNvSpPr>
          <p:nvPr/>
        </p:nvSpPr>
        <p:spPr bwMode="auto">
          <a:xfrm>
            <a:off x="1208220" y="4078628"/>
            <a:ext cx="421016" cy="412245"/>
          </a:xfrm>
          <a:custGeom>
            <a:avLst/>
            <a:gdLst>
              <a:gd name="T0" fmla="*/ 69 w 480"/>
              <a:gd name="T1" fmla="*/ 182 h 470"/>
              <a:gd name="T2" fmla="*/ 10 w 480"/>
              <a:gd name="T3" fmla="*/ 122 h 470"/>
              <a:gd name="T4" fmla="*/ 10 w 480"/>
              <a:gd name="T5" fmla="*/ 242 h 470"/>
              <a:gd name="T6" fmla="*/ 69 w 480"/>
              <a:gd name="T7" fmla="*/ 182 h 470"/>
              <a:gd name="T8" fmla="*/ 470 w 480"/>
              <a:gd name="T9" fmla="*/ 99 h 470"/>
              <a:gd name="T10" fmla="*/ 451 w 480"/>
              <a:gd name="T11" fmla="*/ 0 h 470"/>
              <a:gd name="T12" fmla="*/ 0 w 480"/>
              <a:gd name="T13" fmla="*/ 82 h 470"/>
              <a:gd name="T14" fmla="*/ 86 w 480"/>
              <a:gd name="T15" fmla="*/ 168 h 470"/>
              <a:gd name="T16" fmla="*/ 470 w 480"/>
              <a:gd name="T17" fmla="*/ 99 h 470"/>
              <a:gd name="T18" fmla="*/ 420 w 480"/>
              <a:gd name="T19" fmla="*/ 24 h 470"/>
              <a:gd name="T20" fmla="*/ 446 w 480"/>
              <a:gd name="T21" fmla="*/ 67 h 470"/>
              <a:gd name="T22" fmla="*/ 448 w 480"/>
              <a:gd name="T23" fmla="*/ 84 h 470"/>
              <a:gd name="T24" fmla="*/ 393 w 480"/>
              <a:gd name="T25" fmla="*/ 94 h 470"/>
              <a:gd name="T26" fmla="*/ 360 w 480"/>
              <a:gd name="T27" fmla="*/ 36 h 470"/>
              <a:gd name="T28" fmla="*/ 420 w 480"/>
              <a:gd name="T29" fmla="*/ 24 h 470"/>
              <a:gd name="T30" fmla="*/ 295 w 480"/>
              <a:gd name="T31" fmla="*/ 46 h 470"/>
              <a:gd name="T32" fmla="*/ 328 w 480"/>
              <a:gd name="T33" fmla="*/ 106 h 470"/>
              <a:gd name="T34" fmla="*/ 269 w 480"/>
              <a:gd name="T35" fmla="*/ 118 h 470"/>
              <a:gd name="T36" fmla="*/ 235 w 480"/>
              <a:gd name="T37" fmla="*/ 58 h 470"/>
              <a:gd name="T38" fmla="*/ 295 w 480"/>
              <a:gd name="T39" fmla="*/ 46 h 470"/>
              <a:gd name="T40" fmla="*/ 173 w 480"/>
              <a:gd name="T41" fmla="*/ 70 h 470"/>
              <a:gd name="T42" fmla="*/ 206 w 480"/>
              <a:gd name="T43" fmla="*/ 127 h 470"/>
              <a:gd name="T44" fmla="*/ 146 w 480"/>
              <a:gd name="T45" fmla="*/ 139 h 470"/>
              <a:gd name="T46" fmla="*/ 110 w 480"/>
              <a:gd name="T47" fmla="*/ 79 h 470"/>
              <a:gd name="T48" fmla="*/ 173 w 480"/>
              <a:gd name="T49" fmla="*/ 70 h 470"/>
              <a:gd name="T50" fmla="*/ 98 w 480"/>
              <a:gd name="T51" fmla="*/ 182 h 470"/>
              <a:gd name="T52" fmla="*/ 10 w 480"/>
              <a:gd name="T53" fmla="*/ 271 h 470"/>
              <a:gd name="T54" fmla="*/ 10 w 480"/>
              <a:gd name="T55" fmla="*/ 470 h 470"/>
              <a:gd name="T56" fmla="*/ 480 w 480"/>
              <a:gd name="T57" fmla="*/ 470 h 470"/>
              <a:gd name="T58" fmla="*/ 480 w 480"/>
              <a:gd name="T59" fmla="*/ 182 h 470"/>
              <a:gd name="T60" fmla="*/ 98 w 480"/>
              <a:gd name="T61" fmla="*/ 182 h 470"/>
              <a:gd name="T62" fmla="*/ 381 w 480"/>
              <a:gd name="T63" fmla="*/ 374 h 470"/>
              <a:gd name="T64" fmla="*/ 113 w 480"/>
              <a:gd name="T65" fmla="*/ 374 h 470"/>
              <a:gd name="T66" fmla="*/ 113 w 480"/>
              <a:gd name="T67" fmla="*/ 345 h 470"/>
              <a:gd name="T68" fmla="*/ 381 w 480"/>
              <a:gd name="T69" fmla="*/ 345 h 470"/>
              <a:gd name="T70" fmla="*/ 381 w 480"/>
              <a:gd name="T71" fmla="*/ 374 h 470"/>
              <a:gd name="T72" fmla="*/ 381 w 480"/>
              <a:gd name="T73" fmla="*/ 307 h 470"/>
              <a:gd name="T74" fmla="*/ 113 w 480"/>
              <a:gd name="T75" fmla="*/ 307 h 470"/>
              <a:gd name="T76" fmla="*/ 113 w 480"/>
              <a:gd name="T77" fmla="*/ 278 h 470"/>
              <a:gd name="T78" fmla="*/ 381 w 480"/>
              <a:gd name="T79" fmla="*/ 278 h 470"/>
              <a:gd name="T80" fmla="*/ 381 w 480"/>
              <a:gd name="T81" fmla="*/ 30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0" h="470">
                <a:moveTo>
                  <a:pt x="69" y="182"/>
                </a:moveTo>
                <a:lnTo>
                  <a:pt x="10" y="122"/>
                </a:lnTo>
                <a:lnTo>
                  <a:pt x="10" y="242"/>
                </a:lnTo>
                <a:lnTo>
                  <a:pt x="69" y="182"/>
                </a:lnTo>
                <a:close/>
                <a:moveTo>
                  <a:pt x="470" y="99"/>
                </a:moveTo>
                <a:lnTo>
                  <a:pt x="451" y="0"/>
                </a:lnTo>
                <a:lnTo>
                  <a:pt x="0" y="82"/>
                </a:lnTo>
                <a:lnTo>
                  <a:pt x="86" y="168"/>
                </a:lnTo>
                <a:lnTo>
                  <a:pt x="470" y="99"/>
                </a:lnTo>
                <a:close/>
                <a:moveTo>
                  <a:pt x="420" y="24"/>
                </a:moveTo>
                <a:lnTo>
                  <a:pt x="446" y="67"/>
                </a:lnTo>
                <a:lnTo>
                  <a:pt x="448" y="84"/>
                </a:lnTo>
                <a:lnTo>
                  <a:pt x="393" y="94"/>
                </a:lnTo>
                <a:lnTo>
                  <a:pt x="360" y="36"/>
                </a:lnTo>
                <a:lnTo>
                  <a:pt x="420" y="24"/>
                </a:lnTo>
                <a:close/>
                <a:moveTo>
                  <a:pt x="295" y="46"/>
                </a:moveTo>
                <a:lnTo>
                  <a:pt x="328" y="106"/>
                </a:lnTo>
                <a:lnTo>
                  <a:pt x="269" y="118"/>
                </a:lnTo>
                <a:lnTo>
                  <a:pt x="235" y="58"/>
                </a:lnTo>
                <a:lnTo>
                  <a:pt x="295" y="46"/>
                </a:lnTo>
                <a:close/>
                <a:moveTo>
                  <a:pt x="173" y="70"/>
                </a:moveTo>
                <a:lnTo>
                  <a:pt x="206" y="127"/>
                </a:lnTo>
                <a:lnTo>
                  <a:pt x="146" y="139"/>
                </a:lnTo>
                <a:lnTo>
                  <a:pt x="110" y="79"/>
                </a:lnTo>
                <a:lnTo>
                  <a:pt x="173" y="70"/>
                </a:lnTo>
                <a:close/>
                <a:moveTo>
                  <a:pt x="98" y="182"/>
                </a:moveTo>
                <a:lnTo>
                  <a:pt x="10" y="271"/>
                </a:lnTo>
                <a:lnTo>
                  <a:pt x="10" y="470"/>
                </a:lnTo>
                <a:lnTo>
                  <a:pt x="480" y="470"/>
                </a:lnTo>
                <a:lnTo>
                  <a:pt x="480" y="182"/>
                </a:lnTo>
                <a:lnTo>
                  <a:pt x="98" y="182"/>
                </a:lnTo>
                <a:close/>
                <a:moveTo>
                  <a:pt x="381" y="374"/>
                </a:moveTo>
                <a:lnTo>
                  <a:pt x="113" y="374"/>
                </a:lnTo>
                <a:lnTo>
                  <a:pt x="113" y="345"/>
                </a:lnTo>
                <a:lnTo>
                  <a:pt x="381" y="345"/>
                </a:lnTo>
                <a:lnTo>
                  <a:pt x="381" y="374"/>
                </a:lnTo>
                <a:close/>
                <a:moveTo>
                  <a:pt x="381" y="307"/>
                </a:moveTo>
                <a:lnTo>
                  <a:pt x="113" y="307"/>
                </a:lnTo>
                <a:lnTo>
                  <a:pt x="113" y="278"/>
                </a:lnTo>
                <a:lnTo>
                  <a:pt x="381" y="278"/>
                </a:lnTo>
                <a:lnTo>
                  <a:pt x="381" y="3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2113591" y="4060740"/>
            <a:ext cx="428310" cy="430133"/>
          </a:xfrm>
          <a:custGeom>
            <a:avLst/>
            <a:gdLst>
              <a:gd name="T0" fmla="*/ 172 w 196"/>
              <a:gd name="T1" fmla="*/ 193 h 197"/>
              <a:gd name="T2" fmla="*/ 24 w 196"/>
              <a:gd name="T3" fmla="*/ 193 h 197"/>
              <a:gd name="T4" fmla="*/ 0 w 196"/>
              <a:gd name="T5" fmla="*/ 125 h 197"/>
              <a:gd name="T6" fmla="*/ 24 w 196"/>
              <a:gd name="T7" fmla="*/ 57 h 197"/>
              <a:gd name="T8" fmla="*/ 172 w 196"/>
              <a:gd name="T9" fmla="*/ 57 h 197"/>
              <a:gd name="T10" fmla="*/ 196 w 196"/>
              <a:gd name="T11" fmla="*/ 125 h 197"/>
              <a:gd name="T12" fmla="*/ 148 w 196"/>
              <a:gd name="T13" fmla="*/ 89 h 197"/>
              <a:gd name="T14" fmla="*/ 85 w 196"/>
              <a:gd name="T15" fmla="*/ 69 h 197"/>
              <a:gd name="T16" fmla="*/ 17 w 196"/>
              <a:gd name="T17" fmla="*/ 89 h 197"/>
              <a:gd name="T18" fmla="*/ 17 w 196"/>
              <a:gd name="T19" fmla="*/ 161 h 197"/>
              <a:gd name="T20" fmla="*/ 85 w 196"/>
              <a:gd name="T21" fmla="*/ 181 h 197"/>
              <a:gd name="T22" fmla="*/ 148 w 196"/>
              <a:gd name="T23" fmla="*/ 161 h 197"/>
              <a:gd name="T24" fmla="*/ 148 w 196"/>
              <a:gd name="T25" fmla="*/ 89 h 197"/>
              <a:gd name="T26" fmla="*/ 170 w 196"/>
              <a:gd name="T27" fmla="*/ 182 h 197"/>
              <a:gd name="T28" fmla="*/ 170 w 196"/>
              <a:gd name="T29" fmla="*/ 153 h 197"/>
              <a:gd name="T30" fmla="*/ 185 w 196"/>
              <a:gd name="T31" fmla="*/ 89 h 197"/>
              <a:gd name="T32" fmla="*/ 161 w 196"/>
              <a:gd name="T33" fmla="*/ 97 h 197"/>
              <a:gd name="T34" fmla="*/ 185 w 196"/>
              <a:gd name="T35" fmla="*/ 89 h 197"/>
              <a:gd name="T36" fmla="*/ 161 w 196"/>
              <a:gd name="T37" fmla="*/ 105 h 197"/>
              <a:gd name="T38" fmla="*/ 185 w 196"/>
              <a:gd name="T39" fmla="*/ 113 h 197"/>
              <a:gd name="T40" fmla="*/ 185 w 196"/>
              <a:gd name="T41" fmla="*/ 121 h 197"/>
              <a:gd name="T42" fmla="*/ 161 w 196"/>
              <a:gd name="T43" fmla="*/ 129 h 197"/>
              <a:gd name="T44" fmla="*/ 185 w 196"/>
              <a:gd name="T45" fmla="*/ 121 h 197"/>
              <a:gd name="T46" fmla="*/ 169 w 196"/>
              <a:gd name="T47" fmla="*/ 177 h 197"/>
              <a:gd name="T48" fmla="*/ 169 w 196"/>
              <a:gd name="T49" fmla="*/ 158 h 197"/>
              <a:gd name="T50" fmla="*/ 120 w 196"/>
              <a:gd name="T51" fmla="*/ 173 h 197"/>
              <a:gd name="T52" fmla="*/ 20 w 196"/>
              <a:gd name="T53" fmla="*/ 153 h 197"/>
              <a:gd name="T54" fmla="*/ 40 w 196"/>
              <a:gd name="T55" fmla="*/ 77 h 197"/>
              <a:gd name="T56" fmla="*/ 144 w 196"/>
              <a:gd name="T57" fmla="*/ 97 h 197"/>
              <a:gd name="T58" fmla="*/ 120 w 196"/>
              <a:gd name="T59" fmla="*/ 173 h 197"/>
              <a:gd name="T60" fmla="*/ 157 w 196"/>
              <a:gd name="T61" fmla="*/ 13 h 197"/>
              <a:gd name="T62" fmla="*/ 130 w 196"/>
              <a:gd name="T63" fmla="*/ 32 h 197"/>
              <a:gd name="T64" fmla="*/ 153 w 196"/>
              <a:gd name="T65" fmla="*/ 7 h 197"/>
              <a:gd name="T66" fmla="*/ 166 w 196"/>
              <a:gd name="T67" fmla="*/ 7 h 197"/>
              <a:gd name="T68" fmla="*/ 79 w 196"/>
              <a:gd name="T69" fmla="*/ 33 h 197"/>
              <a:gd name="T70" fmla="*/ 129 w 196"/>
              <a:gd name="T71" fmla="*/ 49 h 197"/>
              <a:gd name="T72" fmla="*/ 79 w 196"/>
              <a:gd name="T73" fmla="*/ 33 h 197"/>
              <a:gd name="T74" fmla="*/ 35 w 196"/>
              <a:gd name="T75" fmla="*/ 13 h 197"/>
              <a:gd name="T76" fmla="*/ 27 w 196"/>
              <a:gd name="T77" fmla="*/ 7 h 197"/>
              <a:gd name="T78" fmla="*/ 40 w 196"/>
              <a:gd name="T79" fmla="*/ 7 h 197"/>
              <a:gd name="T80" fmla="*/ 62 w 196"/>
              <a:gd name="T81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6" h="197">
                <a:moveTo>
                  <a:pt x="192" y="173"/>
                </a:moveTo>
                <a:cubicBezTo>
                  <a:pt x="192" y="184"/>
                  <a:pt x="183" y="193"/>
                  <a:pt x="172" y="193"/>
                </a:cubicBezTo>
                <a:cubicBezTo>
                  <a:pt x="172" y="193"/>
                  <a:pt x="135" y="197"/>
                  <a:pt x="99" y="197"/>
                </a:cubicBezTo>
                <a:cubicBezTo>
                  <a:pt x="62" y="197"/>
                  <a:pt x="24" y="193"/>
                  <a:pt x="24" y="193"/>
                </a:cubicBezTo>
                <a:cubicBezTo>
                  <a:pt x="13" y="193"/>
                  <a:pt x="4" y="184"/>
                  <a:pt x="4" y="173"/>
                </a:cubicBezTo>
                <a:cubicBezTo>
                  <a:pt x="4" y="173"/>
                  <a:pt x="0" y="149"/>
                  <a:pt x="0" y="125"/>
                </a:cubicBezTo>
                <a:cubicBezTo>
                  <a:pt x="0" y="101"/>
                  <a:pt x="4" y="77"/>
                  <a:pt x="4" y="77"/>
                </a:cubicBezTo>
                <a:cubicBezTo>
                  <a:pt x="4" y="66"/>
                  <a:pt x="9" y="57"/>
                  <a:pt x="24" y="57"/>
                </a:cubicBezTo>
                <a:cubicBezTo>
                  <a:pt x="25" y="57"/>
                  <a:pt x="62" y="53"/>
                  <a:pt x="99" y="53"/>
                </a:cubicBezTo>
                <a:cubicBezTo>
                  <a:pt x="135" y="53"/>
                  <a:pt x="172" y="57"/>
                  <a:pt x="172" y="57"/>
                </a:cubicBezTo>
                <a:cubicBezTo>
                  <a:pt x="183" y="57"/>
                  <a:pt x="192" y="66"/>
                  <a:pt x="192" y="77"/>
                </a:cubicBezTo>
                <a:cubicBezTo>
                  <a:pt x="192" y="77"/>
                  <a:pt x="196" y="101"/>
                  <a:pt x="196" y="125"/>
                </a:cubicBezTo>
                <a:cubicBezTo>
                  <a:pt x="196" y="149"/>
                  <a:pt x="192" y="173"/>
                  <a:pt x="192" y="173"/>
                </a:cubicBezTo>
                <a:close/>
                <a:moveTo>
                  <a:pt x="148" y="89"/>
                </a:moveTo>
                <a:cubicBezTo>
                  <a:pt x="148" y="80"/>
                  <a:pt x="141" y="73"/>
                  <a:pt x="132" y="73"/>
                </a:cubicBezTo>
                <a:cubicBezTo>
                  <a:pt x="132" y="73"/>
                  <a:pt x="114" y="69"/>
                  <a:pt x="85" y="69"/>
                </a:cubicBezTo>
                <a:cubicBezTo>
                  <a:pt x="55" y="69"/>
                  <a:pt x="34" y="73"/>
                  <a:pt x="33" y="73"/>
                </a:cubicBezTo>
                <a:cubicBezTo>
                  <a:pt x="21" y="73"/>
                  <a:pt x="17" y="80"/>
                  <a:pt x="17" y="89"/>
                </a:cubicBezTo>
                <a:cubicBezTo>
                  <a:pt x="17" y="89"/>
                  <a:pt x="14" y="108"/>
                  <a:pt x="14" y="127"/>
                </a:cubicBezTo>
                <a:cubicBezTo>
                  <a:pt x="14" y="146"/>
                  <a:pt x="17" y="161"/>
                  <a:pt x="17" y="161"/>
                </a:cubicBezTo>
                <a:cubicBezTo>
                  <a:pt x="17" y="170"/>
                  <a:pt x="24" y="177"/>
                  <a:pt x="33" y="177"/>
                </a:cubicBezTo>
                <a:cubicBezTo>
                  <a:pt x="33" y="177"/>
                  <a:pt x="55" y="181"/>
                  <a:pt x="85" y="181"/>
                </a:cubicBezTo>
                <a:cubicBezTo>
                  <a:pt x="114" y="181"/>
                  <a:pt x="132" y="177"/>
                  <a:pt x="132" y="177"/>
                </a:cubicBezTo>
                <a:cubicBezTo>
                  <a:pt x="141" y="177"/>
                  <a:pt x="148" y="170"/>
                  <a:pt x="148" y="161"/>
                </a:cubicBezTo>
                <a:cubicBezTo>
                  <a:pt x="148" y="161"/>
                  <a:pt x="152" y="146"/>
                  <a:pt x="152" y="127"/>
                </a:cubicBezTo>
                <a:cubicBezTo>
                  <a:pt x="152" y="108"/>
                  <a:pt x="148" y="89"/>
                  <a:pt x="148" y="89"/>
                </a:cubicBezTo>
                <a:close/>
                <a:moveTo>
                  <a:pt x="155" y="168"/>
                </a:moveTo>
                <a:cubicBezTo>
                  <a:pt x="155" y="176"/>
                  <a:pt x="162" y="182"/>
                  <a:pt x="170" y="182"/>
                </a:cubicBezTo>
                <a:cubicBezTo>
                  <a:pt x="178" y="182"/>
                  <a:pt x="184" y="176"/>
                  <a:pt x="184" y="168"/>
                </a:cubicBezTo>
                <a:cubicBezTo>
                  <a:pt x="184" y="160"/>
                  <a:pt x="178" y="153"/>
                  <a:pt x="170" y="153"/>
                </a:cubicBezTo>
                <a:cubicBezTo>
                  <a:pt x="162" y="153"/>
                  <a:pt x="155" y="160"/>
                  <a:pt x="155" y="168"/>
                </a:cubicBezTo>
                <a:close/>
                <a:moveTo>
                  <a:pt x="185" y="89"/>
                </a:moveTo>
                <a:cubicBezTo>
                  <a:pt x="161" y="89"/>
                  <a:pt x="161" y="89"/>
                  <a:pt x="161" y="89"/>
                </a:cubicBezTo>
                <a:cubicBezTo>
                  <a:pt x="161" y="97"/>
                  <a:pt x="161" y="97"/>
                  <a:pt x="161" y="97"/>
                </a:cubicBezTo>
                <a:cubicBezTo>
                  <a:pt x="185" y="97"/>
                  <a:pt x="185" y="97"/>
                  <a:pt x="185" y="97"/>
                </a:cubicBezTo>
                <a:lnTo>
                  <a:pt x="185" y="89"/>
                </a:lnTo>
                <a:close/>
                <a:moveTo>
                  <a:pt x="185" y="105"/>
                </a:moveTo>
                <a:cubicBezTo>
                  <a:pt x="161" y="105"/>
                  <a:pt x="161" y="105"/>
                  <a:pt x="161" y="105"/>
                </a:cubicBezTo>
                <a:cubicBezTo>
                  <a:pt x="161" y="113"/>
                  <a:pt x="161" y="113"/>
                  <a:pt x="161" y="113"/>
                </a:cubicBezTo>
                <a:cubicBezTo>
                  <a:pt x="185" y="113"/>
                  <a:pt x="185" y="113"/>
                  <a:pt x="185" y="113"/>
                </a:cubicBezTo>
                <a:lnTo>
                  <a:pt x="185" y="105"/>
                </a:lnTo>
                <a:close/>
                <a:moveTo>
                  <a:pt x="185" y="121"/>
                </a:moveTo>
                <a:cubicBezTo>
                  <a:pt x="161" y="121"/>
                  <a:pt x="161" y="121"/>
                  <a:pt x="161" y="121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85" y="129"/>
                  <a:pt x="185" y="129"/>
                  <a:pt x="185" y="129"/>
                </a:cubicBezTo>
                <a:lnTo>
                  <a:pt x="185" y="121"/>
                </a:lnTo>
                <a:close/>
                <a:moveTo>
                  <a:pt x="179" y="168"/>
                </a:moveTo>
                <a:cubicBezTo>
                  <a:pt x="179" y="173"/>
                  <a:pt x="175" y="177"/>
                  <a:pt x="169" y="177"/>
                </a:cubicBezTo>
                <a:cubicBezTo>
                  <a:pt x="164" y="177"/>
                  <a:pt x="160" y="173"/>
                  <a:pt x="160" y="168"/>
                </a:cubicBezTo>
                <a:cubicBezTo>
                  <a:pt x="160" y="162"/>
                  <a:pt x="164" y="158"/>
                  <a:pt x="169" y="158"/>
                </a:cubicBezTo>
                <a:cubicBezTo>
                  <a:pt x="175" y="158"/>
                  <a:pt x="179" y="162"/>
                  <a:pt x="179" y="168"/>
                </a:cubicBezTo>
                <a:close/>
                <a:moveTo>
                  <a:pt x="120" y="173"/>
                </a:moveTo>
                <a:cubicBezTo>
                  <a:pt x="40" y="173"/>
                  <a:pt x="40" y="173"/>
                  <a:pt x="40" y="173"/>
                </a:cubicBezTo>
                <a:cubicBezTo>
                  <a:pt x="29" y="173"/>
                  <a:pt x="20" y="164"/>
                  <a:pt x="20" y="153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86"/>
                  <a:pt x="29" y="77"/>
                  <a:pt x="40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35" y="77"/>
                  <a:pt x="144" y="86"/>
                  <a:pt x="144" y="97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4" y="164"/>
                  <a:pt x="131" y="173"/>
                  <a:pt x="120" y="173"/>
                </a:cubicBezTo>
                <a:close/>
                <a:moveTo>
                  <a:pt x="159" y="13"/>
                </a:moveTo>
                <a:cubicBezTo>
                  <a:pt x="158" y="13"/>
                  <a:pt x="158" y="13"/>
                  <a:pt x="157" y="13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3" y="9"/>
                  <a:pt x="153" y="8"/>
                  <a:pt x="153" y="7"/>
                </a:cubicBezTo>
                <a:cubicBezTo>
                  <a:pt x="153" y="3"/>
                  <a:pt x="156" y="0"/>
                  <a:pt x="159" y="0"/>
                </a:cubicBezTo>
                <a:cubicBezTo>
                  <a:pt x="163" y="0"/>
                  <a:pt x="166" y="3"/>
                  <a:pt x="166" y="7"/>
                </a:cubicBezTo>
                <a:cubicBezTo>
                  <a:pt x="166" y="10"/>
                  <a:pt x="163" y="13"/>
                  <a:pt x="159" y="13"/>
                </a:cubicBezTo>
                <a:close/>
                <a:moveTo>
                  <a:pt x="79" y="33"/>
                </a:moveTo>
                <a:cubicBezTo>
                  <a:pt x="115" y="33"/>
                  <a:pt x="115" y="33"/>
                  <a:pt x="115" y="33"/>
                </a:cubicBezTo>
                <a:cubicBezTo>
                  <a:pt x="123" y="33"/>
                  <a:pt x="129" y="41"/>
                  <a:pt x="129" y="49"/>
                </a:cubicBezTo>
                <a:cubicBezTo>
                  <a:pt x="106" y="49"/>
                  <a:pt x="85" y="49"/>
                  <a:pt x="65" y="49"/>
                </a:cubicBezTo>
                <a:cubicBezTo>
                  <a:pt x="65" y="41"/>
                  <a:pt x="71" y="33"/>
                  <a:pt x="79" y="33"/>
                </a:cubicBezTo>
                <a:close/>
                <a:moveTo>
                  <a:pt x="58" y="36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29" y="13"/>
                  <a:pt x="27" y="10"/>
                  <a:pt x="27" y="7"/>
                </a:cubicBezTo>
                <a:cubicBezTo>
                  <a:pt x="27" y="3"/>
                  <a:pt x="29" y="0"/>
                  <a:pt x="33" y="0"/>
                </a:cubicBezTo>
                <a:cubicBezTo>
                  <a:pt x="37" y="0"/>
                  <a:pt x="40" y="3"/>
                  <a:pt x="40" y="7"/>
                </a:cubicBezTo>
                <a:cubicBezTo>
                  <a:pt x="40" y="8"/>
                  <a:pt x="39" y="9"/>
                  <a:pt x="39" y="10"/>
                </a:cubicBezTo>
                <a:cubicBezTo>
                  <a:pt x="62" y="32"/>
                  <a:pt x="62" y="32"/>
                  <a:pt x="62" y="32"/>
                </a:cubicBezTo>
                <a:lnTo>
                  <a:pt x="58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21"/>
          <p:cNvSpPr>
            <a:spLocks noEditPoints="1"/>
          </p:cNvSpPr>
          <p:nvPr/>
        </p:nvSpPr>
        <p:spPr bwMode="auto">
          <a:xfrm>
            <a:off x="3962400" y="4040483"/>
            <a:ext cx="280149" cy="493103"/>
          </a:xfrm>
          <a:custGeom>
            <a:avLst/>
            <a:gdLst>
              <a:gd name="T0" fmla="*/ 57 w 112"/>
              <a:gd name="T1" fmla="*/ 127 h 199"/>
              <a:gd name="T2" fmla="*/ 40 w 112"/>
              <a:gd name="T3" fmla="*/ 143 h 199"/>
              <a:gd name="T4" fmla="*/ 57 w 112"/>
              <a:gd name="T5" fmla="*/ 160 h 199"/>
              <a:gd name="T6" fmla="*/ 73 w 112"/>
              <a:gd name="T7" fmla="*/ 143 h 199"/>
              <a:gd name="T8" fmla="*/ 57 w 112"/>
              <a:gd name="T9" fmla="*/ 127 h 199"/>
              <a:gd name="T10" fmla="*/ 98 w 112"/>
              <a:gd name="T11" fmla="*/ 0 h 199"/>
              <a:gd name="T12" fmla="*/ 14 w 112"/>
              <a:gd name="T13" fmla="*/ 0 h 199"/>
              <a:gd name="T14" fmla="*/ 0 w 112"/>
              <a:gd name="T15" fmla="*/ 13 h 199"/>
              <a:gd name="T16" fmla="*/ 0 w 112"/>
              <a:gd name="T17" fmla="*/ 185 h 199"/>
              <a:gd name="T18" fmla="*/ 14 w 112"/>
              <a:gd name="T19" fmla="*/ 199 h 199"/>
              <a:gd name="T20" fmla="*/ 98 w 112"/>
              <a:gd name="T21" fmla="*/ 199 h 199"/>
              <a:gd name="T22" fmla="*/ 112 w 112"/>
              <a:gd name="T23" fmla="*/ 185 h 199"/>
              <a:gd name="T24" fmla="*/ 112 w 112"/>
              <a:gd name="T25" fmla="*/ 13 h 199"/>
              <a:gd name="T26" fmla="*/ 98 w 112"/>
              <a:gd name="T27" fmla="*/ 0 h 199"/>
              <a:gd name="T28" fmla="*/ 57 w 112"/>
              <a:gd name="T29" fmla="*/ 186 h 199"/>
              <a:gd name="T30" fmla="*/ 14 w 112"/>
              <a:gd name="T31" fmla="*/ 143 h 199"/>
              <a:gd name="T32" fmla="*/ 57 w 112"/>
              <a:gd name="T33" fmla="*/ 101 h 199"/>
              <a:gd name="T34" fmla="*/ 99 w 112"/>
              <a:gd name="T35" fmla="*/ 143 h 199"/>
              <a:gd name="T36" fmla="*/ 57 w 112"/>
              <a:gd name="T37" fmla="*/ 186 h 199"/>
              <a:gd name="T38" fmla="*/ 100 w 112"/>
              <a:gd name="T39" fmla="*/ 77 h 199"/>
              <a:gd name="T40" fmla="*/ 90 w 112"/>
              <a:gd name="T41" fmla="*/ 87 h 199"/>
              <a:gd name="T42" fmla="*/ 22 w 112"/>
              <a:gd name="T43" fmla="*/ 87 h 199"/>
              <a:gd name="T44" fmla="*/ 12 w 112"/>
              <a:gd name="T45" fmla="*/ 77 h 199"/>
              <a:gd name="T46" fmla="*/ 12 w 112"/>
              <a:gd name="T47" fmla="*/ 22 h 199"/>
              <a:gd name="T48" fmla="*/ 22 w 112"/>
              <a:gd name="T49" fmla="*/ 12 h 199"/>
              <a:gd name="T50" fmla="*/ 90 w 112"/>
              <a:gd name="T51" fmla="*/ 12 h 199"/>
              <a:gd name="T52" fmla="*/ 100 w 112"/>
              <a:gd name="T53" fmla="*/ 22 h 199"/>
              <a:gd name="T54" fmla="*/ 100 w 112"/>
              <a:gd name="T55" fmla="*/ 7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2" h="199">
                <a:moveTo>
                  <a:pt x="57" y="127"/>
                </a:moveTo>
                <a:cubicBezTo>
                  <a:pt x="47" y="127"/>
                  <a:pt x="40" y="134"/>
                  <a:pt x="40" y="143"/>
                </a:cubicBezTo>
                <a:cubicBezTo>
                  <a:pt x="40" y="153"/>
                  <a:pt x="47" y="160"/>
                  <a:pt x="57" y="160"/>
                </a:cubicBezTo>
                <a:cubicBezTo>
                  <a:pt x="66" y="160"/>
                  <a:pt x="73" y="153"/>
                  <a:pt x="73" y="143"/>
                </a:cubicBezTo>
                <a:cubicBezTo>
                  <a:pt x="73" y="134"/>
                  <a:pt x="66" y="127"/>
                  <a:pt x="57" y="127"/>
                </a:cubicBezTo>
                <a:close/>
                <a:moveTo>
                  <a:pt x="98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93"/>
                  <a:pt x="6" y="199"/>
                  <a:pt x="14" y="199"/>
                </a:cubicBezTo>
                <a:cubicBezTo>
                  <a:pt x="98" y="199"/>
                  <a:pt x="98" y="199"/>
                  <a:pt x="98" y="199"/>
                </a:cubicBezTo>
                <a:cubicBezTo>
                  <a:pt x="106" y="199"/>
                  <a:pt x="112" y="193"/>
                  <a:pt x="112" y="185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12" y="6"/>
                  <a:pt x="106" y="0"/>
                  <a:pt x="98" y="0"/>
                </a:cubicBezTo>
                <a:close/>
                <a:moveTo>
                  <a:pt x="57" y="186"/>
                </a:moveTo>
                <a:cubicBezTo>
                  <a:pt x="33" y="186"/>
                  <a:pt x="14" y="167"/>
                  <a:pt x="14" y="143"/>
                </a:cubicBezTo>
                <a:cubicBezTo>
                  <a:pt x="14" y="120"/>
                  <a:pt x="33" y="101"/>
                  <a:pt x="57" y="101"/>
                </a:cubicBezTo>
                <a:cubicBezTo>
                  <a:pt x="80" y="101"/>
                  <a:pt x="99" y="120"/>
                  <a:pt x="99" y="143"/>
                </a:cubicBezTo>
                <a:cubicBezTo>
                  <a:pt x="99" y="167"/>
                  <a:pt x="80" y="186"/>
                  <a:pt x="57" y="186"/>
                </a:cubicBezTo>
                <a:close/>
                <a:moveTo>
                  <a:pt x="100" y="77"/>
                </a:moveTo>
                <a:cubicBezTo>
                  <a:pt x="100" y="83"/>
                  <a:pt x="95" y="87"/>
                  <a:pt x="90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16" y="87"/>
                  <a:pt x="12" y="83"/>
                  <a:pt x="12" y="77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6"/>
                  <a:pt x="16" y="12"/>
                  <a:pt x="22" y="12"/>
                </a:cubicBezTo>
                <a:cubicBezTo>
                  <a:pt x="90" y="12"/>
                  <a:pt x="90" y="12"/>
                  <a:pt x="90" y="12"/>
                </a:cubicBezTo>
                <a:cubicBezTo>
                  <a:pt x="95" y="12"/>
                  <a:pt x="100" y="16"/>
                  <a:pt x="100" y="22"/>
                </a:cubicBezTo>
                <a:lnTo>
                  <a:pt x="100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5"/>
          <p:cNvSpPr>
            <a:spLocks noEditPoints="1"/>
          </p:cNvSpPr>
          <p:nvPr/>
        </p:nvSpPr>
        <p:spPr bwMode="auto">
          <a:xfrm>
            <a:off x="4723260" y="4040432"/>
            <a:ext cx="591357" cy="543958"/>
          </a:xfrm>
          <a:custGeom>
            <a:avLst/>
            <a:gdLst>
              <a:gd name="T0" fmla="*/ 164 w 219"/>
              <a:gd name="T1" fmla="*/ 42 h 201"/>
              <a:gd name="T2" fmla="*/ 93 w 219"/>
              <a:gd name="T3" fmla="*/ 22 h 201"/>
              <a:gd name="T4" fmla="*/ 66 w 219"/>
              <a:gd name="T5" fmla="*/ 49 h 201"/>
              <a:gd name="T6" fmla="*/ 32 w 219"/>
              <a:gd name="T7" fmla="*/ 57 h 201"/>
              <a:gd name="T8" fmla="*/ 8 w 219"/>
              <a:gd name="T9" fmla="*/ 118 h 201"/>
              <a:gd name="T10" fmla="*/ 50 w 219"/>
              <a:gd name="T11" fmla="*/ 198 h 201"/>
              <a:gd name="T12" fmla="*/ 85 w 219"/>
              <a:gd name="T13" fmla="*/ 142 h 201"/>
              <a:gd name="T14" fmla="*/ 133 w 219"/>
              <a:gd name="T15" fmla="*/ 114 h 201"/>
              <a:gd name="T16" fmla="*/ 198 w 219"/>
              <a:gd name="T17" fmla="*/ 117 h 201"/>
              <a:gd name="T18" fmla="*/ 164 w 219"/>
              <a:gd name="T19" fmla="*/ 42 h 201"/>
              <a:gd name="T20" fmla="*/ 65 w 219"/>
              <a:gd name="T21" fmla="*/ 128 h 201"/>
              <a:gd name="T22" fmla="*/ 28 w 219"/>
              <a:gd name="T23" fmla="*/ 118 h 201"/>
              <a:gd name="T24" fmla="*/ 38 w 219"/>
              <a:gd name="T25" fmla="*/ 82 h 201"/>
              <a:gd name="T26" fmla="*/ 74 w 219"/>
              <a:gd name="T27" fmla="*/ 91 h 201"/>
              <a:gd name="T28" fmla="*/ 65 w 219"/>
              <a:gd name="T29" fmla="*/ 128 h 201"/>
              <a:gd name="T30" fmla="*/ 112 w 219"/>
              <a:gd name="T31" fmla="*/ 44 h 201"/>
              <a:gd name="T32" fmla="*/ 122 w 219"/>
              <a:gd name="T33" fmla="*/ 38 h 201"/>
              <a:gd name="T34" fmla="*/ 128 w 219"/>
              <a:gd name="T35" fmla="*/ 48 h 201"/>
              <a:gd name="T36" fmla="*/ 118 w 219"/>
              <a:gd name="T37" fmla="*/ 53 h 201"/>
              <a:gd name="T38" fmla="*/ 112 w 219"/>
              <a:gd name="T39" fmla="*/ 44 h 201"/>
              <a:gd name="T40" fmla="*/ 113 w 219"/>
              <a:gd name="T41" fmla="*/ 74 h 201"/>
              <a:gd name="T42" fmla="*/ 107 w 219"/>
              <a:gd name="T43" fmla="*/ 64 h 201"/>
              <a:gd name="T44" fmla="*/ 117 w 219"/>
              <a:gd name="T45" fmla="*/ 59 h 201"/>
              <a:gd name="T46" fmla="*/ 122 w 219"/>
              <a:gd name="T47" fmla="*/ 68 h 201"/>
              <a:gd name="T48" fmla="*/ 113 w 219"/>
              <a:gd name="T49" fmla="*/ 74 h 201"/>
              <a:gd name="T50" fmla="*/ 142 w 219"/>
              <a:gd name="T51" fmla="*/ 73 h 201"/>
              <a:gd name="T52" fmla="*/ 132 w 219"/>
              <a:gd name="T53" fmla="*/ 79 h 201"/>
              <a:gd name="T54" fmla="*/ 127 w 219"/>
              <a:gd name="T55" fmla="*/ 69 h 201"/>
              <a:gd name="T56" fmla="*/ 136 w 219"/>
              <a:gd name="T57" fmla="*/ 64 h 201"/>
              <a:gd name="T58" fmla="*/ 142 w 219"/>
              <a:gd name="T59" fmla="*/ 73 h 201"/>
              <a:gd name="T60" fmla="*/ 147 w 219"/>
              <a:gd name="T61" fmla="*/ 53 h 201"/>
              <a:gd name="T62" fmla="*/ 138 w 219"/>
              <a:gd name="T63" fmla="*/ 59 h 201"/>
              <a:gd name="T64" fmla="*/ 132 w 219"/>
              <a:gd name="T65" fmla="*/ 49 h 201"/>
              <a:gd name="T66" fmla="*/ 142 w 219"/>
              <a:gd name="T67" fmla="*/ 43 h 201"/>
              <a:gd name="T68" fmla="*/ 147 w 219"/>
              <a:gd name="T69" fmla="*/ 53 h 201"/>
              <a:gd name="T70" fmla="*/ 43 w 219"/>
              <a:gd name="T71" fmla="*/ 91 h 201"/>
              <a:gd name="T72" fmla="*/ 38 w 219"/>
              <a:gd name="T73" fmla="*/ 113 h 201"/>
              <a:gd name="T74" fmla="*/ 59 w 219"/>
              <a:gd name="T75" fmla="*/ 118 h 201"/>
              <a:gd name="T76" fmla="*/ 65 w 219"/>
              <a:gd name="T77" fmla="*/ 97 h 201"/>
              <a:gd name="T78" fmla="*/ 43 w 219"/>
              <a:gd name="T79" fmla="*/ 9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01">
                <a:moveTo>
                  <a:pt x="164" y="42"/>
                </a:moveTo>
                <a:cubicBezTo>
                  <a:pt x="143" y="21"/>
                  <a:pt x="121" y="0"/>
                  <a:pt x="93" y="22"/>
                </a:cubicBezTo>
                <a:cubicBezTo>
                  <a:pt x="83" y="30"/>
                  <a:pt x="78" y="41"/>
                  <a:pt x="66" y="49"/>
                </a:cubicBezTo>
                <a:cubicBezTo>
                  <a:pt x="55" y="55"/>
                  <a:pt x="43" y="53"/>
                  <a:pt x="32" y="57"/>
                </a:cubicBezTo>
                <a:cubicBezTo>
                  <a:pt x="0" y="69"/>
                  <a:pt x="1" y="87"/>
                  <a:pt x="8" y="118"/>
                </a:cubicBezTo>
                <a:cubicBezTo>
                  <a:pt x="11" y="136"/>
                  <a:pt x="25" y="196"/>
                  <a:pt x="50" y="198"/>
                </a:cubicBezTo>
                <a:cubicBezTo>
                  <a:pt x="75" y="201"/>
                  <a:pt x="75" y="155"/>
                  <a:pt x="85" y="142"/>
                </a:cubicBezTo>
                <a:cubicBezTo>
                  <a:pt x="94" y="131"/>
                  <a:pt x="119" y="117"/>
                  <a:pt x="133" y="114"/>
                </a:cubicBezTo>
                <a:cubicBezTo>
                  <a:pt x="151" y="110"/>
                  <a:pt x="183" y="130"/>
                  <a:pt x="198" y="117"/>
                </a:cubicBezTo>
                <a:cubicBezTo>
                  <a:pt x="219" y="97"/>
                  <a:pt x="176" y="55"/>
                  <a:pt x="164" y="42"/>
                </a:cubicBezTo>
                <a:close/>
                <a:moveTo>
                  <a:pt x="65" y="128"/>
                </a:moveTo>
                <a:cubicBezTo>
                  <a:pt x="52" y="135"/>
                  <a:pt x="35" y="131"/>
                  <a:pt x="28" y="118"/>
                </a:cubicBezTo>
                <a:cubicBezTo>
                  <a:pt x="21" y="105"/>
                  <a:pt x="25" y="89"/>
                  <a:pt x="38" y="82"/>
                </a:cubicBezTo>
                <a:cubicBezTo>
                  <a:pt x="51" y="74"/>
                  <a:pt x="67" y="79"/>
                  <a:pt x="74" y="91"/>
                </a:cubicBezTo>
                <a:cubicBezTo>
                  <a:pt x="82" y="104"/>
                  <a:pt x="77" y="121"/>
                  <a:pt x="65" y="128"/>
                </a:cubicBezTo>
                <a:close/>
                <a:moveTo>
                  <a:pt x="112" y="44"/>
                </a:moveTo>
                <a:cubicBezTo>
                  <a:pt x="114" y="40"/>
                  <a:pt x="118" y="37"/>
                  <a:pt x="122" y="38"/>
                </a:cubicBezTo>
                <a:cubicBezTo>
                  <a:pt x="126" y="39"/>
                  <a:pt x="129" y="44"/>
                  <a:pt x="128" y="48"/>
                </a:cubicBezTo>
                <a:cubicBezTo>
                  <a:pt x="127" y="52"/>
                  <a:pt x="122" y="54"/>
                  <a:pt x="118" y="53"/>
                </a:cubicBezTo>
                <a:cubicBezTo>
                  <a:pt x="114" y="52"/>
                  <a:pt x="111" y="48"/>
                  <a:pt x="112" y="44"/>
                </a:cubicBezTo>
                <a:close/>
                <a:moveTo>
                  <a:pt x="113" y="74"/>
                </a:moveTo>
                <a:cubicBezTo>
                  <a:pt x="108" y="73"/>
                  <a:pt x="106" y="68"/>
                  <a:pt x="107" y="64"/>
                </a:cubicBezTo>
                <a:cubicBezTo>
                  <a:pt x="108" y="60"/>
                  <a:pt x="112" y="57"/>
                  <a:pt x="117" y="59"/>
                </a:cubicBezTo>
                <a:cubicBezTo>
                  <a:pt x="121" y="60"/>
                  <a:pt x="123" y="64"/>
                  <a:pt x="122" y="68"/>
                </a:cubicBezTo>
                <a:cubicBezTo>
                  <a:pt x="121" y="72"/>
                  <a:pt x="117" y="75"/>
                  <a:pt x="113" y="74"/>
                </a:cubicBezTo>
                <a:close/>
                <a:moveTo>
                  <a:pt x="142" y="73"/>
                </a:moveTo>
                <a:cubicBezTo>
                  <a:pt x="141" y="78"/>
                  <a:pt x="136" y="80"/>
                  <a:pt x="132" y="79"/>
                </a:cubicBezTo>
                <a:cubicBezTo>
                  <a:pt x="128" y="78"/>
                  <a:pt x="126" y="74"/>
                  <a:pt x="127" y="69"/>
                </a:cubicBezTo>
                <a:cubicBezTo>
                  <a:pt x="128" y="65"/>
                  <a:pt x="132" y="63"/>
                  <a:pt x="136" y="64"/>
                </a:cubicBezTo>
                <a:cubicBezTo>
                  <a:pt x="140" y="65"/>
                  <a:pt x="143" y="69"/>
                  <a:pt x="142" y="73"/>
                </a:cubicBezTo>
                <a:close/>
                <a:moveTo>
                  <a:pt x="147" y="53"/>
                </a:moveTo>
                <a:cubicBezTo>
                  <a:pt x="146" y="57"/>
                  <a:pt x="142" y="60"/>
                  <a:pt x="138" y="59"/>
                </a:cubicBezTo>
                <a:cubicBezTo>
                  <a:pt x="134" y="57"/>
                  <a:pt x="131" y="53"/>
                  <a:pt x="132" y="49"/>
                </a:cubicBezTo>
                <a:cubicBezTo>
                  <a:pt x="133" y="45"/>
                  <a:pt x="138" y="42"/>
                  <a:pt x="142" y="43"/>
                </a:cubicBezTo>
                <a:cubicBezTo>
                  <a:pt x="146" y="45"/>
                  <a:pt x="148" y="49"/>
                  <a:pt x="147" y="53"/>
                </a:cubicBezTo>
                <a:close/>
                <a:moveTo>
                  <a:pt x="43" y="91"/>
                </a:moveTo>
                <a:cubicBezTo>
                  <a:pt x="36" y="96"/>
                  <a:pt x="33" y="105"/>
                  <a:pt x="38" y="113"/>
                </a:cubicBezTo>
                <a:cubicBezTo>
                  <a:pt x="42" y="120"/>
                  <a:pt x="52" y="123"/>
                  <a:pt x="59" y="118"/>
                </a:cubicBezTo>
                <a:cubicBezTo>
                  <a:pt x="67" y="114"/>
                  <a:pt x="69" y="104"/>
                  <a:pt x="65" y="97"/>
                </a:cubicBezTo>
                <a:cubicBezTo>
                  <a:pt x="61" y="89"/>
                  <a:pt x="51" y="87"/>
                  <a:pt x="43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40707" y="3628699"/>
            <a:ext cx="356314" cy="23921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332486" y="3563640"/>
            <a:ext cx="2418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ADD YOUR TEXT HERE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840707" y="3999363"/>
            <a:ext cx="356314" cy="23921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332485" y="3934304"/>
            <a:ext cx="2912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ADD YOUR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840707" y="4362040"/>
            <a:ext cx="356314" cy="23921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332485" y="4296981"/>
            <a:ext cx="2912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ADD YOUR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840707" y="4733515"/>
            <a:ext cx="356314" cy="23921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326200" y="4668456"/>
            <a:ext cx="2918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ADD YOUR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835911" y="3258701"/>
            <a:ext cx="356314" cy="23921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327688" y="3193642"/>
            <a:ext cx="2447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ADD YOUR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725549" y="1207900"/>
            <a:ext cx="3519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TITLE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1"/>
          <p:cNvSpPr txBox="1"/>
          <p:nvPr/>
        </p:nvSpPr>
        <p:spPr>
          <a:xfrm>
            <a:off x="6705264" y="1697962"/>
            <a:ext cx="4208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您可以根据您的实际需求对文档之中的字体、图标、图片进行进一步修改美化，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4" name="TextBox 51"/>
          <p:cNvSpPr txBox="1"/>
          <p:nvPr/>
        </p:nvSpPr>
        <p:spPr>
          <a:xfrm>
            <a:off x="992851" y="5549445"/>
            <a:ext cx="1076773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Freeform 5"/>
          <p:cNvSpPr>
            <a:spLocks noEditPoints="1"/>
          </p:cNvSpPr>
          <p:nvPr/>
        </p:nvSpPr>
        <p:spPr bwMode="auto">
          <a:xfrm>
            <a:off x="1297236" y="4433098"/>
            <a:ext cx="190469" cy="2381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78" y="0"/>
              </a:cxn>
              <a:cxn ang="0">
                <a:pos x="80" y="0"/>
              </a:cxn>
              <a:cxn ang="0">
                <a:pos x="8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80">
                <a:moveTo>
                  <a:pt x="80" y="0"/>
                </a:moveTo>
                <a:lnTo>
                  <a:pt x="78" y="0"/>
                </a:lnTo>
                <a:lnTo>
                  <a:pt x="80" y="0"/>
                </a:lnTo>
                <a:lnTo>
                  <a:pt x="8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EA596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8" name="Freeform 6"/>
          <p:cNvSpPr/>
          <p:nvPr/>
        </p:nvSpPr>
        <p:spPr bwMode="auto">
          <a:xfrm>
            <a:off x="2880516" y="1585577"/>
            <a:ext cx="852352" cy="1204721"/>
          </a:xfrm>
          <a:custGeom>
            <a:avLst/>
            <a:gdLst/>
            <a:ahLst/>
            <a:cxnLst>
              <a:cxn ang="0">
                <a:pos x="183" y="260"/>
              </a:cxn>
              <a:cxn ang="0">
                <a:pos x="119" y="260"/>
              </a:cxn>
              <a:cxn ang="0">
                <a:pos x="124" y="244"/>
              </a:cxn>
              <a:cxn ang="0">
                <a:pos x="115" y="223"/>
              </a:cxn>
              <a:cxn ang="0">
                <a:pos x="95" y="215"/>
              </a:cxn>
              <a:cxn ang="0">
                <a:pos x="76" y="222"/>
              </a:cxn>
              <a:cxn ang="0">
                <a:pos x="74" y="223"/>
              </a:cxn>
              <a:cxn ang="0">
                <a:pos x="66" y="244"/>
              </a:cxn>
              <a:cxn ang="0">
                <a:pos x="71" y="260"/>
              </a:cxn>
              <a:cxn ang="0">
                <a:pos x="0" y="260"/>
              </a:cxn>
              <a:cxn ang="0">
                <a:pos x="11" y="226"/>
              </a:cxn>
              <a:cxn ang="0">
                <a:pos x="31" y="92"/>
              </a:cxn>
              <a:cxn ang="0">
                <a:pos x="63" y="0"/>
              </a:cxn>
              <a:cxn ang="0">
                <a:pos x="167" y="92"/>
              </a:cxn>
              <a:cxn ang="0">
                <a:pos x="184" y="226"/>
              </a:cxn>
              <a:cxn ang="0">
                <a:pos x="183" y="260"/>
              </a:cxn>
            </a:cxnLst>
            <a:rect l="0" t="0" r="r" b="b"/>
            <a:pathLst>
              <a:path w="184" h="260">
                <a:moveTo>
                  <a:pt x="183" y="260"/>
                </a:moveTo>
                <a:cubicBezTo>
                  <a:pt x="119" y="260"/>
                  <a:pt x="119" y="260"/>
                  <a:pt x="119" y="260"/>
                </a:cubicBezTo>
                <a:cubicBezTo>
                  <a:pt x="122" y="255"/>
                  <a:pt x="124" y="250"/>
                  <a:pt x="124" y="244"/>
                </a:cubicBezTo>
                <a:cubicBezTo>
                  <a:pt x="124" y="236"/>
                  <a:pt x="121" y="229"/>
                  <a:pt x="115" y="223"/>
                </a:cubicBezTo>
                <a:cubicBezTo>
                  <a:pt x="110" y="218"/>
                  <a:pt x="103" y="215"/>
                  <a:pt x="95" y="215"/>
                </a:cubicBezTo>
                <a:cubicBezTo>
                  <a:pt x="87" y="215"/>
                  <a:pt x="81" y="217"/>
                  <a:pt x="76" y="222"/>
                </a:cubicBezTo>
                <a:cubicBezTo>
                  <a:pt x="75" y="222"/>
                  <a:pt x="75" y="223"/>
                  <a:pt x="74" y="223"/>
                </a:cubicBezTo>
                <a:cubicBezTo>
                  <a:pt x="69" y="229"/>
                  <a:pt x="66" y="236"/>
                  <a:pt x="66" y="244"/>
                </a:cubicBezTo>
                <a:cubicBezTo>
                  <a:pt x="66" y="250"/>
                  <a:pt x="67" y="255"/>
                  <a:pt x="71" y="260"/>
                </a:cubicBezTo>
                <a:cubicBezTo>
                  <a:pt x="0" y="260"/>
                  <a:pt x="0" y="260"/>
                  <a:pt x="0" y="260"/>
                </a:cubicBezTo>
                <a:cubicBezTo>
                  <a:pt x="4" y="249"/>
                  <a:pt x="8" y="237"/>
                  <a:pt x="11" y="226"/>
                </a:cubicBezTo>
                <a:cubicBezTo>
                  <a:pt x="25" y="181"/>
                  <a:pt x="31" y="136"/>
                  <a:pt x="31" y="92"/>
                </a:cubicBezTo>
                <a:cubicBezTo>
                  <a:pt x="24" y="32"/>
                  <a:pt x="35" y="1"/>
                  <a:pt x="63" y="0"/>
                </a:cubicBezTo>
                <a:cubicBezTo>
                  <a:pt x="114" y="6"/>
                  <a:pt x="148" y="37"/>
                  <a:pt x="167" y="92"/>
                </a:cubicBezTo>
                <a:cubicBezTo>
                  <a:pt x="179" y="128"/>
                  <a:pt x="184" y="173"/>
                  <a:pt x="184" y="226"/>
                </a:cubicBezTo>
                <a:cubicBezTo>
                  <a:pt x="184" y="237"/>
                  <a:pt x="184" y="248"/>
                  <a:pt x="183" y="260"/>
                </a:cubicBez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9" name="Freeform 7"/>
          <p:cNvSpPr>
            <a:spLocks noEditPoints="1"/>
          </p:cNvSpPr>
          <p:nvPr/>
        </p:nvSpPr>
        <p:spPr bwMode="auto">
          <a:xfrm>
            <a:off x="1959118" y="2580780"/>
            <a:ext cx="1768988" cy="1342811"/>
          </a:xfrm>
          <a:custGeom>
            <a:avLst/>
            <a:gdLst/>
            <a:ahLst/>
            <a:cxnLst>
              <a:cxn ang="0">
                <a:pos x="372" y="145"/>
              </a:cxn>
              <a:cxn ang="0">
                <a:pos x="372" y="184"/>
              </a:cxn>
              <a:cxn ang="0">
                <a:pos x="353" y="191"/>
              </a:cxn>
              <a:cxn ang="0">
                <a:pos x="351" y="193"/>
              </a:cxn>
              <a:cxn ang="0">
                <a:pos x="343" y="213"/>
              </a:cxn>
              <a:cxn ang="0">
                <a:pos x="351" y="234"/>
              </a:cxn>
              <a:cxn ang="0">
                <a:pos x="353" y="235"/>
              </a:cxn>
              <a:cxn ang="0">
                <a:pos x="372" y="242"/>
              </a:cxn>
              <a:cxn ang="0">
                <a:pos x="372" y="273"/>
              </a:cxn>
              <a:cxn ang="0">
                <a:pos x="372" y="290"/>
              </a:cxn>
              <a:cxn ang="0">
                <a:pos x="353" y="290"/>
              </a:cxn>
              <a:cxn ang="0">
                <a:pos x="280" y="290"/>
              </a:cxn>
              <a:cxn ang="0">
                <a:pos x="284" y="287"/>
              </a:cxn>
              <a:cxn ang="0">
                <a:pos x="293" y="266"/>
              </a:cxn>
              <a:cxn ang="0">
                <a:pos x="284" y="246"/>
              </a:cxn>
              <a:cxn ang="0">
                <a:pos x="264" y="237"/>
              </a:cxn>
              <a:cxn ang="0">
                <a:pos x="243" y="246"/>
              </a:cxn>
              <a:cxn ang="0">
                <a:pos x="235" y="266"/>
              </a:cxn>
              <a:cxn ang="0">
                <a:pos x="243" y="287"/>
              </a:cxn>
              <a:cxn ang="0">
                <a:pos x="247" y="290"/>
              </a:cxn>
              <a:cxn ang="0">
                <a:pos x="162" y="290"/>
              </a:cxn>
              <a:cxn ang="0">
                <a:pos x="100" y="290"/>
              </a:cxn>
              <a:cxn ang="0">
                <a:pos x="104" y="287"/>
              </a:cxn>
              <a:cxn ang="0">
                <a:pos x="112" y="266"/>
              </a:cxn>
              <a:cxn ang="0">
                <a:pos x="104" y="246"/>
              </a:cxn>
              <a:cxn ang="0">
                <a:pos x="83" y="237"/>
              </a:cxn>
              <a:cxn ang="0">
                <a:pos x="63" y="246"/>
              </a:cxn>
              <a:cxn ang="0">
                <a:pos x="54" y="266"/>
              </a:cxn>
              <a:cxn ang="0">
                <a:pos x="63" y="287"/>
              </a:cxn>
              <a:cxn ang="0">
                <a:pos x="67" y="290"/>
              </a:cxn>
              <a:cxn ang="0">
                <a:pos x="0" y="290"/>
              </a:cxn>
              <a:cxn ang="0">
                <a:pos x="0" y="225"/>
              </a:cxn>
              <a:cxn ang="0">
                <a:pos x="157" y="134"/>
              </a:cxn>
              <a:cxn ang="0">
                <a:pos x="199" y="45"/>
              </a:cxn>
              <a:cxn ang="0">
                <a:pos x="270" y="45"/>
              </a:cxn>
              <a:cxn ang="0">
                <a:pos x="265" y="29"/>
              </a:cxn>
              <a:cxn ang="0">
                <a:pos x="273" y="8"/>
              </a:cxn>
              <a:cxn ang="0">
                <a:pos x="275" y="7"/>
              </a:cxn>
              <a:cxn ang="0">
                <a:pos x="294" y="0"/>
              </a:cxn>
              <a:cxn ang="0">
                <a:pos x="314" y="8"/>
              </a:cxn>
              <a:cxn ang="0">
                <a:pos x="323" y="29"/>
              </a:cxn>
              <a:cxn ang="0">
                <a:pos x="318" y="45"/>
              </a:cxn>
              <a:cxn ang="0">
                <a:pos x="382" y="45"/>
              </a:cxn>
              <a:cxn ang="0">
                <a:pos x="372" y="145"/>
              </a:cxn>
              <a:cxn ang="0">
                <a:pos x="353" y="278"/>
              </a:cxn>
              <a:cxn ang="0">
                <a:pos x="353" y="277"/>
              </a:cxn>
              <a:cxn ang="0">
                <a:pos x="352" y="278"/>
              </a:cxn>
              <a:cxn ang="0">
                <a:pos x="353" y="278"/>
              </a:cxn>
            </a:cxnLst>
            <a:rect l="0" t="0" r="r" b="b"/>
            <a:pathLst>
              <a:path w="382" h="290">
                <a:moveTo>
                  <a:pt x="372" y="145"/>
                </a:moveTo>
                <a:cubicBezTo>
                  <a:pt x="372" y="184"/>
                  <a:pt x="372" y="184"/>
                  <a:pt x="372" y="184"/>
                </a:cubicBezTo>
                <a:cubicBezTo>
                  <a:pt x="365" y="184"/>
                  <a:pt x="358" y="187"/>
                  <a:pt x="353" y="191"/>
                </a:cubicBezTo>
                <a:cubicBezTo>
                  <a:pt x="352" y="192"/>
                  <a:pt x="352" y="192"/>
                  <a:pt x="351" y="193"/>
                </a:cubicBezTo>
                <a:cubicBezTo>
                  <a:pt x="346" y="198"/>
                  <a:pt x="343" y="205"/>
                  <a:pt x="343" y="213"/>
                </a:cubicBezTo>
                <a:cubicBezTo>
                  <a:pt x="343" y="221"/>
                  <a:pt x="346" y="228"/>
                  <a:pt x="351" y="234"/>
                </a:cubicBezTo>
                <a:cubicBezTo>
                  <a:pt x="352" y="234"/>
                  <a:pt x="352" y="235"/>
                  <a:pt x="353" y="235"/>
                </a:cubicBezTo>
                <a:cubicBezTo>
                  <a:pt x="358" y="240"/>
                  <a:pt x="365" y="242"/>
                  <a:pt x="372" y="242"/>
                </a:cubicBezTo>
                <a:cubicBezTo>
                  <a:pt x="372" y="273"/>
                  <a:pt x="372" y="273"/>
                  <a:pt x="372" y="273"/>
                </a:cubicBezTo>
                <a:cubicBezTo>
                  <a:pt x="372" y="290"/>
                  <a:pt x="372" y="290"/>
                  <a:pt x="372" y="290"/>
                </a:cubicBezTo>
                <a:cubicBezTo>
                  <a:pt x="353" y="290"/>
                  <a:pt x="353" y="290"/>
                  <a:pt x="353" y="290"/>
                </a:cubicBezTo>
                <a:cubicBezTo>
                  <a:pt x="280" y="290"/>
                  <a:pt x="280" y="290"/>
                  <a:pt x="280" y="290"/>
                </a:cubicBezTo>
                <a:cubicBezTo>
                  <a:pt x="281" y="289"/>
                  <a:pt x="283" y="288"/>
                  <a:pt x="284" y="287"/>
                </a:cubicBezTo>
                <a:cubicBezTo>
                  <a:pt x="290" y="281"/>
                  <a:pt x="293" y="274"/>
                  <a:pt x="293" y="266"/>
                </a:cubicBezTo>
                <a:cubicBezTo>
                  <a:pt x="293" y="258"/>
                  <a:pt x="290" y="252"/>
                  <a:pt x="284" y="246"/>
                </a:cubicBezTo>
                <a:cubicBezTo>
                  <a:pt x="278" y="240"/>
                  <a:pt x="272" y="237"/>
                  <a:pt x="264" y="237"/>
                </a:cubicBezTo>
                <a:cubicBezTo>
                  <a:pt x="256" y="237"/>
                  <a:pt x="249" y="240"/>
                  <a:pt x="243" y="246"/>
                </a:cubicBezTo>
                <a:cubicBezTo>
                  <a:pt x="237" y="252"/>
                  <a:pt x="235" y="258"/>
                  <a:pt x="235" y="266"/>
                </a:cubicBezTo>
                <a:cubicBezTo>
                  <a:pt x="235" y="274"/>
                  <a:pt x="237" y="281"/>
                  <a:pt x="243" y="287"/>
                </a:cubicBezTo>
                <a:cubicBezTo>
                  <a:pt x="244" y="288"/>
                  <a:pt x="246" y="289"/>
                  <a:pt x="247" y="290"/>
                </a:cubicBezTo>
                <a:cubicBezTo>
                  <a:pt x="162" y="290"/>
                  <a:pt x="162" y="290"/>
                  <a:pt x="162" y="290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01" y="289"/>
                  <a:pt x="103" y="288"/>
                  <a:pt x="104" y="287"/>
                </a:cubicBezTo>
                <a:cubicBezTo>
                  <a:pt x="110" y="281"/>
                  <a:pt x="112" y="274"/>
                  <a:pt x="112" y="266"/>
                </a:cubicBezTo>
                <a:cubicBezTo>
                  <a:pt x="112" y="258"/>
                  <a:pt x="110" y="252"/>
                  <a:pt x="104" y="246"/>
                </a:cubicBezTo>
                <a:cubicBezTo>
                  <a:pt x="98" y="240"/>
                  <a:pt x="91" y="237"/>
                  <a:pt x="83" y="237"/>
                </a:cubicBezTo>
                <a:cubicBezTo>
                  <a:pt x="75" y="237"/>
                  <a:pt x="69" y="240"/>
                  <a:pt x="63" y="246"/>
                </a:cubicBezTo>
                <a:cubicBezTo>
                  <a:pt x="57" y="252"/>
                  <a:pt x="54" y="258"/>
                  <a:pt x="54" y="266"/>
                </a:cubicBezTo>
                <a:cubicBezTo>
                  <a:pt x="54" y="274"/>
                  <a:pt x="57" y="281"/>
                  <a:pt x="63" y="287"/>
                </a:cubicBezTo>
                <a:cubicBezTo>
                  <a:pt x="64" y="288"/>
                  <a:pt x="65" y="289"/>
                  <a:pt x="67" y="290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225"/>
                  <a:pt x="0" y="225"/>
                  <a:pt x="0" y="225"/>
                </a:cubicBezTo>
                <a:cubicBezTo>
                  <a:pt x="77" y="219"/>
                  <a:pt x="129" y="188"/>
                  <a:pt x="157" y="134"/>
                </a:cubicBezTo>
                <a:cubicBezTo>
                  <a:pt x="174" y="104"/>
                  <a:pt x="188" y="74"/>
                  <a:pt x="199" y="45"/>
                </a:cubicBezTo>
                <a:cubicBezTo>
                  <a:pt x="270" y="45"/>
                  <a:pt x="270" y="45"/>
                  <a:pt x="270" y="45"/>
                </a:cubicBezTo>
                <a:cubicBezTo>
                  <a:pt x="266" y="40"/>
                  <a:pt x="265" y="35"/>
                  <a:pt x="265" y="29"/>
                </a:cubicBezTo>
                <a:cubicBezTo>
                  <a:pt x="265" y="21"/>
                  <a:pt x="268" y="14"/>
                  <a:pt x="273" y="8"/>
                </a:cubicBezTo>
                <a:cubicBezTo>
                  <a:pt x="274" y="8"/>
                  <a:pt x="274" y="7"/>
                  <a:pt x="275" y="7"/>
                </a:cubicBezTo>
                <a:cubicBezTo>
                  <a:pt x="280" y="2"/>
                  <a:pt x="286" y="0"/>
                  <a:pt x="294" y="0"/>
                </a:cubicBezTo>
                <a:cubicBezTo>
                  <a:pt x="302" y="0"/>
                  <a:pt x="309" y="3"/>
                  <a:pt x="314" y="8"/>
                </a:cubicBezTo>
                <a:cubicBezTo>
                  <a:pt x="320" y="14"/>
                  <a:pt x="323" y="21"/>
                  <a:pt x="323" y="29"/>
                </a:cubicBezTo>
                <a:cubicBezTo>
                  <a:pt x="323" y="35"/>
                  <a:pt x="321" y="40"/>
                  <a:pt x="318" y="45"/>
                </a:cubicBezTo>
                <a:cubicBezTo>
                  <a:pt x="382" y="45"/>
                  <a:pt x="382" y="45"/>
                  <a:pt x="382" y="45"/>
                </a:cubicBezTo>
                <a:cubicBezTo>
                  <a:pt x="380" y="76"/>
                  <a:pt x="377" y="109"/>
                  <a:pt x="372" y="145"/>
                </a:cubicBezTo>
                <a:close/>
                <a:moveTo>
                  <a:pt x="353" y="278"/>
                </a:moveTo>
                <a:cubicBezTo>
                  <a:pt x="353" y="277"/>
                  <a:pt x="353" y="277"/>
                  <a:pt x="353" y="277"/>
                </a:cubicBezTo>
                <a:cubicBezTo>
                  <a:pt x="353" y="277"/>
                  <a:pt x="352" y="277"/>
                  <a:pt x="352" y="278"/>
                </a:cubicBezTo>
                <a:lnTo>
                  <a:pt x="353" y="278"/>
                </a:lnTo>
                <a:close/>
              </a:path>
            </a:pathLst>
          </a:custGeom>
          <a:solidFill>
            <a:srgbClr val="595959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0" name="Freeform 8"/>
          <p:cNvSpPr/>
          <p:nvPr/>
        </p:nvSpPr>
        <p:spPr bwMode="auto">
          <a:xfrm>
            <a:off x="821062" y="3123619"/>
            <a:ext cx="1371381" cy="1538043"/>
          </a:xfrm>
          <a:custGeom>
            <a:avLst/>
            <a:gdLst/>
            <a:ahLst/>
            <a:cxnLst>
              <a:cxn ang="0">
                <a:pos x="246" y="108"/>
              </a:cxn>
              <a:cxn ang="0">
                <a:pos x="246" y="173"/>
              </a:cxn>
              <a:cxn ang="0">
                <a:pos x="246" y="219"/>
              </a:cxn>
              <a:cxn ang="0">
                <a:pos x="247" y="219"/>
              </a:cxn>
              <a:cxn ang="0">
                <a:pos x="267" y="211"/>
              </a:cxn>
              <a:cxn ang="0">
                <a:pos x="288" y="219"/>
              </a:cxn>
              <a:cxn ang="0">
                <a:pos x="296" y="240"/>
              </a:cxn>
              <a:cxn ang="0">
                <a:pos x="288" y="260"/>
              </a:cxn>
              <a:cxn ang="0">
                <a:pos x="284" y="263"/>
              </a:cxn>
              <a:cxn ang="0">
                <a:pos x="267" y="269"/>
              </a:cxn>
              <a:cxn ang="0">
                <a:pos x="251" y="263"/>
              </a:cxn>
              <a:cxn ang="0">
                <a:pos x="247" y="260"/>
              </a:cxn>
              <a:cxn ang="0">
                <a:pos x="246" y="260"/>
              </a:cxn>
              <a:cxn ang="0">
                <a:pos x="246" y="283"/>
              </a:cxn>
              <a:cxn ang="0">
                <a:pos x="144" y="283"/>
              </a:cxn>
              <a:cxn ang="0">
                <a:pos x="143" y="283"/>
              </a:cxn>
              <a:cxn ang="0">
                <a:pos x="144" y="283"/>
              </a:cxn>
              <a:cxn ang="0">
                <a:pos x="152" y="303"/>
              </a:cxn>
              <a:cxn ang="0">
                <a:pos x="144" y="324"/>
              </a:cxn>
              <a:cxn ang="0">
                <a:pos x="123" y="332"/>
              </a:cxn>
              <a:cxn ang="0">
                <a:pos x="103" y="324"/>
              </a:cxn>
              <a:cxn ang="0">
                <a:pos x="94" y="303"/>
              </a:cxn>
              <a:cxn ang="0">
                <a:pos x="103" y="283"/>
              </a:cxn>
              <a:cxn ang="0">
                <a:pos x="103" y="283"/>
              </a:cxn>
              <a:cxn ang="0">
                <a:pos x="103" y="283"/>
              </a:cxn>
              <a:cxn ang="0">
                <a:pos x="0" y="283"/>
              </a:cxn>
              <a:cxn ang="0">
                <a:pos x="0" y="48"/>
              </a:cxn>
              <a:cxn ang="0">
                <a:pos x="48" y="0"/>
              </a:cxn>
              <a:cxn ang="0">
                <a:pos x="198" y="0"/>
              </a:cxn>
              <a:cxn ang="0">
                <a:pos x="246" y="48"/>
              </a:cxn>
              <a:cxn ang="0">
                <a:pos x="246" y="108"/>
              </a:cxn>
            </a:cxnLst>
            <a:rect l="0" t="0" r="r" b="b"/>
            <a:pathLst>
              <a:path w="296" h="332">
                <a:moveTo>
                  <a:pt x="246" y="108"/>
                </a:moveTo>
                <a:cubicBezTo>
                  <a:pt x="246" y="173"/>
                  <a:pt x="246" y="173"/>
                  <a:pt x="246" y="173"/>
                </a:cubicBezTo>
                <a:cubicBezTo>
                  <a:pt x="246" y="219"/>
                  <a:pt x="246" y="219"/>
                  <a:pt x="246" y="219"/>
                </a:cubicBezTo>
                <a:cubicBezTo>
                  <a:pt x="246" y="219"/>
                  <a:pt x="247" y="219"/>
                  <a:pt x="247" y="219"/>
                </a:cubicBezTo>
                <a:cubicBezTo>
                  <a:pt x="252" y="213"/>
                  <a:pt x="259" y="211"/>
                  <a:pt x="267" y="211"/>
                </a:cubicBezTo>
                <a:cubicBezTo>
                  <a:pt x="275" y="211"/>
                  <a:pt x="282" y="213"/>
                  <a:pt x="288" y="219"/>
                </a:cubicBezTo>
                <a:cubicBezTo>
                  <a:pt x="293" y="225"/>
                  <a:pt x="296" y="232"/>
                  <a:pt x="296" y="240"/>
                </a:cubicBezTo>
                <a:cubicBezTo>
                  <a:pt x="296" y="248"/>
                  <a:pt x="293" y="254"/>
                  <a:pt x="288" y="260"/>
                </a:cubicBezTo>
                <a:cubicBezTo>
                  <a:pt x="286" y="261"/>
                  <a:pt x="285" y="262"/>
                  <a:pt x="284" y="263"/>
                </a:cubicBezTo>
                <a:cubicBezTo>
                  <a:pt x="279" y="267"/>
                  <a:pt x="273" y="269"/>
                  <a:pt x="267" y="269"/>
                </a:cubicBezTo>
                <a:cubicBezTo>
                  <a:pt x="261" y="269"/>
                  <a:pt x="255" y="267"/>
                  <a:pt x="251" y="263"/>
                </a:cubicBezTo>
                <a:cubicBezTo>
                  <a:pt x="249" y="262"/>
                  <a:pt x="248" y="261"/>
                  <a:pt x="247" y="260"/>
                </a:cubicBezTo>
                <a:cubicBezTo>
                  <a:pt x="247" y="260"/>
                  <a:pt x="246" y="260"/>
                  <a:pt x="246" y="260"/>
                </a:cubicBezTo>
                <a:cubicBezTo>
                  <a:pt x="246" y="283"/>
                  <a:pt x="246" y="283"/>
                  <a:pt x="246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9" y="289"/>
                  <a:pt x="152" y="295"/>
                  <a:pt x="152" y="303"/>
                </a:cubicBezTo>
                <a:cubicBezTo>
                  <a:pt x="152" y="311"/>
                  <a:pt x="149" y="318"/>
                  <a:pt x="144" y="324"/>
                </a:cubicBezTo>
                <a:cubicBezTo>
                  <a:pt x="138" y="330"/>
                  <a:pt x="131" y="332"/>
                  <a:pt x="123" y="332"/>
                </a:cubicBezTo>
                <a:cubicBezTo>
                  <a:pt x="115" y="332"/>
                  <a:pt x="108" y="330"/>
                  <a:pt x="103" y="324"/>
                </a:cubicBezTo>
                <a:cubicBezTo>
                  <a:pt x="97" y="318"/>
                  <a:pt x="94" y="311"/>
                  <a:pt x="94" y="303"/>
                </a:cubicBezTo>
                <a:cubicBezTo>
                  <a:pt x="94" y="295"/>
                  <a:pt x="97" y="289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6"/>
                  <a:pt x="16" y="0"/>
                  <a:pt x="48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230" y="0"/>
                  <a:pt x="246" y="16"/>
                  <a:pt x="246" y="48"/>
                </a:cubicBezTo>
                <a:lnTo>
                  <a:pt x="246" y="108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1" name="Freeform 9"/>
          <p:cNvSpPr/>
          <p:nvPr/>
        </p:nvSpPr>
        <p:spPr bwMode="auto">
          <a:xfrm>
            <a:off x="821062" y="4433097"/>
            <a:ext cx="1371381" cy="1130915"/>
          </a:xfrm>
          <a:custGeom>
            <a:avLst/>
            <a:gdLst/>
            <a:ahLst/>
            <a:cxnLst>
              <a:cxn ang="0">
                <a:pos x="103" y="0"/>
              </a:cxn>
              <a:cxn ang="0">
                <a:pos x="103" y="0"/>
              </a:cxn>
              <a:cxn ang="0">
                <a:pos x="94" y="20"/>
              </a:cxn>
              <a:cxn ang="0">
                <a:pos x="103" y="41"/>
              </a:cxn>
              <a:cxn ang="0">
                <a:pos x="123" y="49"/>
              </a:cxn>
              <a:cxn ang="0">
                <a:pos x="144" y="41"/>
              </a:cxn>
              <a:cxn ang="0">
                <a:pos x="152" y="20"/>
              </a:cxn>
              <a:cxn ang="0">
                <a:pos x="144" y="0"/>
              </a:cxn>
              <a:cxn ang="0">
                <a:pos x="144" y="0"/>
              </a:cxn>
              <a:cxn ang="0">
                <a:pos x="246" y="0"/>
              </a:cxn>
              <a:cxn ang="0">
                <a:pos x="246" y="58"/>
              </a:cxn>
              <a:cxn ang="0">
                <a:pos x="247" y="58"/>
              </a:cxn>
              <a:cxn ang="0">
                <a:pos x="267" y="50"/>
              </a:cxn>
              <a:cxn ang="0">
                <a:pos x="288" y="58"/>
              </a:cxn>
              <a:cxn ang="0">
                <a:pos x="296" y="79"/>
              </a:cxn>
              <a:cxn ang="0">
                <a:pos x="288" y="99"/>
              </a:cxn>
              <a:cxn ang="0">
                <a:pos x="284" y="103"/>
              </a:cxn>
              <a:cxn ang="0">
                <a:pos x="267" y="108"/>
              </a:cxn>
              <a:cxn ang="0">
                <a:pos x="251" y="103"/>
              </a:cxn>
              <a:cxn ang="0">
                <a:pos x="247" y="99"/>
              </a:cxn>
              <a:cxn ang="0">
                <a:pos x="246" y="99"/>
              </a:cxn>
              <a:cxn ang="0">
                <a:pos x="246" y="103"/>
              </a:cxn>
              <a:cxn ang="0">
                <a:pos x="246" y="155"/>
              </a:cxn>
              <a:cxn ang="0">
                <a:pos x="246" y="196"/>
              </a:cxn>
              <a:cxn ang="0">
                <a:pos x="198" y="244"/>
              </a:cxn>
              <a:cxn ang="0">
                <a:pos x="48" y="244"/>
              </a:cxn>
              <a:cxn ang="0">
                <a:pos x="0" y="196"/>
              </a:cxn>
              <a:cxn ang="0">
                <a:pos x="0" y="0"/>
              </a:cxn>
              <a:cxn ang="0">
                <a:pos x="103" y="0"/>
              </a:cxn>
            </a:cxnLst>
            <a:rect l="0" t="0" r="r" b="b"/>
            <a:pathLst>
              <a:path w="296" h="244">
                <a:moveTo>
                  <a:pt x="10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97" y="6"/>
                  <a:pt x="94" y="12"/>
                  <a:pt x="94" y="20"/>
                </a:cubicBezTo>
                <a:cubicBezTo>
                  <a:pt x="94" y="28"/>
                  <a:pt x="97" y="35"/>
                  <a:pt x="103" y="41"/>
                </a:cubicBezTo>
                <a:cubicBezTo>
                  <a:pt x="108" y="47"/>
                  <a:pt x="115" y="49"/>
                  <a:pt x="123" y="49"/>
                </a:cubicBezTo>
                <a:cubicBezTo>
                  <a:pt x="131" y="49"/>
                  <a:pt x="138" y="47"/>
                  <a:pt x="144" y="41"/>
                </a:cubicBezTo>
                <a:cubicBezTo>
                  <a:pt x="149" y="35"/>
                  <a:pt x="152" y="28"/>
                  <a:pt x="152" y="20"/>
                </a:cubicBezTo>
                <a:cubicBezTo>
                  <a:pt x="152" y="12"/>
                  <a:pt x="149" y="6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58"/>
                  <a:pt x="246" y="58"/>
                  <a:pt x="246" y="58"/>
                </a:cubicBezTo>
                <a:cubicBezTo>
                  <a:pt x="246" y="58"/>
                  <a:pt x="247" y="58"/>
                  <a:pt x="247" y="58"/>
                </a:cubicBezTo>
                <a:cubicBezTo>
                  <a:pt x="252" y="53"/>
                  <a:pt x="259" y="50"/>
                  <a:pt x="267" y="50"/>
                </a:cubicBezTo>
                <a:cubicBezTo>
                  <a:pt x="275" y="50"/>
                  <a:pt x="282" y="53"/>
                  <a:pt x="288" y="58"/>
                </a:cubicBezTo>
                <a:cubicBezTo>
                  <a:pt x="293" y="64"/>
                  <a:pt x="296" y="71"/>
                  <a:pt x="296" y="79"/>
                </a:cubicBezTo>
                <a:cubicBezTo>
                  <a:pt x="296" y="87"/>
                  <a:pt x="293" y="94"/>
                  <a:pt x="288" y="99"/>
                </a:cubicBezTo>
                <a:cubicBezTo>
                  <a:pt x="286" y="101"/>
                  <a:pt x="285" y="102"/>
                  <a:pt x="284" y="103"/>
                </a:cubicBezTo>
                <a:cubicBezTo>
                  <a:pt x="279" y="106"/>
                  <a:pt x="273" y="108"/>
                  <a:pt x="267" y="108"/>
                </a:cubicBezTo>
                <a:cubicBezTo>
                  <a:pt x="261" y="108"/>
                  <a:pt x="255" y="106"/>
                  <a:pt x="251" y="103"/>
                </a:cubicBezTo>
                <a:cubicBezTo>
                  <a:pt x="249" y="102"/>
                  <a:pt x="248" y="101"/>
                  <a:pt x="247" y="99"/>
                </a:cubicBezTo>
                <a:cubicBezTo>
                  <a:pt x="247" y="99"/>
                  <a:pt x="246" y="99"/>
                  <a:pt x="246" y="99"/>
                </a:cubicBezTo>
                <a:cubicBezTo>
                  <a:pt x="246" y="103"/>
                  <a:pt x="246" y="103"/>
                  <a:pt x="246" y="103"/>
                </a:cubicBezTo>
                <a:cubicBezTo>
                  <a:pt x="246" y="155"/>
                  <a:pt x="246" y="155"/>
                  <a:pt x="246" y="155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46" y="228"/>
                  <a:pt x="230" y="244"/>
                  <a:pt x="198" y="244"/>
                </a:cubicBezTo>
                <a:cubicBezTo>
                  <a:pt x="48" y="244"/>
                  <a:pt x="48" y="244"/>
                  <a:pt x="48" y="244"/>
                </a:cubicBezTo>
                <a:cubicBezTo>
                  <a:pt x="16" y="244"/>
                  <a:pt x="0" y="228"/>
                  <a:pt x="0" y="196"/>
                </a:cubicBezTo>
                <a:cubicBezTo>
                  <a:pt x="0" y="0"/>
                  <a:pt x="0" y="0"/>
                  <a:pt x="0" y="0"/>
                </a:cubicBezTo>
                <a:lnTo>
                  <a:pt x="103" y="0"/>
                </a:lnTo>
                <a:close/>
              </a:path>
            </a:pathLst>
          </a:custGeom>
          <a:solidFill>
            <a:srgbClr val="595959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2" name="Freeform 10"/>
          <p:cNvSpPr/>
          <p:nvPr/>
        </p:nvSpPr>
        <p:spPr bwMode="auto">
          <a:xfrm>
            <a:off x="1959118" y="3678363"/>
            <a:ext cx="749975" cy="1852317"/>
          </a:xfrm>
          <a:custGeom>
            <a:avLst/>
            <a:gdLst/>
            <a:ahLst/>
            <a:cxnLst>
              <a:cxn ang="0">
                <a:pos x="162" y="400"/>
              </a:cxn>
              <a:cxn ang="0">
                <a:pos x="78" y="324"/>
              </a:cxn>
              <a:cxn ang="0">
                <a:pos x="3" y="318"/>
              </a:cxn>
              <a:cxn ang="0">
                <a:pos x="0" y="318"/>
              </a:cxn>
              <a:cxn ang="0">
                <a:pos x="0" y="266"/>
              </a:cxn>
              <a:cxn ang="0">
                <a:pos x="5" y="266"/>
              </a:cxn>
              <a:cxn ang="0">
                <a:pos x="21" y="271"/>
              </a:cxn>
              <a:cxn ang="0">
                <a:pos x="38" y="266"/>
              </a:cxn>
              <a:cxn ang="0">
                <a:pos x="42" y="262"/>
              </a:cxn>
              <a:cxn ang="0">
                <a:pos x="50" y="242"/>
              </a:cxn>
              <a:cxn ang="0">
                <a:pos x="42" y="221"/>
              </a:cxn>
              <a:cxn ang="0">
                <a:pos x="21" y="213"/>
              </a:cxn>
              <a:cxn ang="0">
                <a:pos x="1" y="221"/>
              </a:cxn>
              <a:cxn ang="0">
                <a:pos x="0" y="221"/>
              </a:cxn>
              <a:cxn ang="0">
                <a:pos x="0" y="163"/>
              </a:cxn>
              <a:cxn ang="0">
                <a:pos x="0" y="140"/>
              </a:cxn>
              <a:cxn ang="0">
                <a:pos x="1" y="140"/>
              </a:cxn>
              <a:cxn ang="0">
                <a:pos x="5" y="143"/>
              </a:cxn>
              <a:cxn ang="0">
                <a:pos x="21" y="149"/>
              </a:cxn>
              <a:cxn ang="0">
                <a:pos x="38" y="143"/>
              </a:cxn>
              <a:cxn ang="0">
                <a:pos x="42" y="140"/>
              </a:cxn>
              <a:cxn ang="0">
                <a:pos x="50" y="120"/>
              </a:cxn>
              <a:cxn ang="0">
                <a:pos x="42" y="99"/>
              </a:cxn>
              <a:cxn ang="0">
                <a:pos x="21" y="91"/>
              </a:cxn>
              <a:cxn ang="0">
                <a:pos x="1" y="99"/>
              </a:cxn>
              <a:cxn ang="0">
                <a:pos x="0" y="99"/>
              </a:cxn>
              <a:cxn ang="0">
                <a:pos x="0" y="53"/>
              </a:cxn>
              <a:cxn ang="0">
                <a:pos x="67" y="53"/>
              </a:cxn>
              <a:cxn ang="0">
                <a:pos x="63" y="50"/>
              </a:cxn>
              <a:cxn ang="0">
                <a:pos x="54" y="29"/>
              </a:cxn>
              <a:cxn ang="0">
                <a:pos x="63" y="9"/>
              </a:cxn>
              <a:cxn ang="0">
                <a:pos x="83" y="0"/>
              </a:cxn>
              <a:cxn ang="0">
                <a:pos x="104" y="9"/>
              </a:cxn>
              <a:cxn ang="0">
                <a:pos x="112" y="29"/>
              </a:cxn>
              <a:cxn ang="0">
                <a:pos x="104" y="50"/>
              </a:cxn>
              <a:cxn ang="0">
                <a:pos x="100" y="53"/>
              </a:cxn>
              <a:cxn ang="0">
                <a:pos x="162" y="53"/>
              </a:cxn>
              <a:cxn ang="0">
                <a:pos x="162" y="195"/>
              </a:cxn>
              <a:cxn ang="0">
                <a:pos x="147" y="190"/>
              </a:cxn>
              <a:cxn ang="0">
                <a:pos x="127" y="199"/>
              </a:cxn>
              <a:cxn ang="0">
                <a:pos x="127" y="199"/>
              </a:cxn>
              <a:cxn ang="0">
                <a:pos x="118" y="219"/>
              </a:cxn>
              <a:cxn ang="0">
                <a:pos x="127" y="240"/>
              </a:cxn>
              <a:cxn ang="0">
                <a:pos x="127" y="240"/>
              </a:cxn>
              <a:cxn ang="0">
                <a:pos x="131" y="243"/>
              </a:cxn>
              <a:cxn ang="0">
                <a:pos x="147" y="248"/>
              </a:cxn>
              <a:cxn ang="0">
                <a:pos x="162" y="244"/>
              </a:cxn>
              <a:cxn ang="0">
                <a:pos x="162" y="400"/>
              </a:cxn>
            </a:cxnLst>
            <a:rect l="0" t="0" r="r" b="b"/>
            <a:pathLst>
              <a:path w="162" h="400">
                <a:moveTo>
                  <a:pt x="162" y="400"/>
                </a:moveTo>
                <a:cubicBezTo>
                  <a:pt x="142" y="371"/>
                  <a:pt x="114" y="346"/>
                  <a:pt x="78" y="324"/>
                </a:cubicBezTo>
                <a:cubicBezTo>
                  <a:pt x="53" y="314"/>
                  <a:pt x="28" y="312"/>
                  <a:pt x="3" y="318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266"/>
                  <a:pt x="0" y="266"/>
                  <a:pt x="0" y="266"/>
                </a:cubicBezTo>
                <a:cubicBezTo>
                  <a:pt x="5" y="266"/>
                  <a:pt x="5" y="266"/>
                  <a:pt x="5" y="266"/>
                </a:cubicBezTo>
                <a:cubicBezTo>
                  <a:pt x="9" y="269"/>
                  <a:pt x="15" y="271"/>
                  <a:pt x="21" y="271"/>
                </a:cubicBezTo>
                <a:cubicBezTo>
                  <a:pt x="27" y="271"/>
                  <a:pt x="33" y="269"/>
                  <a:pt x="38" y="266"/>
                </a:cubicBezTo>
                <a:cubicBezTo>
                  <a:pt x="39" y="265"/>
                  <a:pt x="40" y="264"/>
                  <a:pt x="42" y="262"/>
                </a:cubicBezTo>
                <a:cubicBezTo>
                  <a:pt x="47" y="257"/>
                  <a:pt x="50" y="250"/>
                  <a:pt x="50" y="242"/>
                </a:cubicBezTo>
                <a:cubicBezTo>
                  <a:pt x="50" y="234"/>
                  <a:pt x="47" y="227"/>
                  <a:pt x="42" y="221"/>
                </a:cubicBezTo>
                <a:cubicBezTo>
                  <a:pt x="36" y="216"/>
                  <a:pt x="29" y="213"/>
                  <a:pt x="21" y="213"/>
                </a:cubicBezTo>
                <a:cubicBezTo>
                  <a:pt x="13" y="213"/>
                  <a:pt x="6" y="216"/>
                  <a:pt x="1" y="221"/>
                </a:cubicBezTo>
                <a:cubicBezTo>
                  <a:pt x="1" y="221"/>
                  <a:pt x="0" y="221"/>
                  <a:pt x="0" y="221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1" y="140"/>
                  <a:pt x="1" y="140"/>
                </a:cubicBezTo>
                <a:cubicBezTo>
                  <a:pt x="2" y="141"/>
                  <a:pt x="3" y="142"/>
                  <a:pt x="5" y="143"/>
                </a:cubicBezTo>
                <a:cubicBezTo>
                  <a:pt x="9" y="147"/>
                  <a:pt x="15" y="149"/>
                  <a:pt x="21" y="149"/>
                </a:cubicBezTo>
                <a:cubicBezTo>
                  <a:pt x="27" y="149"/>
                  <a:pt x="33" y="147"/>
                  <a:pt x="38" y="143"/>
                </a:cubicBezTo>
                <a:cubicBezTo>
                  <a:pt x="39" y="142"/>
                  <a:pt x="40" y="141"/>
                  <a:pt x="42" y="140"/>
                </a:cubicBezTo>
                <a:cubicBezTo>
                  <a:pt x="47" y="134"/>
                  <a:pt x="50" y="128"/>
                  <a:pt x="50" y="120"/>
                </a:cubicBezTo>
                <a:cubicBezTo>
                  <a:pt x="50" y="112"/>
                  <a:pt x="47" y="105"/>
                  <a:pt x="42" y="99"/>
                </a:cubicBezTo>
                <a:cubicBezTo>
                  <a:pt x="36" y="93"/>
                  <a:pt x="29" y="91"/>
                  <a:pt x="21" y="91"/>
                </a:cubicBezTo>
                <a:cubicBezTo>
                  <a:pt x="13" y="91"/>
                  <a:pt x="6" y="93"/>
                  <a:pt x="1" y="99"/>
                </a:cubicBezTo>
                <a:cubicBezTo>
                  <a:pt x="1" y="99"/>
                  <a:pt x="0" y="99"/>
                  <a:pt x="0" y="99"/>
                </a:cubicBezTo>
                <a:cubicBezTo>
                  <a:pt x="0" y="53"/>
                  <a:pt x="0" y="53"/>
                  <a:pt x="0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5" y="52"/>
                  <a:pt x="64" y="51"/>
                  <a:pt x="63" y="50"/>
                </a:cubicBezTo>
                <a:cubicBezTo>
                  <a:pt x="57" y="44"/>
                  <a:pt x="54" y="37"/>
                  <a:pt x="54" y="29"/>
                </a:cubicBezTo>
                <a:cubicBezTo>
                  <a:pt x="54" y="21"/>
                  <a:pt x="57" y="15"/>
                  <a:pt x="63" y="9"/>
                </a:cubicBezTo>
                <a:cubicBezTo>
                  <a:pt x="69" y="3"/>
                  <a:pt x="75" y="0"/>
                  <a:pt x="83" y="0"/>
                </a:cubicBezTo>
                <a:cubicBezTo>
                  <a:pt x="91" y="0"/>
                  <a:pt x="98" y="3"/>
                  <a:pt x="104" y="9"/>
                </a:cubicBezTo>
                <a:cubicBezTo>
                  <a:pt x="110" y="15"/>
                  <a:pt x="112" y="21"/>
                  <a:pt x="112" y="29"/>
                </a:cubicBezTo>
                <a:cubicBezTo>
                  <a:pt x="112" y="37"/>
                  <a:pt x="110" y="44"/>
                  <a:pt x="104" y="50"/>
                </a:cubicBezTo>
                <a:cubicBezTo>
                  <a:pt x="103" y="51"/>
                  <a:pt x="101" y="52"/>
                  <a:pt x="100" y="53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58" y="192"/>
                  <a:pt x="153" y="190"/>
                  <a:pt x="147" y="190"/>
                </a:cubicBezTo>
                <a:cubicBezTo>
                  <a:pt x="139" y="190"/>
                  <a:pt x="133" y="193"/>
                  <a:pt x="127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21" y="205"/>
                  <a:pt x="118" y="212"/>
                  <a:pt x="118" y="219"/>
                </a:cubicBezTo>
                <a:cubicBezTo>
                  <a:pt x="118" y="227"/>
                  <a:pt x="121" y="234"/>
                  <a:pt x="127" y="240"/>
                </a:cubicBezTo>
                <a:cubicBezTo>
                  <a:pt x="127" y="240"/>
                  <a:pt x="127" y="240"/>
                  <a:pt x="127" y="240"/>
                </a:cubicBezTo>
                <a:cubicBezTo>
                  <a:pt x="128" y="241"/>
                  <a:pt x="129" y="242"/>
                  <a:pt x="131" y="243"/>
                </a:cubicBezTo>
                <a:cubicBezTo>
                  <a:pt x="136" y="247"/>
                  <a:pt x="141" y="248"/>
                  <a:pt x="147" y="248"/>
                </a:cubicBezTo>
                <a:cubicBezTo>
                  <a:pt x="153" y="248"/>
                  <a:pt x="158" y="247"/>
                  <a:pt x="162" y="244"/>
                </a:cubicBezTo>
                <a:lnTo>
                  <a:pt x="162" y="400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3" name="Freeform 11"/>
          <p:cNvSpPr/>
          <p:nvPr/>
        </p:nvSpPr>
        <p:spPr bwMode="auto">
          <a:xfrm>
            <a:off x="2506719" y="3678363"/>
            <a:ext cx="1309479" cy="1852317"/>
          </a:xfrm>
          <a:custGeom>
            <a:avLst/>
            <a:gdLst/>
            <a:ahLst/>
            <a:cxnLst>
              <a:cxn ang="0">
                <a:pos x="235" y="400"/>
              </a:cxn>
              <a:cxn ang="0">
                <a:pos x="44" y="400"/>
              </a:cxn>
              <a:cxn ang="0">
                <a:pos x="44" y="244"/>
              </a:cxn>
              <a:cxn ang="0">
                <a:pos x="29" y="248"/>
              </a:cxn>
              <a:cxn ang="0">
                <a:pos x="13" y="243"/>
              </a:cxn>
              <a:cxn ang="0">
                <a:pos x="9" y="240"/>
              </a:cxn>
              <a:cxn ang="0">
                <a:pos x="9" y="240"/>
              </a:cxn>
              <a:cxn ang="0">
                <a:pos x="0" y="219"/>
              </a:cxn>
              <a:cxn ang="0">
                <a:pos x="9" y="199"/>
              </a:cxn>
              <a:cxn ang="0">
                <a:pos x="9" y="199"/>
              </a:cxn>
              <a:cxn ang="0">
                <a:pos x="29" y="190"/>
              </a:cxn>
              <a:cxn ang="0">
                <a:pos x="44" y="195"/>
              </a:cxn>
              <a:cxn ang="0">
                <a:pos x="44" y="53"/>
              </a:cxn>
              <a:cxn ang="0">
                <a:pos x="129" y="53"/>
              </a:cxn>
              <a:cxn ang="0">
                <a:pos x="125" y="50"/>
              </a:cxn>
              <a:cxn ang="0">
                <a:pos x="117" y="29"/>
              </a:cxn>
              <a:cxn ang="0">
                <a:pos x="125" y="9"/>
              </a:cxn>
              <a:cxn ang="0">
                <a:pos x="146" y="0"/>
              </a:cxn>
              <a:cxn ang="0">
                <a:pos x="166" y="9"/>
              </a:cxn>
              <a:cxn ang="0">
                <a:pos x="175" y="29"/>
              </a:cxn>
              <a:cxn ang="0">
                <a:pos x="166" y="50"/>
              </a:cxn>
              <a:cxn ang="0">
                <a:pos x="162" y="53"/>
              </a:cxn>
              <a:cxn ang="0">
                <a:pos x="235" y="53"/>
              </a:cxn>
              <a:cxn ang="0">
                <a:pos x="235" y="82"/>
              </a:cxn>
              <a:cxn ang="0">
                <a:pos x="254" y="75"/>
              </a:cxn>
              <a:cxn ang="0">
                <a:pos x="274" y="83"/>
              </a:cxn>
              <a:cxn ang="0">
                <a:pos x="283" y="104"/>
              </a:cxn>
              <a:cxn ang="0">
                <a:pos x="274" y="124"/>
              </a:cxn>
              <a:cxn ang="0">
                <a:pos x="254" y="133"/>
              </a:cxn>
              <a:cxn ang="0">
                <a:pos x="235" y="126"/>
              </a:cxn>
              <a:cxn ang="0">
                <a:pos x="235" y="154"/>
              </a:cxn>
              <a:cxn ang="0">
                <a:pos x="235" y="196"/>
              </a:cxn>
              <a:cxn ang="0">
                <a:pos x="218" y="190"/>
              </a:cxn>
              <a:cxn ang="0">
                <a:pos x="197" y="199"/>
              </a:cxn>
              <a:cxn ang="0">
                <a:pos x="191" y="207"/>
              </a:cxn>
              <a:cxn ang="0">
                <a:pos x="189" y="219"/>
              </a:cxn>
              <a:cxn ang="0">
                <a:pos x="194" y="236"/>
              </a:cxn>
              <a:cxn ang="0">
                <a:pos x="197" y="240"/>
              </a:cxn>
              <a:cxn ang="0">
                <a:pos x="218" y="248"/>
              </a:cxn>
              <a:cxn ang="0">
                <a:pos x="235" y="243"/>
              </a:cxn>
              <a:cxn ang="0">
                <a:pos x="235" y="274"/>
              </a:cxn>
              <a:cxn ang="0">
                <a:pos x="235" y="317"/>
              </a:cxn>
              <a:cxn ang="0">
                <a:pos x="218" y="312"/>
              </a:cxn>
              <a:cxn ang="0">
                <a:pos x="210" y="313"/>
              </a:cxn>
              <a:cxn ang="0">
                <a:pos x="197" y="320"/>
              </a:cxn>
              <a:cxn ang="0">
                <a:pos x="189" y="341"/>
              </a:cxn>
              <a:cxn ang="0">
                <a:pos x="197" y="361"/>
              </a:cxn>
              <a:cxn ang="0">
                <a:pos x="215" y="370"/>
              </a:cxn>
              <a:cxn ang="0">
                <a:pos x="218" y="370"/>
              </a:cxn>
              <a:cxn ang="0">
                <a:pos x="235" y="364"/>
              </a:cxn>
              <a:cxn ang="0">
                <a:pos x="235" y="400"/>
              </a:cxn>
            </a:cxnLst>
            <a:rect l="0" t="0" r="r" b="b"/>
            <a:pathLst>
              <a:path w="283" h="400">
                <a:moveTo>
                  <a:pt x="235" y="400"/>
                </a:moveTo>
                <a:cubicBezTo>
                  <a:pt x="44" y="400"/>
                  <a:pt x="44" y="400"/>
                  <a:pt x="44" y="400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0" y="247"/>
                  <a:pt x="35" y="248"/>
                  <a:pt x="29" y="248"/>
                </a:cubicBezTo>
                <a:cubicBezTo>
                  <a:pt x="23" y="248"/>
                  <a:pt x="18" y="247"/>
                  <a:pt x="13" y="243"/>
                </a:cubicBezTo>
                <a:cubicBezTo>
                  <a:pt x="11" y="242"/>
                  <a:pt x="10" y="241"/>
                  <a:pt x="9" y="240"/>
                </a:cubicBezTo>
                <a:cubicBezTo>
                  <a:pt x="9" y="240"/>
                  <a:pt x="9" y="240"/>
                  <a:pt x="9" y="240"/>
                </a:cubicBezTo>
                <a:cubicBezTo>
                  <a:pt x="3" y="234"/>
                  <a:pt x="0" y="227"/>
                  <a:pt x="0" y="219"/>
                </a:cubicBezTo>
                <a:cubicBezTo>
                  <a:pt x="0" y="212"/>
                  <a:pt x="3" y="205"/>
                  <a:pt x="9" y="199"/>
                </a:cubicBezTo>
                <a:cubicBezTo>
                  <a:pt x="9" y="199"/>
                  <a:pt x="9" y="199"/>
                  <a:pt x="9" y="199"/>
                </a:cubicBezTo>
                <a:cubicBezTo>
                  <a:pt x="15" y="193"/>
                  <a:pt x="21" y="190"/>
                  <a:pt x="29" y="190"/>
                </a:cubicBezTo>
                <a:cubicBezTo>
                  <a:pt x="35" y="190"/>
                  <a:pt x="40" y="192"/>
                  <a:pt x="44" y="195"/>
                </a:cubicBezTo>
                <a:cubicBezTo>
                  <a:pt x="44" y="53"/>
                  <a:pt x="44" y="53"/>
                  <a:pt x="44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8" y="52"/>
                  <a:pt x="126" y="51"/>
                  <a:pt x="125" y="50"/>
                </a:cubicBezTo>
                <a:cubicBezTo>
                  <a:pt x="119" y="44"/>
                  <a:pt x="117" y="37"/>
                  <a:pt x="117" y="29"/>
                </a:cubicBezTo>
                <a:cubicBezTo>
                  <a:pt x="117" y="21"/>
                  <a:pt x="119" y="15"/>
                  <a:pt x="125" y="9"/>
                </a:cubicBezTo>
                <a:cubicBezTo>
                  <a:pt x="131" y="3"/>
                  <a:pt x="138" y="0"/>
                  <a:pt x="146" y="0"/>
                </a:cubicBezTo>
                <a:cubicBezTo>
                  <a:pt x="154" y="0"/>
                  <a:pt x="160" y="3"/>
                  <a:pt x="166" y="9"/>
                </a:cubicBezTo>
                <a:cubicBezTo>
                  <a:pt x="172" y="15"/>
                  <a:pt x="175" y="21"/>
                  <a:pt x="175" y="29"/>
                </a:cubicBezTo>
                <a:cubicBezTo>
                  <a:pt x="175" y="37"/>
                  <a:pt x="172" y="44"/>
                  <a:pt x="166" y="50"/>
                </a:cubicBezTo>
                <a:cubicBezTo>
                  <a:pt x="165" y="51"/>
                  <a:pt x="163" y="52"/>
                  <a:pt x="162" y="53"/>
                </a:cubicBezTo>
                <a:cubicBezTo>
                  <a:pt x="235" y="53"/>
                  <a:pt x="235" y="53"/>
                  <a:pt x="235" y="53"/>
                </a:cubicBezTo>
                <a:cubicBezTo>
                  <a:pt x="235" y="82"/>
                  <a:pt x="235" y="82"/>
                  <a:pt x="235" y="82"/>
                </a:cubicBezTo>
                <a:cubicBezTo>
                  <a:pt x="240" y="77"/>
                  <a:pt x="247" y="75"/>
                  <a:pt x="254" y="75"/>
                </a:cubicBezTo>
                <a:cubicBezTo>
                  <a:pt x="262" y="75"/>
                  <a:pt x="269" y="78"/>
                  <a:pt x="274" y="83"/>
                </a:cubicBezTo>
                <a:cubicBezTo>
                  <a:pt x="280" y="89"/>
                  <a:pt x="283" y="96"/>
                  <a:pt x="283" y="104"/>
                </a:cubicBezTo>
                <a:cubicBezTo>
                  <a:pt x="283" y="112"/>
                  <a:pt x="280" y="119"/>
                  <a:pt x="274" y="124"/>
                </a:cubicBezTo>
                <a:cubicBezTo>
                  <a:pt x="269" y="130"/>
                  <a:pt x="262" y="133"/>
                  <a:pt x="254" y="133"/>
                </a:cubicBezTo>
                <a:cubicBezTo>
                  <a:pt x="247" y="133"/>
                  <a:pt x="240" y="130"/>
                  <a:pt x="235" y="126"/>
                </a:cubicBezTo>
                <a:cubicBezTo>
                  <a:pt x="235" y="154"/>
                  <a:pt x="235" y="154"/>
                  <a:pt x="235" y="154"/>
                </a:cubicBezTo>
                <a:cubicBezTo>
                  <a:pt x="235" y="196"/>
                  <a:pt x="235" y="196"/>
                  <a:pt x="235" y="196"/>
                </a:cubicBezTo>
                <a:cubicBezTo>
                  <a:pt x="230" y="192"/>
                  <a:pt x="224" y="190"/>
                  <a:pt x="218" y="190"/>
                </a:cubicBezTo>
                <a:cubicBezTo>
                  <a:pt x="210" y="190"/>
                  <a:pt x="203" y="193"/>
                  <a:pt x="197" y="199"/>
                </a:cubicBezTo>
                <a:cubicBezTo>
                  <a:pt x="195" y="201"/>
                  <a:pt x="193" y="204"/>
                  <a:pt x="191" y="207"/>
                </a:cubicBezTo>
                <a:cubicBezTo>
                  <a:pt x="190" y="211"/>
                  <a:pt x="189" y="215"/>
                  <a:pt x="189" y="219"/>
                </a:cubicBezTo>
                <a:cubicBezTo>
                  <a:pt x="189" y="226"/>
                  <a:pt x="191" y="231"/>
                  <a:pt x="194" y="236"/>
                </a:cubicBezTo>
                <a:cubicBezTo>
                  <a:pt x="195" y="237"/>
                  <a:pt x="196" y="239"/>
                  <a:pt x="197" y="240"/>
                </a:cubicBezTo>
                <a:cubicBezTo>
                  <a:pt x="203" y="246"/>
                  <a:pt x="210" y="248"/>
                  <a:pt x="218" y="248"/>
                </a:cubicBezTo>
                <a:cubicBezTo>
                  <a:pt x="224" y="248"/>
                  <a:pt x="230" y="247"/>
                  <a:pt x="235" y="243"/>
                </a:cubicBezTo>
                <a:cubicBezTo>
                  <a:pt x="235" y="274"/>
                  <a:pt x="235" y="274"/>
                  <a:pt x="235" y="274"/>
                </a:cubicBezTo>
                <a:cubicBezTo>
                  <a:pt x="235" y="317"/>
                  <a:pt x="235" y="317"/>
                  <a:pt x="235" y="317"/>
                </a:cubicBezTo>
                <a:cubicBezTo>
                  <a:pt x="230" y="313"/>
                  <a:pt x="224" y="312"/>
                  <a:pt x="218" y="312"/>
                </a:cubicBezTo>
                <a:cubicBezTo>
                  <a:pt x="215" y="312"/>
                  <a:pt x="213" y="312"/>
                  <a:pt x="210" y="313"/>
                </a:cubicBezTo>
                <a:cubicBezTo>
                  <a:pt x="205" y="314"/>
                  <a:pt x="201" y="316"/>
                  <a:pt x="197" y="320"/>
                </a:cubicBezTo>
                <a:cubicBezTo>
                  <a:pt x="192" y="326"/>
                  <a:pt x="189" y="333"/>
                  <a:pt x="189" y="341"/>
                </a:cubicBezTo>
                <a:cubicBezTo>
                  <a:pt x="189" y="349"/>
                  <a:pt x="192" y="355"/>
                  <a:pt x="197" y="361"/>
                </a:cubicBezTo>
                <a:cubicBezTo>
                  <a:pt x="202" y="366"/>
                  <a:pt x="208" y="369"/>
                  <a:pt x="215" y="370"/>
                </a:cubicBezTo>
                <a:cubicBezTo>
                  <a:pt x="216" y="370"/>
                  <a:pt x="217" y="370"/>
                  <a:pt x="218" y="370"/>
                </a:cubicBezTo>
                <a:cubicBezTo>
                  <a:pt x="224" y="370"/>
                  <a:pt x="230" y="368"/>
                  <a:pt x="235" y="364"/>
                </a:cubicBezTo>
                <a:lnTo>
                  <a:pt x="235" y="400"/>
                </a:lnTo>
                <a:close/>
              </a:path>
            </a:pathLst>
          </a:custGeom>
          <a:solidFill>
            <a:srgbClr val="595959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4" name="Freeform 12"/>
          <p:cNvSpPr/>
          <p:nvPr/>
        </p:nvSpPr>
        <p:spPr bwMode="auto">
          <a:xfrm>
            <a:off x="3380499" y="4392625"/>
            <a:ext cx="1561852" cy="573791"/>
          </a:xfrm>
          <a:custGeom>
            <a:avLst/>
            <a:gdLst/>
            <a:ahLst/>
            <a:cxnLst>
              <a:cxn ang="0">
                <a:pos x="292" y="2"/>
              </a:cxn>
              <a:cxn ang="0">
                <a:pos x="319" y="18"/>
              </a:cxn>
              <a:cxn ang="0">
                <a:pos x="337" y="62"/>
              </a:cxn>
              <a:cxn ang="0">
                <a:pos x="319" y="105"/>
              </a:cxn>
              <a:cxn ang="0">
                <a:pos x="276" y="124"/>
              </a:cxn>
              <a:cxn ang="0">
                <a:pos x="260" y="124"/>
              </a:cxn>
              <a:cxn ang="0">
                <a:pos x="237" y="120"/>
              </a:cxn>
              <a:cxn ang="0">
                <a:pos x="145" y="120"/>
              </a:cxn>
              <a:cxn ang="0">
                <a:pos x="150" y="103"/>
              </a:cxn>
              <a:cxn ang="0">
                <a:pos x="141" y="83"/>
              </a:cxn>
              <a:cxn ang="0">
                <a:pos x="121" y="74"/>
              </a:cxn>
              <a:cxn ang="0">
                <a:pos x="100" y="83"/>
              </a:cxn>
              <a:cxn ang="0">
                <a:pos x="92" y="103"/>
              </a:cxn>
              <a:cxn ang="0">
                <a:pos x="97" y="120"/>
              </a:cxn>
              <a:cxn ang="0">
                <a:pos x="46" y="120"/>
              </a:cxn>
              <a:cxn ang="0">
                <a:pos x="46" y="89"/>
              </a:cxn>
              <a:cxn ang="0">
                <a:pos x="29" y="94"/>
              </a:cxn>
              <a:cxn ang="0">
                <a:pos x="8" y="86"/>
              </a:cxn>
              <a:cxn ang="0">
                <a:pos x="5" y="82"/>
              </a:cxn>
              <a:cxn ang="0">
                <a:pos x="0" y="65"/>
              </a:cxn>
              <a:cxn ang="0">
                <a:pos x="2" y="53"/>
              </a:cxn>
              <a:cxn ang="0">
                <a:pos x="8" y="45"/>
              </a:cxn>
              <a:cxn ang="0">
                <a:pos x="29" y="36"/>
              </a:cxn>
              <a:cxn ang="0">
                <a:pos x="46" y="42"/>
              </a:cxn>
              <a:cxn ang="0">
                <a:pos x="46" y="0"/>
              </a:cxn>
              <a:cxn ang="0">
                <a:pos x="52" y="0"/>
              </a:cxn>
              <a:cxn ang="0">
                <a:pos x="52" y="1"/>
              </a:cxn>
              <a:cxn ang="0">
                <a:pos x="54" y="1"/>
              </a:cxn>
              <a:cxn ang="0">
                <a:pos x="62" y="0"/>
              </a:cxn>
              <a:cxn ang="0">
                <a:pos x="189" y="0"/>
              </a:cxn>
              <a:cxn ang="0">
                <a:pos x="181" y="20"/>
              </a:cxn>
              <a:cxn ang="0">
                <a:pos x="189" y="40"/>
              </a:cxn>
              <a:cxn ang="0">
                <a:pos x="210" y="49"/>
              </a:cxn>
              <a:cxn ang="0">
                <a:pos x="230" y="40"/>
              </a:cxn>
              <a:cxn ang="0">
                <a:pos x="239" y="20"/>
              </a:cxn>
              <a:cxn ang="0">
                <a:pos x="231" y="0"/>
              </a:cxn>
              <a:cxn ang="0">
                <a:pos x="276" y="0"/>
              </a:cxn>
              <a:cxn ang="0">
                <a:pos x="292" y="2"/>
              </a:cxn>
            </a:cxnLst>
            <a:rect l="0" t="0" r="r" b="b"/>
            <a:pathLst>
              <a:path w="337" h="124">
                <a:moveTo>
                  <a:pt x="292" y="2"/>
                </a:moveTo>
                <a:cubicBezTo>
                  <a:pt x="302" y="5"/>
                  <a:pt x="311" y="10"/>
                  <a:pt x="319" y="18"/>
                </a:cubicBezTo>
                <a:cubicBezTo>
                  <a:pt x="331" y="31"/>
                  <a:pt x="337" y="45"/>
                  <a:pt x="337" y="62"/>
                </a:cubicBezTo>
                <a:cubicBezTo>
                  <a:pt x="337" y="79"/>
                  <a:pt x="331" y="93"/>
                  <a:pt x="319" y="105"/>
                </a:cubicBezTo>
                <a:cubicBezTo>
                  <a:pt x="307" y="118"/>
                  <a:pt x="293" y="124"/>
                  <a:pt x="276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53" y="121"/>
                  <a:pt x="245" y="120"/>
                  <a:pt x="237" y="120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48" y="115"/>
                  <a:pt x="150" y="109"/>
                  <a:pt x="150" y="103"/>
                </a:cubicBezTo>
                <a:cubicBezTo>
                  <a:pt x="150" y="95"/>
                  <a:pt x="147" y="89"/>
                  <a:pt x="141" y="83"/>
                </a:cubicBezTo>
                <a:cubicBezTo>
                  <a:pt x="136" y="77"/>
                  <a:pt x="129" y="74"/>
                  <a:pt x="121" y="74"/>
                </a:cubicBezTo>
                <a:cubicBezTo>
                  <a:pt x="113" y="74"/>
                  <a:pt x="106" y="77"/>
                  <a:pt x="100" y="83"/>
                </a:cubicBezTo>
                <a:cubicBezTo>
                  <a:pt x="95" y="89"/>
                  <a:pt x="92" y="95"/>
                  <a:pt x="92" y="103"/>
                </a:cubicBezTo>
                <a:cubicBezTo>
                  <a:pt x="92" y="109"/>
                  <a:pt x="94" y="115"/>
                  <a:pt x="97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6" y="89"/>
                  <a:pt x="46" y="89"/>
                  <a:pt x="46" y="89"/>
                </a:cubicBezTo>
                <a:cubicBezTo>
                  <a:pt x="41" y="93"/>
                  <a:pt x="35" y="94"/>
                  <a:pt x="29" y="94"/>
                </a:cubicBezTo>
                <a:cubicBezTo>
                  <a:pt x="21" y="94"/>
                  <a:pt x="14" y="92"/>
                  <a:pt x="8" y="86"/>
                </a:cubicBezTo>
                <a:cubicBezTo>
                  <a:pt x="7" y="85"/>
                  <a:pt x="6" y="83"/>
                  <a:pt x="5" y="82"/>
                </a:cubicBezTo>
                <a:cubicBezTo>
                  <a:pt x="2" y="77"/>
                  <a:pt x="0" y="72"/>
                  <a:pt x="0" y="65"/>
                </a:cubicBezTo>
                <a:cubicBezTo>
                  <a:pt x="0" y="61"/>
                  <a:pt x="1" y="57"/>
                  <a:pt x="2" y="53"/>
                </a:cubicBezTo>
                <a:cubicBezTo>
                  <a:pt x="4" y="50"/>
                  <a:pt x="6" y="47"/>
                  <a:pt x="8" y="45"/>
                </a:cubicBezTo>
                <a:cubicBezTo>
                  <a:pt x="14" y="39"/>
                  <a:pt x="21" y="36"/>
                  <a:pt x="29" y="36"/>
                </a:cubicBezTo>
                <a:cubicBezTo>
                  <a:pt x="35" y="36"/>
                  <a:pt x="41" y="38"/>
                  <a:pt x="46" y="42"/>
                </a:cubicBezTo>
                <a:cubicBezTo>
                  <a:pt x="46" y="0"/>
                  <a:pt x="46" y="0"/>
                  <a:pt x="4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1"/>
                  <a:pt x="54" y="1"/>
                  <a:pt x="54" y="1"/>
                </a:cubicBezTo>
                <a:cubicBezTo>
                  <a:pt x="57" y="1"/>
                  <a:pt x="60" y="0"/>
                  <a:pt x="62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4" y="6"/>
                  <a:pt x="181" y="12"/>
                  <a:pt x="181" y="20"/>
                </a:cubicBezTo>
                <a:cubicBezTo>
                  <a:pt x="181" y="28"/>
                  <a:pt x="184" y="35"/>
                  <a:pt x="189" y="40"/>
                </a:cubicBezTo>
                <a:cubicBezTo>
                  <a:pt x="195" y="46"/>
                  <a:pt x="202" y="49"/>
                  <a:pt x="210" y="49"/>
                </a:cubicBezTo>
                <a:cubicBezTo>
                  <a:pt x="218" y="49"/>
                  <a:pt x="225" y="46"/>
                  <a:pt x="230" y="40"/>
                </a:cubicBezTo>
                <a:cubicBezTo>
                  <a:pt x="236" y="35"/>
                  <a:pt x="239" y="28"/>
                  <a:pt x="239" y="20"/>
                </a:cubicBezTo>
                <a:cubicBezTo>
                  <a:pt x="239" y="12"/>
                  <a:pt x="236" y="6"/>
                  <a:pt x="231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281" y="0"/>
                  <a:pt x="287" y="1"/>
                  <a:pt x="292" y="2"/>
                </a:cubicBezTo>
                <a:close/>
              </a:path>
            </a:pathLst>
          </a:custGeom>
          <a:solidFill>
            <a:srgbClr val="595959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5" name="Freeform 13"/>
          <p:cNvSpPr/>
          <p:nvPr/>
        </p:nvSpPr>
        <p:spPr bwMode="auto">
          <a:xfrm>
            <a:off x="3594777" y="3623602"/>
            <a:ext cx="1416619" cy="995204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0" y="138"/>
              </a:cxn>
              <a:cxn ang="0">
                <a:pos x="19" y="145"/>
              </a:cxn>
              <a:cxn ang="0">
                <a:pos x="39" y="136"/>
              </a:cxn>
              <a:cxn ang="0">
                <a:pos x="48" y="116"/>
              </a:cxn>
              <a:cxn ang="0">
                <a:pos x="39" y="95"/>
              </a:cxn>
              <a:cxn ang="0">
                <a:pos x="19" y="87"/>
              </a:cxn>
              <a:cxn ang="0">
                <a:pos x="0" y="94"/>
              </a:cxn>
              <a:cxn ang="0">
                <a:pos x="0" y="65"/>
              </a:cxn>
              <a:cxn ang="0">
                <a:pos x="19" y="65"/>
              </a:cxn>
              <a:cxn ang="0">
                <a:pos x="19" y="48"/>
              </a:cxn>
              <a:cxn ang="0">
                <a:pos x="22" y="48"/>
              </a:cxn>
              <a:cxn ang="0">
                <a:pos x="182" y="48"/>
              </a:cxn>
              <a:cxn ang="0">
                <a:pos x="175" y="29"/>
              </a:cxn>
              <a:cxn ang="0">
                <a:pos x="184" y="9"/>
              </a:cxn>
              <a:cxn ang="0">
                <a:pos x="204" y="0"/>
              </a:cxn>
              <a:cxn ang="0">
                <a:pos x="225" y="9"/>
              </a:cxn>
              <a:cxn ang="0">
                <a:pos x="233" y="29"/>
              </a:cxn>
              <a:cxn ang="0">
                <a:pos x="226" y="48"/>
              </a:cxn>
              <a:cxn ang="0">
                <a:pos x="246" y="48"/>
              </a:cxn>
              <a:cxn ang="0">
                <a:pos x="262" y="50"/>
              </a:cxn>
              <a:cxn ang="0">
                <a:pos x="288" y="65"/>
              </a:cxn>
              <a:cxn ang="0">
                <a:pos x="289" y="66"/>
              </a:cxn>
              <a:cxn ang="0">
                <a:pos x="306" y="108"/>
              </a:cxn>
              <a:cxn ang="0">
                <a:pos x="306" y="108"/>
              </a:cxn>
              <a:cxn ang="0">
                <a:pos x="289" y="151"/>
              </a:cxn>
              <a:cxn ang="0">
                <a:pos x="246" y="168"/>
              </a:cxn>
              <a:cxn ang="0">
                <a:pos x="246" y="168"/>
              </a:cxn>
              <a:cxn ang="0">
                <a:pos x="230" y="166"/>
              </a:cxn>
              <a:cxn ang="0">
                <a:pos x="185" y="166"/>
              </a:cxn>
              <a:cxn ang="0">
                <a:pos x="193" y="186"/>
              </a:cxn>
              <a:cxn ang="0">
                <a:pos x="184" y="206"/>
              </a:cxn>
              <a:cxn ang="0">
                <a:pos x="164" y="215"/>
              </a:cxn>
              <a:cxn ang="0">
                <a:pos x="143" y="206"/>
              </a:cxn>
              <a:cxn ang="0">
                <a:pos x="135" y="186"/>
              </a:cxn>
              <a:cxn ang="0">
                <a:pos x="143" y="166"/>
              </a:cxn>
              <a:cxn ang="0">
                <a:pos x="16" y="166"/>
              </a:cxn>
              <a:cxn ang="0">
                <a:pos x="8" y="167"/>
              </a:cxn>
              <a:cxn ang="0">
                <a:pos x="6" y="167"/>
              </a:cxn>
              <a:cxn ang="0">
                <a:pos x="6" y="166"/>
              </a:cxn>
              <a:cxn ang="0">
                <a:pos x="0" y="166"/>
              </a:cxn>
            </a:cxnLst>
            <a:rect l="0" t="0" r="r" b="b"/>
            <a:pathLst>
              <a:path w="306" h="215">
                <a:moveTo>
                  <a:pt x="0" y="166"/>
                </a:moveTo>
                <a:cubicBezTo>
                  <a:pt x="0" y="138"/>
                  <a:pt x="0" y="138"/>
                  <a:pt x="0" y="138"/>
                </a:cubicBezTo>
                <a:cubicBezTo>
                  <a:pt x="5" y="142"/>
                  <a:pt x="12" y="145"/>
                  <a:pt x="19" y="145"/>
                </a:cubicBezTo>
                <a:cubicBezTo>
                  <a:pt x="27" y="145"/>
                  <a:pt x="34" y="142"/>
                  <a:pt x="39" y="136"/>
                </a:cubicBezTo>
                <a:cubicBezTo>
                  <a:pt x="45" y="131"/>
                  <a:pt x="48" y="124"/>
                  <a:pt x="48" y="116"/>
                </a:cubicBezTo>
                <a:cubicBezTo>
                  <a:pt x="48" y="108"/>
                  <a:pt x="45" y="101"/>
                  <a:pt x="39" y="95"/>
                </a:cubicBezTo>
                <a:cubicBezTo>
                  <a:pt x="34" y="90"/>
                  <a:pt x="27" y="87"/>
                  <a:pt x="19" y="87"/>
                </a:cubicBezTo>
                <a:cubicBezTo>
                  <a:pt x="12" y="87"/>
                  <a:pt x="5" y="89"/>
                  <a:pt x="0" y="94"/>
                </a:cubicBezTo>
                <a:cubicBezTo>
                  <a:pt x="0" y="65"/>
                  <a:pt x="0" y="65"/>
                  <a:pt x="0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1" y="48"/>
                  <a:pt x="22" y="48"/>
                </a:cubicBezTo>
                <a:cubicBezTo>
                  <a:pt x="182" y="48"/>
                  <a:pt x="182" y="48"/>
                  <a:pt x="182" y="48"/>
                </a:cubicBezTo>
                <a:cubicBezTo>
                  <a:pt x="178" y="43"/>
                  <a:pt x="175" y="37"/>
                  <a:pt x="175" y="29"/>
                </a:cubicBezTo>
                <a:cubicBezTo>
                  <a:pt x="175" y="21"/>
                  <a:pt x="178" y="15"/>
                  <a:pt x="184" y="9"/>
                </a:cubicBezTo>
                <a:cubicBezTo>
                  <a:pt x="189" y="3"/>
                  <a:pt x="196" y="0"/>
                  <a:pt x="204" y="0"/>
                </a:cubicBezTo>
                <a:cubicBezTo>
                  <a:pt x="212" y="0"/>
                  <a:pt x="219" y="3"/>
                  <a:pt x="225" y="9"/>
                </a:cubicBezTo>
                <a:cubicBezTo>
                  <a:pt x="230" y="15"/>
                  <a:pt x="233" y="21"/>
                  <a:pt x="233" y="29"/>
                </a:cubicBezTo>
                <a:cubicBezTo>
                  <a:pt x="233" y="37"/>
                  <a:pt x="231" y="43"/>
                  <a:pt x="226" y="48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52" y="48"/>
                  <a:pt x="257" y="49"/>
                  <a:pt x="262" y="50"/>
                </a:cubicBezTo>
                <a:cubicBezTo>
                  <a:pt x="272" y="53"/>
                  <a:pt x="280" y="58"/>
                  <a:pt x="288" y="65"/>
                </a:cubicBezTo>
                <a:cubicBezTo>
                  <a:pt x="288" y="65"/>
                  <a:pt x="289" y="66"/>
                  <a:pt x="289" y="66"/>
                </a:cubicBezTo>
                <a:cubicBezTo>
                  <a:pt x="301" y="78"/>
                  <a:pt x="306" y="92"/>
                  <a:pt x="306" y="108"/>
                </a:cubicBezTo>
                <a:cubicBezTo>
                  <a:pt x="306" y="108"/>
                  <a:pt x="306" y="108"/>
                  <a:pt x="306" y="108"/>
                </a:cubicBezTo>
                <a:cubicBezTo>
                  <a:pt x="306" y="125"/>
                  <a:pt x="301" y="139"/>
                  <a:pt x="289" y="151"/>
                </a:cubicBezTo>
                <a:cubicBezTo>
                  <a:pt x="277" y="163"/>
                  <a:pt x="263" y="168"/>
                  <a:pt x="246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41" y="167"/>
                  <a:pt x="235" y="166"/>
                  <a:pt x="230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72"/>
                  <a:pt x="193" y="178"/>
                  <a:pt x="193" y="186"/>
                </a:cubicBezTo>
                <a:cubicBezTo>
                  <a:pt x="193" y="194"/>
                  <a:pt x="190" y="201"/>
                  <a:pt x="184" y="206"/>
                </a:cubicBezTo>
                <a:cubicBezTo>
                  <a:pt x="179" y="212"/>
                  <a:pt x="172" y="215"/>
                  <a:pt x="164" y="215"/>
                </a:cubicBezTo>
                <a:cubicBezTo>
                  <a:pt x="156" y="215"/>
                  <a:pt x="149" y="212"/>
                  <a:pt x="143" y="206"/>
                </a:cubicBezTo>
                <a:cubicBezTo>
                  <a:pt x="138" y="201"/>
                  <a:pt x="135" y="194"/>
                  <a:pt x="135" y="186"/>
                </a:cubicBezTo>
                <a:cubicBezTo>
                  <a:pt x="135" y="178"/>
                  <a:pt x="138" y="172"/>
                  <a:pt x="143" y="166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4" y="166"/>
                  <a:pt x="11" y="167"/>
                  <a:pt x="8" y="167"/>
                </a:cubicBezTo>
                <a:cubicBezTo>
                  <a:pt x="8" y="167"/>
                  <a:pt x="7" y="167"/>
                  <a:pt x="6" y="167"/>
                </a:cubicBezTo>
                <a:cubicBezTo>
                  <a:pt x="6" y="166"/>
                  <a:pt x="6" y="166"/>
                  <a:pt x="6" y="166"/>
                </a:cubicBezTo>
                <a:lnTo>
                  <a:pt x="0" y="166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6" name="Freeform 14"/>
          <p:cNvSpPr/>
          <p:nvPr/>
        </p:nvSpPr>
        <p:spPr bwMode="auto">
          <a:xfrm>
            <a:off x="3547160" y="3252186"/>
            <a:ext cx="1459475" cy="602361"/>
          </a:xfrm>
          <a:custGeom>
            <a:avLst/>
            <a:gdLst/>
            <a:ahLst/>
            <a:cxnLst>
              <a:cxn ang="0">
                <a:pos x="272" y="130"/>
              </a:cxn>
              <a:cxn ang="0">
                <a:pos x="256" y="128"/>
              </a:cxn>
              <a:cxn ang="0">
                <a:pos x="236" y="128"/>
              </a:cxn>
              <a:cxn ang="0">
                <a:pos x="243" y="109"/>
              </a:cxn>
              <a:cxn ang="0">
                <a:pos x="235" y="89"/>
              </a:cxn>
              <a:cxn ang="0">
                <a:pos x="214" y="80"/>
              </a:cxn>
              <a:cxn ang="0">
                <a:pos x="194" y="89"/>
              </a:cxn>
              <a:cxn ang="0">
                <a:pos x="185" y="109"/>
              </a:cxn>
              <a:cxn ang="0">
                <a:pos x="192" y="128"/>
              </a:cxn>
              <a:cxn ang="0">
                <a:pos x="32" y="128"/>
              </a:cxn>
              <a:cxn ang="0">
                <a:pos x="29" y="128"/>
              </a:cxn>
              <a:cxn ang="0">
                <a:pos x="29" y="97"/>
              </a:cxn>
              <a:cxn ang="0">
                <a:pos x="10" y="90"/>
              </a:cxn>
              <a:cxn ang="0">
                <a:pos x="8" y="89"/>
              </a:cxn>
              <a:cxn ang="0">
                <a:pos x="0" y="68"/>
              </a:cxn>
              <a:cxn ang="0">
                <a:pos x="8" y="48"/>
              </a:cxn>
              <a:cxn ang="0">
                <a:pos x="10" y="46"/>
              </a:cxn>
              <a:cxn ang="0">
                <a:pos x="29" y="39"/>
              </a:cxn>
              <a:cxn ang="0">
                <a:pos x="29" y="0"/>
              </a:cxn>
              <a:cxn ang="0">
                <a:pos x="248" y="0"/>
              </a:cxn>
              <a:cxn ang="0">
                <a:pos x="296" y="20"/>
              </a:cxn>
              <a:cxn ang="0">
                <a:pos x="315" y="67"/>
              </a:cxn>
              <a:cxn ang="0">
                <a:pos x="315" y="67"/>
              </a:cxn>
              <a:cxn ang="0">
                <a:pos x="296" y="115"/>
              </a:cxn>
              <a:cxn ang="0">
                <a:pos x="272" y="130"/>
              </a:cxn>
            </a:cxnLst>
            <a:rect l="0" t="0" r="r" b="b"/>
            <a:pathLst>
              <a:path w="315" h="130">
                <a:moveTo>
                  <a:pt x="272" y="130"/>
                </a:moveTo>
                <a:cubicBezTo>
                  <a:pt x="267" y="129"/>
                  <a:pt x="262" y="128"/>
                  <a:pt x="256" y="128"/>
                </a:cubicBezTo>
                <a:cubicBezTo>
                  <a:pt x="236" y="128"/>
                  <a:pt x="236" y="128"/>
                  <a:pt x="236" y="128"/>
                </a:cubicBezTo>
                <a:cubicBezTo>
                  <a:pt x="241" y="123"/>
                  <a:pt x="243" y="117"/>
                  <a:pt x="243" y="109"/>
                </a:cubicBezTo>
                <a:cubicBezTo>
                  <a:pt x="243" y="101"/>
                  <a:pt x="240" y="95"/>
                  <a:pt x="235" y="89"/>
                </a:cubicBezTo>
                <a:cubicBezTo>
                  <a:pt x="229" y="83"/>
                  <a:pt x="222" y="80"/>
                  <a:pt x="214" y="80"/>
                </a:cubicBezTo>
                <a:cubicBezTo>
                  <a:pt x="206" y="80"/>
                  <a:pt x="199" y="83"/>
                  <a:pt x="194" y="89"/>
                </a:cubicBezTo>
                <a:cubicBezTo>
                  <a:pt x="188" y="95"/>
                  <a:pt x="185" y="101"/>
                  <a:pt x="185" y="109"/>
                </a:cubicBezTo>
                <a:cubicBezTo>
                  <a:pt x="185" y="117"/>
                  <a:pt x="188" y="123"/>
                  <a:pt x="19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1" y="128"/>
                  <a:pt x="30" y="128"/>
                  <a:pt x="29" y="128"/>
                </a:cubicBezTo>
                <a:cubicBezTo>
                  <a:pt x="29" y="97"/>
                  <a:pt x="29" y="97"/>
                  <a:pt x="29" y="97"/>
                </a:cubicBezTo>
                <a:cubicBezTo>
                  <a:pt x="22" y="97"/>
                  <a:pt x="15" y="95"/>
                  <a:pt x="10" y="90"/>
                </a:cubicBezTo>
                <a:cubicBezTo>
                  <a:pt x="9" y="90"/>
                  <a:pt x="9" y="89"/>
                  <a:pt x="8" y="89"/>
                </a:cubicBezTo>
                <a:cubicBezTo>
                  <a:pt x="3" y="83"/>
                  <a:pt x="0" y="76"/>
                  <a:pt x="0" y="68"/>
                </a:cubicBezTo>
                <a:cubicBezTo>
                  <a:pt x="0" y="60"/>
                  <a:pt x="3" y="53"/>
                  <a:pt x="8" y="48"/>
                </a:cubicBezTo>
                <a:cubicBezTo>
                  <a:pt x="9" y="47"/>
                  <a:pt x="9" y="47"/>
                  <a:pt x="10" y="46"/>
                </a:cubicBezTo>
                <a:cubicBezTo>
                  <a:pt x="15" y="42"/>
                  <a:pt x="22" y="39"/>
                  <a:pt x="29" y="39"/>
                </a:cubicBezTo>
                <a:cubicBezTo>
                  <a:pt x="29" y="0"/>
                  <a:pt x="29" y="0"/>
                  <a:pt x="29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67" y="0"/>
                  <a:pt x="283" y="7"/>
                  <a:pt x="296" y="20"/>
                </a:cubicBezTo>
                <a:cubicBezTo>
                  <a:pt x="309" y="33"/>
                  <a:pt x="315" y="48"/>
                  <a:pt x="315" y="67"/>
                </a:cubicBezTo>
                <a:cubicBezTo>
                  <a:pt x="315" y="67"/>
                  <a:pt x="315" y="67"/>
                  <a:pt x="315" y="67"/>
                </a:cubicBezTo>
                <a:cubicBezTo>
                  <a:pt x="315" y="86"/>
                  <a:pt x="309" y="102"/>
                  <a:pt x="296" y="115"/>
                </a:cubicBezTo>
                <a:cubicBezTo>
                  <a:pt x="289" y="122"/>
                  <a:pt x="281" y="127"/>
                  <a:pt x="272" y="130"/>
                </a:cubicBezTo>
                <a:close/>
              </a:path>
            </a:pathLst>
          </a:custGeom>
          <a:solidFill>
            <a:srgbClr val="595959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7" name="Freeform 15"/>
          <p:cNvSpPr/>
          <p:nvPr/>
        </p:nvSpPr>
        <p:spPr bwMode="auto">
          <a:xfrm>
            <a:off x="3380499" y="4735469"/>
            <a:ext cx="1390429" cy="795211"/>
          </a:xfrm>
          <a:custGeom>
            <a:avLst/>
            <a:gdLst/>
            <a:ahLst/>
            <a:cxnLst>
              <a:cxn ang="0">
                <a:pos x="46" y="172"/>
              </a:cxn>
              <a:cxn ang="0">
                <a:pos x="46" y="136"/>
              </a:cxn>
              <a:cxn ang="0">
                <a:pos x="29" y="142"/>
              </a:cxn>
              <a:cxn ang="0">
                <a:pos x="26" y="142"/>
              </a:cxn>
              <a:cxn ang="0">
                <a:pos x="8" y="133"/>
              </a:cxn>
              <a:cxn ang="0">
                <a:pos x="0" y="113"/>
              </a:cxn>
              <a:cxn ang="0">
                <a:pos x="8" y="92"/>
              </a:cxn>
              <a:cxn ang="0">
                <a:pos x="21" y="85"/>
              </a:cxn>
              <a:cxn ang="0">
                <a:pos x="29" y="84"/>
              </a:cxn>
              <a:cxn ang="0">
                <a:pos x="46" y="89"/>
              </a:cxn>
              <a:cxn ang="0">
                <a:pos x="46" y="46"/>
              </a:cxn>
              <a:cxn ang="0">
                <a:pos x="97" y="46"/>
              </a:cxn>
              <a:cxn ang="0">
                <a:pos x="92" y="29"/>
              </a:cxn>
              <a:cxn ang="0">
                <a:pos x="100" y="9"/>
              </a:cxn>
              <a:cxn ang="0">
                <a:pos x="121" y="0"/>
              </a:cxn>
              <a:cxn ang="0">
                <a:pos x="141" y="9"/>
              </a:cxn>
              <a:cxn ang="0">
                <a:pos x="150" y="29"/>
              </a:cxn>
              <a:cxn ang="0">
                <a:pos x="145" y="46"/>
              </a:cxn>
              <a:cxn ang="0">
                <a:pos x="237" y="46"/>
              </a:cxn>
              <a:cxn ang="0">
                <a:pos x="260" y="50"/>
              </a:cxn>
              <a:cxn ang="0">
                <a:pos x="282" y="64"/>
              </a:cxn>
              <a:cxn ang="0">
                <a:pos x="300" y="109"/>
              </a:cxn>
              <a:cxn ang="0">
                <a:pos x="300" y="109"/>
              </a:cxn>
              <a:cxn ang="0">
                <a:pos x="282" y="153"/>
              </a:cxn>
              <a:cxn ang="0">
                <a:pos x="239" y="172"/>
              </a:cxn>
              <a:cxn ang="0">
                <a:pos x="46" y="172"/>
              </a:cxn>
            </a:cxnLst>
            <a:rect l="0" t="0" r="r" b="b"/>
            <a:pathLst>
              <a:path w="300" h="172">
                <a:moveTo>
                  <a:pt x="46" y="172"/>
                </a:moveTo>
                <a:cubicBezTo>
                  <a:pt x="46" y="136"/>
                  <a:pt x="46" y="136"/>
                  <a:pt x="46" y="136"/>
                </a:cubicBezTo>
                <a:cubicBezTo>
                  <a:pt x="41" y="140"/>
                  <a:pt x="35" y="142"/>
                  <a:pt x="29" y="142"/>
                </a:cubicBezTo>
                <a:cubicBezTo>
                  <a:pt x="28" y="142"/>
                  <a:pt x="27" y="142"/>
                  <a:pt x="26" y="142"/>
                </a:cubicBezTo>
                <a:cubicBezTo>
                  <a:pt x="19" y="141"/>
                  <a:pt x="13" y="138"/>
                  <a:pt x="8" y="133"/>
                </a:cubicBezTo>
                <a:cubicBezTo>
                  <a:pt x="3" y="127"/>
                  <a:pt x="0" y="121"/>
                  <a:pt x="0" y="113"/>
                </a:cubicBezTo>
                <a:cubicBezTo>
                  <a:pt x="0" y="105"/>
                  <a:pt x="3" y="98"/>
                  <a:pt x="8" y="92"/>
                </a:cubicBezTo>
                <a:cubicBezTo>
                  <a:pt x="12" y="88"/>
                  <a:pt x="16" y="86"/>
                  <a:pt x="21" y="85"/>
                </a:cubicBezTo>
                <a:cubicBezTo>
                  <a:pt x="24" y="84"/>
                  <a:pt x="26" y="84"/>
                  <a:pt x="29" y="84"/>
                </a:cubicBezTo>
                <a:cubicBezTo>
                  <a:pt x="35" y="84"/>
                  <a:pt x="41" y="85"/>
                  <a:pt x="46" y="89"/>
                </a:cubicBezTo>
                <a:cubicBezTo>
                  <a:pt x="46" y="46"/>
                  <a:pt x="46" y="46"/>
                  <a:pt x="46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4" y="41"/>
                  <a:pt x="92" y="35"/>
                  <a:pt x="92" y="29"/>
                </a:cubicBezTo>
                <a:cubicBezTo>
                  <a:pt x="92" y="21"/>
                  <a:pt x="95" y="15"/>
                  <a:pt x="100" y="9"/>
                </a:cubicBezTo>
                <a:cubicBezTo>
                  <a:pt x="106" y="3"/>
                  <a:pt x="113" y="0"/>
                  <a:pt x="121" y="0"/>
                </a:cubicBezTo>
                <a:cubicBezTo>
                  <a:pt x="129" y="0"/>
                  <a:pt x="136" y="3"/>
                  <a:pt x="141" y="9"/>
                </a:cubicBezTo>
                <a:cubicBezTo>
                  <a:pt x="147" y="15"/>
                  <a:pt x="150" y="21"/>
                  <a:pt x="150" y="29"/>
                </a:cubicBezTo>
                <a:cubicBezTo>
                  <a:pt x="150" y="35"/>
                  <a:pt x="148" y="41"/>
                  <a:pt x="145" y="46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245" y="46"/>
                  <a:pt x="253" y="47"/>
                  <a:pt x="260" y="50"/>
                </a:cubicBezTo>
                <a:cubicBezTo>
                  <a:pt x="268" y="53"/>
                  <a:pt x="275" y="57"/>
                  <a:pt x="282" y="64"/>
                </a:cubicBezTo>
                <a:cubicBezTo>
                  <a:pt x="294" y="76"/>
                  <a:pt x="300" y="91"/>
                  <a:pt x="300" y="109"/>
                </a:cubicBezTo>
                <a:cubicBezTo>
                  <a:pt x="300" y="109"/>
                  <a:pt x="300" y="109"/>
                  <a:pt x="300" y="109"/>
                </a:cubicBezTo>
                <a:cubicBezTo>
                  <a:pt x="300" y="126"/>
                  <a:pt x="294" y="141"/>
                  <a:pt x="282" y="153"/>
                </a:cubicBezTo>
                <a:cubicBezTo>
                  <a:pt x="270" y="165"/>
                  <a:pt x="255" y="171"/>
                  <a:pt x="239" y="172"/>
                </a:cubicBezTo>
                <a:lnTo>
                  <a:pt x="46" y="172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7932555" y="3285815"/>
            <a:ext cx="1113973" cy="1113971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54"/>
          <p:cNvSpPr/>
          <p:nvPr/>
        </p:nvSpPr>
        <p:spPr bwMode="auto">
          <a:xfrm>
            <a:off x="8229590" y="3635592"/>
            <a:ext cx="519905" cy="414417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0083216" y="3285815"/>
            <a:ext cx="1113973" cy="1113971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10401036" y="3670340"/>
            <a:ext cx="478335" cy="34492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595959"/>
          </a:solidFill>
          <a:ln w="9525">
            <a:solidFill>
              <a:srgbClr val="595959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5736859" y="3285815"/>
            <a:ext cx="1113973" cy="1113971"/>
          </a:xfrm>
          <a:prstGeom prst="ellipse">
            <a:avLst/>
          </a:prstGeom>
          <a:noFill/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83"/>
          <p:cNvSpPr/>
          <p:nvPr/>
        </p:nvSpPr>
        <p:spPr bwMode="auto">
          <a:xfrm>
            <a:off x="6103286" y="3652240"/>
            <a:ext cx="381121" cy="381121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51"/>
          <p:cNvSpPr txBox="1"/>
          <p:nvPr/>
        </p:nvSpPr>
        <p:spPr>
          <a:xfrm>
            <a:off x="5213096" y="1915441"/>
            <a:ext cx="6413178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单击此处编辑内容，建议您在展示时采用微软雅黑字体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15003" y="1522857"/>
            <a:ext cx="1564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570056" y="4618806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40" name="Text Placeholder 1"/>
          <p:cNvSpPr txBox="1"/>
          <p:nvPr/>
        </p:nvSpPr>
        <p:spPr>
          <a:xfrm>
            <a:off x="5413420" y="4960648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34136" y="4618806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42" name="Text Placeholder 1"/>
          <p:cNvSpPr txBox="1"/>
          <p:nvPr/>
        </p:nvSpPr>
        <p:spPr>
          <a:xfrm>
            <a:off x="7577500" y="4960648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05535" y="4615518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</a:p>
        </p:txBody>
      </p:sp>
      <p:sp>
        <p:nvSpPr>
          <p:cNvPr id="44" name="Text Placeholder 1"/>
          <p:cNvSpPr txBox="1"/>
          <p:nvPr/>
        </p:nvSpPr>
        <p:spPr>
          <a:xfrm>
            <a:off x="9748899" y="495736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出自【趣你的PPT】(微信:qunideppt)：最优质的PPT资源库"/>
          <p:cNvSpPr/>
          <p:nvPr/>
        </p:nvSpPr>
        <p:spPr>
          <a:xfrm>
            <a:off x="7134099" y="0"/>
            <a:ext cx="5057901" cy="3763401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出自【趣你的PPT】(微信:qunideppt)：最优质的PPT资源库"/>
          <p:cNvSpPr txBox="1"/>
          <p:nvPr/>
        </p:nvSpPr>
        <p:spPr>
          <a:xfrm>
            <a:off x="1304227" y="1193406"/>
            <a:ext cx="51300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pc="6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ADD YOUR</a:t>
            </a:r>
          </a:p>
          <a:p>
            <a:r>
              <a:rPr lang="en-US" sz="5400" b="1" spc="6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TITTLE</a:t>
            </a:r>
          </a:p>
        </p:txBody>
      </p:sp>
      <p:sp>
        <p:nvSpPr>
          <p:cNvPr id="4" name="出自【趣你的PPT】(微信:qunideppt)：最优质的PPT资源库"/>
          <p:cNvSpPr txBox="1"/>
          <p:nvPr/>
        </p:nvSpPr>
        <p:spPr>
          <a:xfrm>
            <a:off x="1304226" y="834348"/>
            <a:ext cx="4007937" cy="336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spc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Semi" charset="0"/>
                <a:sym typeface="Arial" panose="020B0604020202020204" pitchFamily="34" charset="0"/>
              </a:rPr>
              <a:t>单击此处添加内容</a:t>
            </a:r>
            <a:endParaRPr lang="en-US" sz="1200" b="1" spc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Montserrat Semi" charset="0"/>
              <a:sym typeface="Arial" panose="020B0604020202020204" pitchFamily="34" charset="0"/>
            </a:endParaRPr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>
            <a:off x="8347872" y="1611247"/>
            <a:ext cx="2978030" cy="37701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出自【趣你的PPT】(微信:qunideppt)：最优质的PPT资源库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3" r="23663"/>
          <a:stretch>
            <a:fillRect/>
          </a:stretch>
        </p:blipFill>
        <p:spPr>
          <a:xfrm>
            <a:off x="8347872" y="1611248"/>
            <a:ext cx="2978030" cy="3770162"/>
          </a:xfrm>
          <a:prstGeom prst="rect">
            <a:avLst/>
          </a:prstGeom>
        </p:spPr>
      </p:pic>
      <p:sp>
        <p:nvSpPr>
          <p:cNvPr id="7" name="出自【趣你的PPT】(微信:qunideppt)：最优质的PPT资源库"/>
          <p:cNvSpPr txBox="1"/>
          <p:nvPr/>
        </p:nvSpPr>
        <p:spPr>
          <a:xfrm>
            <a:off x="2135274" y="3767650"/>
            <a:ext cx="4571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Lato Light" charset="0"/>
                <a:sym typeface="Arial" panose="020B0604020202020204" pitchFamily="34" charset="0"/>
              </a:rPr>
              <a:t>点击此处编辑内容，建议您在展示时采用微软雅黑字体</a:t>
            </a:r>
            <a:r>
              <a: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Lato Light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2135274" y="3421205"/>
            <a:ext cx="12105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  WORD</a:t>
            </a: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5911542" y="4099335"/>
            <a:ext cx="794835" cy="554346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sz="14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Ultra Light" charset="0"/>
                <a:sym typeface="Arial" panose="020B0604020202020204" pitchFamily="34" charset="0"/>
              </a:rPr>
              <a:t>68%</a:t>
            </a:r>
          </a:p>
        </p:txBody>
      </p:sp>
      <p:sp>
        <p:nvSpPr>
          <p:cNvPr id="12" name="出自【趣你的PPT】(微信:qunideppt)：最优质的PPT资源库"/>
          <p:cNvSpPr/>
          <p:nvPr/>
        </p:nvSpPr>
        <p:spPr>
          <a:xfrm>
            <a:off x="2221381" y="4396427"/>
            <a:ext cx="3543326" cy="39238"/>
          </a:xfrm>
          <a:prstGeom prst="rect">
            <a:avLst/>
          </a:prstGeom>
          <a:solidFill>
            <a:srgbClr val="1E679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en-US" sz="9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Montserrat Semi" charset="0"/>
              <a:sym typeface="Arial" panose="020B0604020202020204" pitchFamily="34" charset="0"/>
            </a:endParaRPr>
          </a:p>
        </p:txBody>
      </p:sp>
      <p:sp>
        <p:nvSpPr>
          <p:cNvPr id="13" name="出自【趣你的PPT】(微信:qunideppt)：最优质的PPT资源库"/>
          <p:cNvSpPr/>
          <p:nvPr/>
        </p:nvSpPr>
        <p:spPr>
          <a:xfrm>
            <a:off x="2221379" y="4396222"/>
            <a:ext cx="2322988" cy="45719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Montserrat Semi" charset="0"/>
              <a:sym typeface="Arial" panose="020B0604020202020204" pitchFamily="34" charset="0"/>
            </a:endParaRPr>
          </a:p>
        </p:txBody>
      </p:sp>
      <p:sp>
        <p:nvSpPr>
          <p:cNvPr id="14" name="出自【趣你的PPT】(微信:qunideppt)：最优质的PPT资源库"/>
          <p:cNvSpPr/>
          <p:nvPr/>
        </p:nvSpPr>
        <p:spPr>
          <a:xfrm>
            <a:off x="4544367" y="4358233"/>
            <a:ext cx="113408" cy="112109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出自【趣你的PPT】(微信:qunideppt)：最优质的PPT资源库"/>
          <p:cNvSpPr txBox="1"/>
          <p:nvPr/>
        </p:nvSpPr>
        <p:spPr>
          <a:xfrm>
            <a:off x="2135273" y="4936483"/>
            <a:ext cx="4571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Lato Light" charset="0"/>
                <a:sym typeface="Arial" panose="020B0604020202020204" pitchFamily="34" charset="0"/>
              </a:rPr>
              <a:t>点击此处编辑内容，建议您在展示时采用微软雅黑字体</a:t>
            </a:r>
            <a:r>
              <a: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Lato Light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7" name="出自【趣你的PPT】(微信:qunideppt)：最优质的PPT资源库"/>
          <p:cNvSpPr txBox="1"/>
          <p:nvPr/>
        </p:nvSpPr>
        <p:spPr>
          <a:xfrm>
            <a:off x="5911542" y="5217404"/>
            <a:ext cx="794835" cy="554346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Montserrat Ultra Light" charset="0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19" name="出自【趣你的PPT】(微信:qunideppt)：最优质的PPT资源库"/>
          <p:cNvSpPr/>
          <p:nvPr/>
        </p:nvSpPr>
        <p:spPr>
          <a:xfrm>
            <a:off x="2221381" y="5565252"/>
            <a:ext cx="3543326" cy="39238"/>
          </a:xfrm>
          <a:prstGeom prst="rect">
            <a:avLst/>
          </a:prstGeom>
          <a:solidFill>
            <a:srgbClr val="1E679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Montserrat Semi" charset="0"/>
              <a:sym typeface="Arial" panose="020B0604020202020204" pitchFamily="34" charset="0"/>
            </a:endParaRPr>
          </a:p>
        </p:txBody>
      </p:sp>
      <p:sp>
        <p:nvSpPr>
          <p:cNvPr id="20" name="出自【趣你的PPT】(微信:qunideppt)：最优质的PPT资源库"/>
          <p:cNvSpPr/>
          <p:nvPr/>
        </p:nvSpPr>
        <p:spPr>
          <a:xfrm>
            <a:off x="2221379" y="5566948"/>
            <a:ext cx="3295632" cy="4382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en-US" sz="9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Montserrat Semi" charset="0"/>
              <a:sym typeface="Arial" panose="020B0604020202020204" pitchFamily="34" charset="0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>
            <a:off x="5472598" y="5534242"/>
            <a:ext cx="113408" cy="112109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出自【趣你的PPT】(微信:qunideppt)：最优质的PPT资源库"/>
          <p:cNvSpPr/>
          <p:nvPr/>
        </p:nvSpPr>
        <p:spPr>
          <a:xfrm>
            <a:off x="2135273" y="4590100"/>
            <a:ext cx="12105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KEY  WORD</a:t>
            </a:r>
          </a:p>
        </p:txBody>
      </p:sp>
      <p:sp>
        <p:nvSpPr>
          <p:cNvPr id="27" name="Freeform 748"/>
          <p:cNvSpPr>
            <a:spLocks noEditPoints="1"/>
          </p:cNvSpPr>
          <p:nvPr/>
        </p:nvSpPr>
        <p:spPr bwMode="auto">
          <a:xfrm>
            <a:off x="1369506" y="3661019"/>
            <a:ext cx="510257" cy="521038"/>
          </a:xfrm>
          <a:custGeom>
            <a:avLst/>
            <a:gdLst>
              <a:gd name="T0" fmla="*/ 38 w 60"/>
              <a:gd name="T1" fmla="*/ 8 h 61"/>
              <a:gd name="T2" fmla="*/ 22 w 60"/>
              <a:gd name="T3" fmla="*/ 8 h 61"/>
              <a:gd name="T4" fmla="*/ 45 w 60"/>
              <a:gd name="T5" fmla="*/ 41 h 61"/>
              <a:gd name="T6" fmla="*/ 50 w 60"/>
              <a:gd name="T7" fmla="*/ 58 h 61"/>
              <a:gd name="T8" fmla="*/ 51 w 60"/>
              <a:gd name="T9" fmla="*/ 44 h 61"/>
              <a:gd name="T10" fmla="*/ 55 w 60"/>
              <a:gd name="T11" fmla="*/ 58 h 61"/>
              <a:gd name="T12" fmla="*/ 55 w 60"/>
              <a:gd name="T13" fmla="*/ 38 h 61"/>
              <a:gd name="T14" fmla="*/ 56 w 60"/>
              <a:gd name="T15" fmla="*/ 29 h 61"/>
              <a:gd name="T16" fmla="*/ 60 w 60"/>
              <a:gd name="T17" fmla="*/ 38 h 61"/>
              <a:gd name="T18" fmla="*/ 56 w 60"/>
              <a:gd name="T19" fmla="*/ 21 h 61"/>
              <a:gd name="T20" fmla="*/ 47 w 60"/>
              <a:gd name="T21" fmla="*/ 23 h 61"/>
              <a:gd name="T22" fmla="*/ 45 w 60"/>
              <a:gd name="T23" fmla="*/ 41 h 61"/>
              <a:gd name="T24" fmla="*/ 37 w 60"/>
              <a:gd name="T25" fmla="*/ 26 h 61"/>
              <a:gd name="T26" fmla="*/ 36 w 60"/>
              <a:gd name="T27" fmla="*/ 37 h 61"/>
              <a:gd name="T28" fmla="*/ 36 w 60"/>
              <a:gd name="T29" fmla="*/ 61 h 61"/>
              <a:gd name="T30" fmla="*/ 31 w 60"/>
              <a:gd name="T31" fmla="*/ 44 h 61"/>
              <a:gd name="T32" fmla="*/ 30 w 60"/>
              <a:gd name="T33" fmla="*/ 61 h 61"/>
              <a:gd name="T34" fmla="*/ 24 w 60"/>
              <a:gd name="T35" fmla="*/ 40 h 61"/>
              <a:gd name="T36" fmla="*/ 24 w 60"/>
              <a:gd name="T37" fmla="*/ 26 h 61"/>
              <a:gd name="T38" fmla="*/ 23 w 60"/>
              <a:gd name="T39" fmla="*/ 37 h 61"/>
              <a:gd name="T40" fmla="*/ 18 w 60"/>
              <a:gd name="T41" fmla="*/ 22 h 61"/>
              <a:gd name="T42" fmla="*/ 37 w 60"/>
              <a:gd name="T43" fmla="*/ 17 h 61"/>
              <a:gd name="T44" fmla="*/ 43 w 60"/>
              <a:gd name="T45" fmla="*/ 37 h 61"/>
              <a:gd name="T46" fmla="*/ 15 w 60"/>
              <a:gd name="T47" fmla="*/ 41 h 61"/>
              <a:gd name="T48" fmla="*/ 10 w 60"/>
              <a:gd name="T49" fmla="*/ 58 h 61"/>
              <a:gd name="T50" fmla="*/ 9 w 60"/>
              <a:gd name="T51" fmla="*/ 44 h 61"/>
              <a:gd name="T52" fmla="*/ 5 w 60"/>
              <a:gd name="T53" fmla="*/ 58 h 61"/>
              <a:gd name="T54" fmla="*/ 5 w 60"/>
              <a:gd name="T55" fmla="*/ 38 h 61"/>
              <a:gd name="T56" fmla="*/ 4 w 60"/>
              <a:gd name="T57" fmla="*/ 29 h 61"/>
              <a:gd name="T58" fmla="*/ 0 w 60"/>
              <a:gd name="T59" fmla="*/ 38 h 61"/>
              <a:gd name="T60" fmla="*/ 4 w 60"/>
              <a:gd name="T61" fmla="*/ 21 h 61"/>
              <a:gd name="T62" fmla="*/ 13 w 60"/>
              <a:gd name="T63" fmla="*/ 23 h 61"/>
              <a:gd name="T64" fmla="*/ 15 w 60"/>
              <a:gd name="T65" fmla="*/ 41 h 61"/>
              <a:gd name="T66" fmla="*/ 16 w 60"/>
              <a:gd name="T67" fmla="*/ 14 h 61"/>
              <a:gd name="T68" fmla="*/ 15 w 60"/>
              <a:gd name="T69" fmla="*/ 18 h 61"/>
              <a:gd name="T70" fmla="*/ 3 w 60"/>
              <a:gd name="T71" fmla="*/ 14 h 61"/>
              <a:gd name="T72" fmla="*/ 50 w 60"/>
              <a:gd name="T73" fmla="*/ 7 h 61"/>
              <a:gd name="T74" fmla="*/ 45 w 60"/>
              <a:gd name="T75" fmla="*/ 18 h 61"/>
              <a:gd name="T76" fmla="*/ 50 w 60"/>
              <a:gd name="T77" fmla="*/ 20 h 61"/>
              <a:gd name="T78" fmla="*/ 50 w 60"/>
              <a:gd name="T79" fmla="*/ 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35" y="0"/>
                  <a:pt x="38" y="3"/>
                  <a:pt x="38" y="8"/>
                </a:cubicBezTo>
                <a:cubicBezTo>
                  <a:pt x="38" y="12"/>
                  <a:pt x="35" y="16"/>
                  <a:pt x="30" y="16"/>
                </a:cubicBezTo>
                <a:cubicBezTo>
                  <a:pt x="26" y="16"/>
                  <a:pt x="22" y="12"/>
                  <a:pt x="22" y="8"/>
                </a:cubicBezTo>
                <a:cubicBezTo>
                  <a:pt x="22" y="3"/>
                  <a:pt x="26" y="0"/>
                  <a:pt x="30" y="0"/>
                </a:cubicBezTo>
                <a:close/>
                <a:moveTo>
                  <a:pt x="45" y="41"/>
                </a:move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58"/>
                  <a:pt x="51" y="58"/>
                  <a:pt x="5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8"/>
                  <a:pt x="56" y="38"/>
                  <a:pt x="56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3"/>
                  <a:pt x="58" y="21"/>
                  <a:pt x="56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3"/>
                </a:cubicBezTo>
                <a:cubicBezTo>
                  <a:pt x="47" y="41"/>
                  <a:pt x="47" y="41"/>
                  <a:pt x="47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37" y="37"/>
                </a:move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61"/>
                  <a:pt x="36" y="61"/>
                  <a:pt x="3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19"/>
                  <a:pt x="20" y="17"/>
                  <a:pt x="23" y="17"/>
                </a:cubicBezTo>
                <a:cubicBezTo>
                  <a:pt x="38" y="17"/>
                  <a:pt x="22" y="17"/>
                  <a:pt x="37" y="17"/>
                </a:cubicBezTo>
                <a:cubicBezTo>
                  <a:pt x="40" y="17"/>
                  <a:pt x="43" y="19"/>
                  <a:pt x="43" y="22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0" y="37"/>
                  <a:pt x="37" y="37"/>
                </a:cubicBezTo>
                <a:close/>
                <a:moveTo>
                  <a:pt x="15" y="41"/>
                </a:moveTo>
                <a:cubicBezTo>
                  <a:pt x="15" y="58"/>
                  <a:pt x="15" y="58"/>
                  <a:pt x="1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58"/>
                  <a:pt x="9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10" y="7"/>
                </a:moveTo>
                <a:cubicBezTo>
                  <a:pt x="14" y="7"/>
                  <a:pt x="16" y="10"/>
                  <a:pt x="16" y="14"/>
                </a:cubicBezTo>
                <a:cubicBezTo>
                  <a:pt x="16" y="15"/>
                  <a:pt x="16" y="16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3" y="19"/>
                  <a:pt x="12" y="20"/>
                  <a:pt x="10" y="20"/>
                </a:cubicBezTo>
                <a:cubicBezTo>
                  <a:pt x="6" y="20"/>
                  <a:pt x="3" y="17"/>
                  <a:pt x="3" y="14"/>
                </a:cubicBezTo>
                <a:cubicBezTo>
                  <a:pt x="3" y="10"/>
                  <a:pt x="6" y="7"/>
                  <a:pt x="10" y="7"/>
                </a:cubicBezTo>
                <a:close/>
                <a:moveTo>
                  <a:pt x="50" y="7"/>
                </a:moveTo>
                <a:cubicBezTo>
                  <a:pt x="46" y="7"/>
                  <a:pt x="43" y="10"/>
                  <a:pt x="43" y="14"/>
                </a:cubicBezTo>
                <a:cubicBezTo>
                  <a:pt x="43" y="15"/>
                  <a:pt x="44" y="16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9"/>
                  <a:pt x="48" y="20"/>
                  <a:pt x="50" y="20"/>
                </a:cubicBezTo>
                <a:cubicBezTo>
                  <a:pt x="54" y="20"/>
                  <a:pt x="57" y="17"/>
                  <a:pt x="57" y="14"/>
                </a:cubicBezTo>
                <a:cubicBezTo>
                  <a:pt x="57" y="10"/>
                  <a:pt x="54" y="7"/>
                  <a:pt x="50" y="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19"/>
          <p:cNvSpPr>
            <a:spLocks noChangeArrowheads="1"/>
          </p:cNvSpPr>
          <p:nvPr/>
        </p:nvSpPr>
        <p:spPr bwMode="auto">
          <a:xfrm>
            <a:off x="1387829" y="4823966"/>
            <a:ext cx="473610" cy="532810"/>
          </a:xfrm>
          <a:custGeom>
            <a:avLst/>
            <a:gdLst>
              <a:gd name="T0" fmla="*/ 149245 w 546"/>
              <a:gd name="T1" fmla="*/ 131958 h 619"/>
              <a:gd name="T2" fmla="*/ 149245 w 546"/>
              <a:gd name="T3" fmla="*/ 131958 h 619"/>
              <a:gd name="T4" fmla="*/ 85283 w 546"/>
              <a:gd name="T5" fmla="*/ 131958 h 619"/>
              <a:gd name="T6" fmla="*/ 79862 w 546"/>
              <a:gd name="T7" fmla="*/ 137337 h 619"/>
              <a:gd name="T8" fmla="*/ 85283 w 546"/>
              <a:gd name="T9" fmla="*/ 147736 h 619"/>
              <a:gd name="T10" fmla="*/ 149245 w 546"/>
              <a:gd name="T11" fmla="*/ 147736 h 619"/>
              <a:gd name="T12" fmla="*/ 154304 w 546"/>
              <a:gd name="T13" fmla="*/ 137337 h 619"/>
              <a:gd name="T14" fmla="*/ 149245 w 546"/>
              <a:gd name="T15" fmla="*/ 131958 h 619"/>
              <a:gd name="T16" fmla="*/ 149245 w 546"/>
              <a:gd name="T17" fmla="*/ 95024 h 619"/>
              <a:gd name="T18" fmla="*/ 149245 w 546"/>
              <a:gd name="T19" fmla="*/ 95024 h 619"/>
              <a:gd name="T20" fmla="*/ 85283 w 546"/>
              <a:gd name="T21" fmla="*/ 95024 h 619"/>
              <a:gd name="T22" fmla="*/ 79862 w 546"/>
              <a:gd name="T23" fmla="*/ 105782 h 619"/>
              <a:gd name="T24" fmla="*/ 85283 w 546"/>
              <a:gd name="T25" fmla="*/ 110802 h 619"/>
              <a:gd name="T26" fmla="*/ 149245 w 546"/>
              <a:gd name="T27" fmla="*/ 110802 h 619"/>
              <a:gd name="T28" fmla="*/ 154304 w 546"/>
              <a:gd name="T29" fmla="*/ 105782 h 619"/>
              <a:gd name="T30" fmla="*/ 149245 w 546"/>
              <a:gd name="T31" fmla="*/ 95024 h 619"/>
              <a:gd name="T32" fmla="*/ 149245 w 546"/>
              <a:gd name="T33" fmla="*/ 0 h 619"/>
              <a:gd name="T34" fmla="*/ 149245 w 546"/>
              <a:gd name="T35" fmla="*/ 0 h 619"/>
              <a:gd name="T36" fmla="*/ 63962 w 546"/>
              <a:gd name="T37" fmla="*/ 0 h 619"/>
              <a:gd name="T38" fmla="*/ 37582 w 546"/>
              <a:gd name="T39" fmla="*/ 26535 h 619"/>
              <a:gd name="T40" fmla="*/ 26741 w 546"/>
              <a:gd name="T41" fmla="*/ 26535 h 619"/>
              <a:gd name="T42" fmla="*/ 0 w 546"/>
              <a:gd name="T43" fmla="*/ 52711 h 619"/>
              <a:gd name="T44" fmla="*/ 0 w 546"/>
              <a:gd name="T45" fmla="*/ 195427 h 619"/>
              <a:gd name="T46" fmla="*/ 26741 w 546"/>
              <a:gd name="T47" fmla="*/ 221603 h 619"/>
              <a:gd name="T48" fmla="*/ 132983 w 546"/>
              <a:gd name="T49" fmla="*/ 221603 h 619"/>
              <a:gd name="T50" fmla="*/ 165145 w 546"/>
              <a:gd name="T51" fmla="*/ 195427 h 619"/>
              <a:gd name="T52" fmla="*/ 170566 w 546"/>
              <a:gd name="T53" fmla="*/ 195427 h 619"/>
              <a:gd name="T54" fmla="*/ 196946 w 546"/>
              <a:gd name="T55" fmla="*/ 168892 h 619"/>
              <a:gd name="T56" fmla="*/ 196946 w 546"/>
              <a:gd name="T57" fmla="*/ 68848 h 619"/>
              <a:gd name="T58" fmla="*/ 196946 w 546"/>
              <a:gd name="T59" fmla="*/ 52711 h 619"/>
              <a:gd name="T60" fmla="*/ 149245 w 546"/>
              <a:gd name="T61" fmla="*/ 0 h 619"/>
              <a:gd name="T62" fmla="*/ 132983 w 546"/>
              <a:gd name="T63" fmla="*/ 211205 h 619"/>
              <a:gd name="T64" fmla="*/ 132983 w 546"/>
              <a:gd name="T65" fmla="*/ 211205 h 619"/>
              <a:gd name="T66" fmla="*/ 26741 w 546"/>
              <a:gd name="T67" fmla="*/ 211205 h 619"/>
              <a:gd name="T68" fmla="*/ 16262 w 546"/>
              <a:gd name="T69" fmla="*/ 195427 h 619"/>
              <a:gd name="T70" fmla="*/ 16262 w 546"/>
              <a:gd name="T71" fmla="*/ 52711 h 619"/>
              <a:gd name="T72" fmla="*/ 26741 w 546"/>
              <a:gd name="T73" fmla="*/ 42313 h 619"/>
              <a:gd name="T74" fmla="*/ 37582 w 546"/>
              <a:gd name="T75" fmla="*/ 42313 h 619"/>
              <a:gd name="T76" fmla="*/ 37582 w 546"/>
              <a:gd name="T77" fmla="*/ 168892 h 619"/>
              <a:gd name="T78" fmla="*/ 63962 w 546"/>
              <a:gd name="T79" fmla="*/ 195427 h 619"/>
              <a:gd name="T80" fmla="*/ 149245 w 546"/>
              <a:gd name="T81" fmla="*/ 195427 h 619"/>
              <a:gd name="T82" fmla="*/ 132983 w 546"/>
              <a:gd name="T83" fmla="*/ 211205 h 619"/>
              <a:gd name="T84" fmla="*/ 186466 w 546"/>
              <a:gd name="T85" fmla="*/ 168892 h 619"/>
              <a:gd name="T86" fmla="*/ 186466 w 546"/>
              <a:gd name="T87" fmla="*/ 168892 h 619"/>
              <a:gd name="T88" fmla="*/ 170566 w 546"/>
              <a:gd name="T89" fmla="*/ 179649 h 619"/>
              <a:gd name="T90" fmla="*/ 63962 w 546"/>
              <a:gd name="T91" fmla="*/ 179649 h 619"/>
              <a:gd name="T92" fmla="*/ 48062 w 546"/>
              <a:gd name="T93" fmla="*/ 168892 h 619"/>
              <a:gd name="T94" fmla="*/ 48062 w 546"/>
              <a:gd name="T95" fmla="*/ 26535 h 619"/>
              <a:gd name="T96" fmla="*/ 63962 w 546"/>
              <a:gd name="T97" fmla="*/ 10399 h 619"/>
              <a:gd name="T98" fmla="*/ 132983 w 546"/>
              <a:gd name="T99" fmla="*/ 10399 h 619"/>
              <a:gd name="T100" fmla="*/ 132983 w 546"/>
              <a:gd name="T101" fmla="*/ 42313 h 619"/>
              <a:gd name="T102" fmla="*/ 165145 w 546"/>
              <a:gd name="T103" fmla="*/ 68848 h 619"/>
              <a:gd name="T104" fmla="*/ 186466 w 546"/>
              <a:gd name="T105" fmla="*/ 68848 h 619"/>
              <a:gd name="T106" fmla="*/ 186466 w 546"/>
              <a:gd name="T107" fmla="*/ 168892 h 619"/>
              <a:gd name="T108" fmla="*/ 165145 w 546"/>
              <a:gd name="T109" fmla="*/ 52711 h 619"/>
              <a:gd name="T110" fmla="*/ 165145 w 546"/>
              <a:gd name="T111" fmla="*/ 52711 h 619"/>
              <a:gd name="T112" fmla="*/ 149245 w 546"/>
              <a:gd name="T113" fmla="*/ 31555 h 619"/>
              <a:gd name="T114" fmla="*/ 149245 w 546"/>
              <a:gd name="T115" fmla="*/ 10399 h 619"/>
              <a:gd name="T116" fmla="*/ 149245 w 546"/>
              <a:gd name="T117" fmla="*/ 10399 h 619"/>
              <a:gd name="T118" fmla="*/ 186466 w 546"/>
              <a:gd name="T119" fmla="*/ 52711 h 619"/>
              <a:gd name="T120" fmla="*/ 165145 w 546"/>
              <a:gd name="T121" fmla="*/ 52711 h 61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46" h="619">
                <a:moveTo>
                  <a:pt x="413" y="368"/>
                </a:moveTo>
                <a:lnTo>
                  <a:pt x="413" y="368"/>
                </a:lnTo>
                <a:cubicBezTo>
                  <a:pt x="236" y="368"/>
                  <a:pt x="236" y="368"/>
                  <a:pt x="236" y="368"/>
                </a:cubicBezTo>
                <a:cubicBezTo>
                  <a:pt x="221" y="368"/>
                  <a:pt x="221" y="383"/>
                  <a:pt x="221" y="383"/>
                </a:cubicBezTo>
                <a:cubicBezTo>
                  <a:pt x="221" y="398"/>
                  <a:pt x="221" y="412"/>
                  <a:pt x="236" y="412"/>
                </a:cubicBezTo>
                <a:cubicBezTo>
                  <a:pt x="413" y="412"/>
                  <a:pt x="413" y="412"/>
                  <a:pt x="413" y="412"/>
                </a:cubicBezTo>
                <a:cubicBezTo>
                  <a:pt x="427" y="412"/>
                  <a:pt x="427" y="398"/>
                  <a:pt x="427" y="383"/>
                </a:cubicBezTo>
                <a:cubicBezTo>
                  <a:pt x="427" y="383"/>
                  <a:pt x="427" y="368"/>
                  <a:pt x="413" y="368"/>
                </a:cubicBezTo>
                <a:close/>
                <a:moveTo>
                  <a:pt x="413" y="265"/>
                </a:moveTo>
                <a:lnTo>
                  <a:pt x="413" y="265"/>
                </a:lnTo>
                <a:cubicBezTo>
                  <a:pt x="236" y="265"/>
                  <a:pt x="236" y="265"/>
                  <a:pt x="236" y="265"/>
                </a:cubicBezTo>
                <a:cubicBezTo>
                  <a:pt x="221" y="265"/>
                  <a:pt x="221" y="280"/>
                  <a:pt x="221" y="295"/>
                </a:cubicBezTo>
                <a:cubicBezTo>
                  <a:pt x="221" y="295"/>
                  <a:pt x="221" y="309"/>
                  <a:pt x="236" y="309"/>
                </a:cubicBezTo>
                <a:cubicBezTo>
                  <a:pt x="413" y="309"/>
                  <a:pt x="413" y="309"/>
                  <a:pt x="413" y="309"/>
                </a:cubicBezTo>
                <a:cubicBezTo>
                  <a:pt x="427" y="309"/>
                  <a:pt x="427" y="295"/>
                  <a:pt x="427" y="295"/>
                </a:cubicBezTo>
                <a:cubicBezTo>
                  <a:pt x="427" y="280"/>
                  <a:pt x="427" y="265"/>
                  <a:pt x="413" y="265"/>
                </a:cubicBezTo>
                <a:close/>
                <a:moveTo>
                  <a:pt x="413" y="0"/>
                </a:moveTo>
                <a:lnTo>
                  <a:pt x="413" y="0"/>
                </a:lnTo>
                <a:lnTo>
                  <a:pt x="177" y="0"/>
                </a:lnTo>
                <a:cubicBezTo>
                  <a:pt x="133" y="0"/>
                  <a:pt x="104" y="29"/>
                  <a:pt x="104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30" y="74"/>
                  <a:pt x="0" y="118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74" y="618"/>
                </a:cubicBezTo>
                <a:cubicBezTo>
                  <a:pt x="368" y="618"/>
                  <a:pt x="368" y="618"/>
                  <a:pt x="368" y="618"/>
                </a:cubicBezTo>
                <a:cubicBezTo>
                  <a:pt x="413" y="618"/>
                  <a:pt x="457" y="589"/>
                  <a:pt x="457" y="545"/>
                </a:cubicBezTo>
                <a:cubicBezTo>
                  <a:pt x="472" y="545"/>
                  <a:pt x="472" y="545"/>
                  <a:pt x="472" y="545"/>
                </a:cubicBezTo>
                <a:cubicBezTo>
                  <a:pt x="516" y="545"/>
                  <a:pt x="545" y="501"/>
                  <a:pt x="545" y="471"/>
                </a:cubicBezTo>
                <a:cubicBezTo>
                  <a:pt x="545" y="192"/>
                  <a:pt x="545" y="192"/>
                  <a:pt x="545" y="192"/>
                </a:cubicBezTo>
                <a:cubicBezTo>
                  <a:pt x="545" y="147"/>
                  <a:pt x="545" y="147"/>
                  <a:pt x="545" y="147"/>
                </a:cubicBezTo>
                <a:lnTo>
                  <a:pt x="413" y="0"/>
                </a:lnTo>
                <a:close/>
                <a:moveTo>
                  <a:pt x="368" y="589"/>
                </a:moveTo>
                <a:lnTo>
                  <a:pt x="368" y="589"/>
                </a:ln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5" y="133"/>
                  <a:pt x="59" y="118"/>
                  <a:pt x="7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471"/>
                  <a:pt x="104" y="471"/>
                  <a:pt x="104" y="471"/>
                </a:cubicBezTo>
                <a:cubicBezTo>
                  <a:pt x="104" y="501"/>
                  <a:pt x="133" y="545"/>
                  <a:pt x="177" y="545"/>
                </a:cubicBezTo>
                <a:cubicBezTo>
                  <a:pt x="413" y="545"/>
                  <a:pt x="413" y="545"/>
                  <a:pt x="413" y="545"/>
                </a:cubicBezTo>
                <a:cubicBezTo>
                  <a:pt x="413" y="559"/>
                  <a:pt x="398" y="589"/>
                  <a:pt x="368" y="589"/>
                </a:cubicBezTo>
                <a:close/>
                <a:moveTo>
                  <a:pt x="516" y="471"/>
                </a:moveTo>
                <a:lnTo>
                  <a:pt x="516" y="471"/>
                </a:lnTo>
                <a:cubicBezTo>
                  <a:pt x="516" y="486"/>
                  <a:pt x="486" y="501"/>
                  <a:pt x="472" y="501"/>
                </a:cubicBezTo>
                <a:cubicBezTo>
                  <a:pt x="177" y="501"/>
                  <a:pt x="177" y="501"/>
                  <a:pt x="177" y="501"/>
                </a:cubicBezTo>
                <a:cubicBezTo>
                  <a:pt x="163" y="501"/>
                  <a:pt x="133" y="486"/>
                  <a:pt x="133" y="471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59"/>
                  <a:pt x="163" y="29"/>
                  <a:pt x="177" y="29"/>
                </a:cubicBezTo>
                <a:cubicBezTo>
                  <a:pt x="368" y="29"/>
                  <a:pt x="368" y="29"/>
                  <a:pt x="368" y="29"/>
                </a:cubicBezTo>
                <a:cubicBezTo>
                  <a:pt x="368" y="74"/>
                  <a:pt x="368" y="118"/>
                  <a:pt x="368" y="118"/>
                </a:cubicBezTo>
                <a:cubicBezTo>
                  <a:pt x="368" y="147"/>
                  <a:pt x="413" y="192"/>
                  <a:pt x="457" y="192"/>
                </a:cubicBezTo>
                <a:cubicBezTo>
                  <a:pt x="457" y="192"/>
                  <a:pt x="472" y="192"/>
                  <a:pt x="516" y="192"/>
                </a:cubicBezTo>
                <a:lnTo>
                  <a:pt x="516" y="471"/>
                </a:lnTo>
                <a:close/>
                <a:moveTo>
                  <a:pt x="457" y="147"/>
                </a:moveTo>
                <a:lnTo>
                  <a:pt x="457" y="147"/>
                </a:lnTo>
                <a:cubicBezTo>
                  <a:pt x="427" y="147"/>
                  <a:pt x="413" y="118"/>
                  <a:pt x="413" y="88"/>
                </a:cubicBezTo>
                <a:cubicBezTo>
                  <a:pt x="413" y="88"/>
                  <a:pt x="413" y="74"/>
                  <a:pt x="413" y="29"/>
                </a:cubicBezTo>
                <a:cubicBezTo>
                  <a:pt x="516" y="147"/>
                  <a:pt x="516" y="147"/>
                  <a:pt x="516" y="147"/>
                </a:cubicBezTo>
                <a:lnTo>
                  <a:pt x="457" y="14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74510" y="1128234"/>
            <a:ext cx="3317682" cy="4842985"/>
            <a:chOff x="8174510" y="1128234"/>
            <a:chExt cx="3317682" cy="4842985"/>
          </a:xfrm>
        </p:grpSpPr>
        <p:pic>
          <p:nvPicPr>
            <p:cNvPr id="25" name="出自【趣你的PPT】(微信:qunideppt)：最优质的PPT资源库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4510" y="1128234"/>
              <a:ext cx="3317682" cy="4842985"/>
            </a:xfrm>
            <a:prstGeom prst="rect">
              <a:avLst/>
            </a:prstGeom>
            <a:noFill/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24" r="39755" b="1871"/>
            <a:stretch>
              <a:fillRect/>
            </a:stretch>
          </p:blipFill>
          <p:spPr>
            <a:xfrm>
              <a:off x="8320637" y="1588848"/>
              <a:ext cx="3014693" cy="3814961"/>
            </a:xfrm>
            <a:custGeom>
              <a:avLst/>
              <a:gdLst>
                <a:gd name="connsiteX0" fmla="*/ 0 w 3014693"/>
                <a:gd name="connsiteY0" fmla="*/ 0 h 3814961"/>
                <a:gd name="connsiteX1" fmla="*/ 3014693 w 3014693"/>
                <a:gd name="connsiteY1" fmla="*/ 0 h 3814961"/>
                <a:gd name="connsiteX2" fmla="*/ 3014693 w 3014693"/>
                <a:gd name="connsiteY2" fmla="*/ 3814961 h 3814961"/>
                <a:gd name="connsiteX3" fmla="*/ 0 w 3014693"/>
                <a:gd name="connsiteY3" fmla="*/ 3814961 h 381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4693" h="3814961">
                  <a:moveTo>
                    <a:pt x="0" y="0"/>
                  </a:moveTo>
                  <a:lnTo>
                    <a:pt x="3014693" y="0"/>
                  </a:lnTo>
                  <a:lnTo>
                    <a:pt x="3014693" y="3814961"/>
                  </a:lnTo>
                  <a:lnTo>
                    <a:pt x="0" y="3814961"/>
                  </a:lnTo>
                  <a:close/>
                </a:path>
              </a:pathLst>
            </a:custGeom>
          </p:spPr>
        </p:pic>
      </p:grpSp>
      <p:sp>
        <p:nvSpPr>
          <p:cNvPr id="26" name="文本框 25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6096000" y="2057400"/>
            <a:ext cx="0" cy="3657600"/>
          </a:xfrm>
          <a:prstGeom prst="line">
            <a:avLst/>
          </a:prstGeom>
          <a:ln w="952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6748838" y="2061747"/>
            <a:ext cx="477054" cy="477054"/>
          </a:xfrm>
          <a:prstGeom prst="ellipse">
            <a:avLst/>
          </a:prstGeom>
          <a:solidFill>
            <a:srgbClr val="59595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95905" y="2169422"/>
            <a:ext cx="3744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7" name="Oval 66"/>
          <p:cNvSpPr/>
          <p:nvPr/>
        </p:nvSpPr>
        <p:spPr>
          <a:xfrm>
            <a:off x="6748838" y="3080036"/>
            <a:ext cx="477054" cy="477054"/>
          </a:xfrm>
          <a:prstGeom prst="ellipse">
            <a:avLst/>
          </a:prstGeom>
          <a:solidFill>
            <a:srgbClr val="59595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795905" y="3187711"/>
            <a:ext cx="3744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Oval 71"/>
          <p:cNvSpPr/>
          <p:nvPr/>
        </p:nvSpPr>
        <p:spPr>
          <a:xfrm>
            <a:off x="6748838" y="5116613"/>
            <a:ext cx="477054" cy="477054"/>
          </a:xfrm>
          <a:prstGeom prst="ellipse">
            <a:avLst/>
          </a:prstGeom>
          <a:solidFill>
            <a:srgbClr val="59595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795905" y="5224288"/>
            <a:ext cx="3744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77" name="Oval 76"/>
          <p:cNvSpPr/>
          <p:nvPr/>
        </p:nvSpPr>
        <p:spPr>
          <a:xfrm>
            <a:off x="6748838" y="4098325"/>
            <a:ext cx="477054" cy="477054"/>
          </a:xfrm>
          <a:prstGeom prst="ellipse">
            <a:avLst/>
          </a:prstGeom>
          <a:solidFill>
            <a:srgbClr val="59595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95905" y="4206000"/>
            <a:ext cx="3744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0" name="Oval 5"/>
          <p:cNvSpPr>
            <a:spLocks noChangeArrowheads="1"/>
          </p:cNvSpPr>
          <p:nvPr/>
        </p:nvSpPr>
        <p:spPr bwMode="auto">
          <a:xfrm>
            <a:off x="3338489" y="3237690"/>
            <a:ext cx="283532" cy="28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7"/>
          <p:cNvSpPr/>
          <p:nvPr/>
        </p:nvSpPr>
        <p:spPr bwMode="auto">
          <a:xfrm>
            <a:off x="3117964" y="3552724"/>
            <a:ext cx="726433" cy="1530698"/>
          </a:xfrm>
          <a:custGeom>
            <a:avLst/>
            <a:gdLst>
              <a:gd name="T0" fmla="*/ 728 w 916"/>
              <a:gd name="T1" fmla="*/ 0 h 1939"/>
              <a:gd name="T2" fmla="*/ 589 w 916"/>
              <a:gd name="T3" fmla="*/ 0 h 1939"/>
              <a:gd name="T4" fmla="*/ 569 w 916"/>
              <a:gd name="T5" fmla="*/ 148 h 1939"/>
              <a:gd name="T6" fmla="*/ 525 w 916"/>
              <a:gd name="T7" fmla="*/ 294 h 1939"/>
              <a:gd name="T8" fmla="*/ 498 w 916"/>
              <a:gd name="T9" fmla="*/ 186 h 1939"/>
              <a:gd name="T10" fmla="*/ 476 w 916"/>
              <a:gd name="T11" fmla="*/ 127 h 1939"/>
              <a:gd name="T12" fmla="*/ 504 w 916"/>
              <a:gd name="T13" fmla="*/ 90 h 1939"/>
              <a:gd name="T14" fmla="*/ 458 w 916"/>
              <a:gd name="T15" fmla="*/ 46 h 1939"/>
              <a:gd name="T16" fmla="*/ 412 w 916"/>
              <a:gd name="T17" fmla="*/ 90 h 1939"/>
              <a:gd name="T18" fmla="*/ 440 w 916"/>
              <a:gd name="T19" fmla="*/ 127 h 1939"/>
              <a:gd name="T20" fmla="*/ 417 w 916"/>
              <a:gd name="T21" fmla="*/ 186 h 1939"/>
              <a:gd name="T22" fmla="*/ 391 w 916"/>
              <a:gd name="T23" fmla="*/ 294 h 1939"/>
              <a:gd name="T24" fmla="*/ 347 w 916"/>
              <a:gd name="T25" fmla="*/ 148 h 1939"/>
              <a:gd name="T26" fmla="*/ 327 w 916"/>
              <a:gd name="T27" fmla="*/ 0 h 1939"/>
              <a:gd name="T28" fmla="*/ 187 w 916"/>
              <a:gd name="T29" fmla="*/ 0 h 1939"/>
              <a:gd name="T30" fmla="*/ 0 w 916"/>
              <a:gd name="T31" fmla="*/ 189 h 1939"/>
              <a:gd name="T32" fmla="*/ 0 w 916"/>
              <a:gd name="T33" fmla="*/ 869 h 1939"/>
              <a:gd name="T34" fmla="*/ 76 w 916"/>
              <a:gd name="T35" fmla="*/ 945 h 1939"/>
              <a:gd name="T36" fmla="*/ 149 w 916"/>
              <a:gd name="T37" fmla="*/ 869 h 1939"/>
              <a:gd name="T38" fmla="*/ 149 w 916"/>
              <a:gd name="T39" fmla="*/ 302 h 1939"/>
              <a:gd name="T40" fmla="*/ 223 w 916"/>
              <a:gd name="T41" fmla="*/ 302 h 1939"/>
              <a:gd name="T42" fmla="*/ 223 w 916"/>
              <a:gd name="T43" fmla="*/ 1837 h 1939"/>
              <a:gd name="T44" fmla="*/ 326 w 916"/>
              <a:gd name="T45" fmla="*/ 1939 h 1939"/>
              <a:gd name="T46" fmla="*/ 427 w 916"/>
              <a:gd name="T47" fmla="*/ 1837 h 1939"/>
              <a:gd name="T48" fmla="*/ 427 w 916"/>
              <a:gd name="T49" fmla="*/ 932 h 1939"/>
              <a:gd name="T50" fmla="*/ 490 w 916"/>
              <a:gd name="T51" fmla="*/ 932 h 1939"/>
              <a:gd name="T52" fmla="*/ 490 w 916"/>
              <a:gd name="T53" fmla="*/ 1837 h 1939"/>
              <a:gd name="T54" fmla="*/ 591 w 916"/>
              <a:gd name="T55" fmla="*/ 1939 h 1939"/>
              <a:gd name="T56" fmla="*/ 693 w 916"/>
              <a:gd name="T57" fmla="*/ 1837 h 1939"/>
              <a:gd name="T58" fmla="*/ 693 w 916"/>
              <a:gd name="T59" fmla="*/ 302 h 1939"/>
              <a:gd name="T60" fmla="*/ 766 w 916"/>
              <a:gd name="T61" fmla="*/ 302 h 1939"/>
              <a:gd name="T62" fmla="*/ 766 w 916"/>
              <a:gd name="T63" fmla="*/ 869 h 1939"/>
              <a:gd name="T64" fmla="*/ 840 w 916"/>
              <a:gd name="T65" fmla="*/ 945 h 1939"/>
              <a:gd name="T66" fmla="*/ 916 w 916"/>
              <a:gd name="T67" fmla="*/ 869 h 1939"/>
              <a:gd name="T68" fmla="*/ 916 w 916"/>
              <a:gd name="T69" fmla="*/ 189 h 1939"/>
              <a:gd name="T70" fmla="*/ 728 w 916"/>
              <a:gd name="T71" fmla="*/ 0 h 1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16" h="1939">
                <a:moveTo>
                  <a:pt x="728" y="0"/>
                </a:moveTo>
                <a:cubicBezTo>
                  <a:pt x="677" y="0"/>
                  <a:pt x="631" y="0"/>
                  <a:pt x="589" y="0"/>
                </a:cubicBezTo>
                <a:cubicBezTo>
                  <a:pt x="587" y="18"/>
                  <a:pt x="582" y="81"/>
                  <a:pt x="569" y="148"/>
                </a:cubicBezTo>
                <a:cubicBezTo>
                  <a:pt x="561" y="186"/>
                  <a:pt x="525" y="294"/>
                  <a:pt x="525" y="294"/>
                </a:cubicBezTo>
                <a:cubicBezTo>
                  <a:pt x="525" y="294"/>
                  <a:pt x="505" y="211"/>
                  <a:pt x="498" y="186"/>
                </a:cubicBezTo>
                <a:cubicBezTo>
                  <a:pt x="494" y="167"/>
                  <a:pt x="476" y="127"/>
                  <a:pt x="476" y="127"/>
                </a:cubicBezTo>
                <a:cubicBezTo>
                  <a:pt x="504" y="90"/>
                  <a:pt x="504" y="90"/>
                  <a:pt x="504" y="90"/>
                </a:cubicBezTo>
                <a:cubicBezTo>
                  <a:pt x="458" y="46"/>
                  <a:pt x="458" y="46"/>
                  <a:pt x="458" y="46"/>
                </a:cubicBezTo>
                <a:cubicBezTo>
                  <a:pt x="412" y="90"/>
                  <a:pt x="412" y="90"/>
                  <a:pt x="412" y="90"/>
                </a:cubicBezTo>
                <a:cubicBezTo>
                  <a:pt x="440" y="127"/>
                  <a:pt x="440" y="127"/>
                  <a:pt x="440" y="127"/>
                </a:cubicBezTo>
                <a:cubicBezTo>
                  <a:pt x="440" y="127"/>
                  <a:pt x="422" y="167"/>
                  <a:pt x="417" y="186"/>
                </a:cubicBezTo>
                <a:cubicBezTo>
                  <a:pt x="410" y="211"/>
                  <a:pt x="391" y="294"/>
                  <a:pt x="391" y="294"/>
                </a:cubicBezTo>
                <a:cubicBezTo>
                  <a:pt x="391" y="294"/>
                  <a:pt x="355" y="186"/>
                  <a:pt x="347" y="148"/>
                </a:cubicBezTo>
                <a:cubicBezTo>
                  <a:pt x="333" y="81"/>
                  <a:pt x="328" y="18"/>
                  <a:pt x="32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84" y="0"/>
                  <a:pt x="0" y="85"/>
                  <a:pt x="0" y="189"/>
                </a:cubicBezTo>
                <a:cubicBezTo>
                  <a:pt x="0" y="270"/>
                  <a:pt x="0" y="869"/>
                  <a:pt x="0" y="869"/>
                </a:cubicBezTo>
                <a:cubicBezTo>
                  <a:pt x="0" y="911"/>
                  <a:pt x="34" y="945"/>
                  <a:pt x="76" y="945"/>
                </a:cubicBezTo>
                <a:cubicBezTo>
                  <a:pt x="116" y="945"/>
                  <a:pt x="149" y="911"/>
                  <a:pt x="149" y="869"/>
                </a:cubicBezTo>
                <a:cubicBezTo>
                  <a:pt x="149" y="805"/>
                  <a:pt x="149" y="302"/>
                  <a:pt x="149" y="302"/>
                </a:cubicBezTo>
                <a:cubicBezTo>
                  <a:pt x="223" y="302"/>
                  <a:pt x="223" y="302"/>
                  <a:pt x="223" y="302"/>
                </a:cubicBezTo>
                <a:cubicBezTo>
                  <a:pt x="223" y="782"/>
                  <a:pt x="223" y="1837"/>
                  <a:pt x="223" y="1837"/>
                </a:cubicBezTo>
                <a:cubicBezTo>
                  <a:pt x="223" y="1894"/>
                  <a:pt x="269" y="1939"/>
                  <a:pt x="326" y="1939"/>
                </a:cubicBezTo>
                <a:cubicBezTo>
                  <a:pt x="381" y="1939"/>
                  <a:pt x="427" y="1894"/>
                  <a:pt x="427" y="1837"/>
                </a:cubicBezTo>
                <a:cubicBezTo>
                  <a:pt x="427" y="932"/>
                  <a:pt x="427" y="932"/>
                  <a:pt x="427" y="932"/>
                </a:cubicBezTo>
                <a:cubicBezTo>
                  <a:pt x="490" y="932"/>
                  <a:pt x="490" y="932"/>
                  <a:pt x="490" y="932"/>
                </a:cubicBezTo>
                <a:cubicBezTo>
                  <a:pt x="490" y="1837"/>
                  <a:pt x="490" y="1837"/>
                  <a:pt x="490" y="1837"/>
                </a:cubicBezTo>
                <a:cubicBezTo>
                  <a:pt x="490" y="1894"/>
                  <a:pt x="535" y="1939"/>
                  <a:pt x="591" y="1939"/>
                </a:cubicBezTo>
                <a:cubicBezTo>
                  <a:pt x="646" y="1939"/>
                  <a:pt x="693" y="1894"/>
                  <a:pt x="693" y="1837"/>
                </a:cubicBezTo>
                <a:cubicBezTo>
                  <a:pt x="693" y="805"/>
                  <a:pt x="693" y="302"/>
                  <a:pt x="693" y="302"/>
                </a:cubicBezTo>
                <a:cubicBezTo>
                  <a:pt x="766" y="302"/>
                  <a:pt x="766" y="302"/>
                  <a:pt x="766" y="302"/>
                </a:cubicBezTo>
                <a:cubicBezTo>
                  <a:pt x="766" y="777"/>
                  <a:pt x="766" y="869"/>
                  <a:pt x="766" y="869"/>
                </a:cubicBezTo>
                <a:cubicBezTo>
                  <a:pt x="766" y="911"/>
                  <a:pt x="800" y="945"/>
                  <a:pt x="840" y="945"/>
                </a:cubicBezTo>
                <a:cubicBezTo>
                  <a:pt x="882" y="945"/>
                  <a:pt x="916" y="911"/>
                  <a:pt x="916" y="869"/>
                </a:cubicBezTo>
                <a:cubicBezTo>
                  <a:pt x="916" y="593"/>
                  <a:pt x="916" y="189"/>
                  <a:pt x="916" y="189"/>
                </a:cubicBezTo>
                <a:cubicBezTo>
                  <a:pt x="916" y="85"/>
                  <a:pt x="831" y="0"/>
                  <a:pt x="72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8"/>
          <p:cNvSpPr/>
          <p:nvPr/>
        </p:nvSpPr>
        <p:spPr bwMode="auto">
          <a:xfrm>
            <a:off x="3924365" y="4044483"/>
            <a:ext cx="707423" cy="1260985"/>
          </a:xfrm>
          <a:custGeom>
            <a:avLst/>
            <a:gdLst>
              <a:gd name="T0" fmla="*/ 1668 w 1668"/>
              <a:gd name="T1" fmla="*/ 339 h 2965"/>
              <a:gd name="T2" fmla="*/ 1330 w 1668"/>
              <a:gd name="T3" fmla="*/ 0 h 2965"/>
              <a:gd name="T4" fmla="*/ 1092 w 1668"/>
              <a:gd name="T5" fmla="*/ 98 h 2965"/>
              <a:gd name="T6" fmla="*/ 1063 w 1668"/>
              <a:gd name="T7" fmla="*/ 119 h 2965"/>
              <a:gd name="T8" fmla="*/ 636 w 1668"/>
              <a:gd name="T9" fmla="*/ 546 h 2965"/>
              <a:gd name="T10" fmla="*/ 123 w 1668"/>
              <a:gd name="T11" fmla="*/ 546 h 2965"/>
              <a:gd name="T12" fmla="*/ 0 w 1668"/>
              <a:gd name="T13" fmla="*/ 668 h 2965"/>
              <a:gd name="T14" fmla="*/ 123 w 1668"/>
              <a:gd name="T15" fmla="*/ 790 h 2965"/>
              <a:gd name="T16" fmla="*/ 664 w 1668"/>
              <a:gd name="T17" fmla="*/ 790 h 2965"/>
              <a:gd name="T18" fmla="*/ 664 w 1668"/>
              <a:gd name="T19" fmla="*/ 790 h 2965"/>
              <a:gd name="T20" fmla="*/ 692 w 1668"/>
              <a:gd name="T21" fmla="*/ 790 h 2965"/>
              <a:gd name="T22" fmla="*/ 692 w 1668"/>
              <a:gd name="T23" fmla="*/ 787 h 2965"/>
              <a:gd name="T24" fmla="*/ 744 w 1668"/>
              <a:gd name="T25" fmla="*/ 757 h 2965"/>
              <a:gd name="T26" fmla="*/ 991 w 1668"/>
              <a:gd name="T27" fmla="*/ 510 h 2965"/>
              <a:gd name="T28" fmla="*/ 991 w 1668"/>
              <a:gd name="T29" fmla="*/ 1283 h 2965"/>
              <a:gd name="T30" fmla="*/ 209 w 1668"/>
              <a:gd name="T31" fmla="*/ 1283 h 2965"/>
              <a:gd name="T32" fmla="*/ 196 w 1668"/>
              <a:gd name="T33" fmla="*/ 1283 h 2965"/>
              <a:gd name="T34" fmla="*/ 184 w 1668"/>
              <a:gd name="T35" fmla="*/ 1283 h 2965"/>
              <a:gd name="T36" fmla="*/ 0 w 1668"/>
              <a:gd name="T37" fmla="*/ 1467 h 2965"/>
              <a:gd name="T38" fmla="*/ 0 w 1668"/>
              <a:gd name="T39" fmla="*/ 1491 h 2965"/>
              <a:gd name="T40" fmla="*/ 0 w 1668"/>
              <a:gd name="T41" fmla="*/ 1491 h 2965"/>
              <a:gd name="T42" fmla="*/ 0 w 1668"/>
              <a:gd name="T43" fmla="*/ 1491 h 2965"/>
              <a:gd name="T44" fmla="*/ 0 w 1668"/>
              <a:gd name="T45" fmla="*/ 2780 h 2965"/>
              <a:gd name="T46" fmla="*/ 184 w 1668"/>
              <a:gd name="T47" fmla="*/ 2965 h 2965"/>
              <a:gd name="T48" fmla="*/ 369 w 1668"/>
              <a:gd name="T49" fmla="*/ 2780 h 2965"/>
              <a:gd name="T50" fmla="*/ 369 w 1668"/>
              <a:gd name="T51" fmla="*/ 1700 h 2965"/>
              <a:gd name="T52" fmla="*/ 1460 w 1668"/>
              <a:gd name="T53" fmla="*/ 1700 h 2965"/>
              <a:gd name="T54" fmla="*/ 1668 w 1668"/>
              <a:gd name="T55" fmla="*/ 1491 h 2965"/>
              <a:gd name="T56" fmla="*/ 1668 w 1668"/>
              <a:gd name="T57" fmla="*/ 1361 h 2965"/>
              <a:gd name="T58" fmla="*/ 1668 w 1668"/>
              <a:gd name="T59" fmla="*/ 339 h 2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68" h="2965">
                <a:moveTo>
                  <a:pt x="1668" y="339"/>
                </a:moveTo>
                <a:cubicBezTo>
                  <a:pt x="1668" y="152"/>
                  <a:pt x="1517" y="0"/>
                  <a:pt x="1330" y="0"/>
                </a:cubicBezTo>
                <a:cubicBezTo>
                  <a:pt x="1237" y="0"/>
                  <a:pt x="1153" y="37"/>
                  <a:pt x="1092" y="98"/>
                </a:cubicBezTo>
                <a:cubicBezTo>
                  <a:pt x="1081" y="103"/>
                  <a:pt x="1072" y="110"/>
                  <a:pt x="1063" y="119"/>
                </a:cubicBezTo>
                <a:cubicBezTo>
                  <a:pt x="636" y="546"/>
                  <a:pt x="636" y="546"/>
                  <a:pt x="636" y="546"/>
                </a:cubicBezTo>
                <a:cubicBezTo>
                  <a:pt x="123" y="546"/>
                  <a:pt x="123" y="546"/>
                  <a:pt x="123" y="546"/>
                </a:cubicBezTo>
                <a:cubicBezTo>
                  <a:pt x="55" y="546"/>
                  <a:pt x="0" y="600"/>
                  <a:pt x="0" y="668"/>
                </a:cubicBezTo>
                <a:cubicBezTo>
                  <a:pt x="0" y="736"/>
                  <a:pt x="55" y="790"/>
                  <a:pt x="123" y="790"/>
                </a:cubicBezTo>
                <a:cubicBezTo>
                  <a:pt x="664" y="790"/>
                  <a:pt x="664" y="790"/>
                  <a:pt x="664" y="790"/>
                </a:cubicBezTo>
                <a:cubicBezTo>
                  <a:pt x="664" y="790"/>
                  <a:pt x="664" y="790"/>
                  <a:pt x="664" y="790"/>
                </a:cubicBezTo>
                <a:cubicBezTo>
                  <a:pt x="692" y="790"/>
                  <a:pt x="692" y="790"/>
                  <a:pt x="692" y="790"/>
                </a:cubicBezTo>
                <a:cubicBezTo>
                  <a:pt x="692" y="787"/>
                  <a:pt x="692" y="787"/>
                  <a:pt x="692" y="787"/>
                </a:cubicBezTo>
                <a:cubicBezTo>
                  <a:pt x="711" y="782"/>
                  <a:pt x="729" y="772"/>
                  <a:pt x="744" y="757"/>
                </a:cubicBezTo>
                <a:cubicBezTo>
                  <a:pt x="991" y="510"/>
                  <a:pt x="991" y="510"/>
                  <a:pt x="991" y="510"/>
                </a:cubicBezTo>
                <a:cubicBezTo>
                  <a:pt x="991" y="1283"/>
                  <a:pt x="991" y="1283"/>
                  <a:pt x="991" y="1283"/>
                </a:cubicBezTo>
                <a:cubicBezTo>
                  <a:pt x="209" y="1283"/>
                  <a:pt x="209" y="1283"/>
                  <a:pt x="209" y="1283"/>
                </a:cubicBezTo>
                <a:cubicBezTo>
                  <a:pt x="205" y="1283"/>
                  <a:pt x="200" y="1283"/>
                  <a:pt x="196" y="1283"/>
                </a:cubicBezTo>
                <a:cubicBezTo>
                  <a:pt x="192" y="1283"/>
                  <a:pt x="188" y="1283"/>
                  <a:pt x="184" y="1283"/>
                </a:cubicBezTo>
                <a:cubicBezTo>
                  <a:pt x="83" y="1283"/>
                  <a:pt x="0" y="1365"/>
                  <a:pt x="0" y="1467"/>
                </a:cubicBezTo>
                <a:cubicBezTo>
                  <a:pt x="0" y="1491"/>
                  <a:pt x="0" y="1491"/>
                  <a:pt x="0" y="1491"/>
                </a:cubicBezTo>
                <a:cubicBezTo>
                  <a:pt x="0" y="1491"/>
                  <a:pt x="0" y="1491"/>
                  <a:pt x="0" y="1491"/>
                </a:cubicBezTo>
                <a:cubicBezTo>
                  <a:pt x="0" y="1491"/>
                  <a:pt x="0" y="1491"/>
                  <a:pt x="0" y="1491"/>
                </a:cubicBezTo>
                <a:cubicBezTo>
                  <a:pt x="0" y="2780"/>
                  <a:pt x="0" y="2780"/>
                  <a:pt x="0" y="2780"/>
                </a:cubicBezTo>
                <a:cubicBezTo>
                  <a:pt x="0" y="2882"/>
                  <a:pt x="83" y="2965"/>
                  <a:pt x="184" y="2965"/>
                </a:cubicBezTo>
                <a:cubicBezTo>
                  <a:pt x="286" y="2965"/>
                  <a:pt x="369" y="2882"/>
                  <a:pt x="369" y="2780"/>
                </a:cubicBezTo>
                <a:cubicBezTo>
                  <a:pt x="369" y="1700"/>
                  <a:pt x="369" y="1700"/>
                  <a:pt x="369" y="1700"/>
                </a:cubicBezTo>
                <a:cubicBezTo>
                  <a:pt x="1460" y="1700"/>
                  <a:pt x="1460" y="1700"/>
                  <a:pt x="1460" y="1700"/>
                </a:cubicBezTo>
                <a:cubicBezTo>
                  <a:pt x="1575" y="1700"/>
                  <a:pt x="1668" y="1606"/>
                  <a:pt x="1668" y="1491"/>
                </a:cubicBezTo>
                <a:cubicBezTo>
                  <a:pt x="1668" y="1471"/>
                  <a:pt x="1668" y="1386"/>
                  <a:pt x="1668" y="1361"/>
                </a:cubicBezTo>
                <a:lnTo>
                  <a:pt x="1668" y="33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332428" y="3711676"/>
            <a:ext cx="289324" cy="289324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20"/>
          <p:cNvSpPr/>
          <p:nvPr/>
        </p:nvSpPr>
        <p:spPr bwMode="auto">
          <a:xfrm>
            <a:off x="4098294" y="4149844"/>
            <a:ext cx="724146" cy="1269348"/>
          </a:xfrm>
          <a:custGeom>
            <a:avLst/>
            <a:gdLst>
              <a:gd name="T0" fmla="*/ 1521 w 1705"/>
              <a:gd name="T1" fmla="*/ 0 h 2985"/>
              <a:gd name="T2" fmla="*/ 1521 w 1705"/>
              <a:gd name="T3" fmla="*/ 0 h 2985"/>
              <a:gd name="T4" fmla="*/ 1338 w 1705"/>
              <a:gd name="T5" fmla="*/ 184 h 2985"/>
              <a:gd name="T6" fmla="*/ 1338 w 1705"/>
              <a:gd name="T7" fmla="*/ 1507 h 2985"/>
              <a:gd name="T8" fmla="*/ 184 w 1705"/>
              <a:gd name="T9" fmla="*/ 1507 h 2985"/>
              <a:gd name="T10" fmla="*/ 0 w 1705"/>
              <a:gd name="T11" fmla="*/ 1691 h 2985"/>
              <a:gd name="T12" fmla="*/ 184 w 1705"/>
              <a:gd name="T13" fmla="*/ 1874 h 2985"/>
              <a:gd name="T14" fmla="*/ 789 w 1705"/>
              <a:gd name="T15" fmla="*/ 1874 h 2985"/>
              <a:gd name="T16" fmla="*/ 789 w 1705"/>
              <a:gd name="T17" fmla="*/ 2818 h 2985"/>
              <a:gd name="T18" fmla="*/ 368 w 1705"/>
              <a:gd name="T19" fmla="*/ 2818 h 2985"/>
              <a:gd name="T20" fmla="*/ 284 w 1705"/>
              <a:gd name="T21" fmla="*/ 2901 h 2985"/>
              <a:gd name="T22" fmla="*/ 368 w 1705"/>
              <a:gd name="T23" fmla="*/ 2985 h 2985"/>
              <a:gd name="T24" fmla="*/ 1280 w 1705"/>
              <a:gd name="T25" fmla="*/ 2985 h 2985"/>
              <a:gd name="T26" fmla="*/ 1363 w 1705"/>
              <a:gd name="T27" fmla="*/ 2901 h 2985"/>
              <a:gd name="T28" fmla="*/ 1280 w 1705"/>
              <a:gd name="T29" fmla="*/ 2818 h 2985"/>
              <a:gd name="T30" fmla="*/ 917 w 1705"/>
              <a:gd name="T31" fmla="*/ 2818 h 2985"/>
              <a:gd name="T32" fmla="*/ 917 w 1705"/>
              <a:gd name="T33" fmla="*/ 1874 h 2985"/>
              <a:gd name="T34" fmla="*/ 1521 w 1705"/>
              <a:gd name="T35" fmla="*/ 1874 h 2985"/>
              <a:gd name="T36" fmla="*/ 1521 w 1705"/>
              <a:gd name="T37" fmla="*/ 1874 h 2985"/>
              <a:gd name="T38" fmla="*/ 1705 w 1705"/>
              <a:gd name="T39" fmla="*/ 1691 h 2985"/>
              <a:gd name="T40" fmla="*/ 1705 w 1705"/>
              <a:gd name="T41" fmla="*/ 184 h 2985"/>
              <a:gd name="T42" fmla="*/ 1521 w 1705"/>
              <a:gd name="T43" fmla="*/ 0 h 2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05" h="2985">
                <a:moveTo>
                  <a:pt x="1521" y="0"/>
                </a:moveTo>
                <a:cubicBezTo>
                  <a:pt x="1521" y="0"/>
                  <a:pt x="1521" y="0"/>
                  <a:pt x="1521" y="0"/>
                </a:cubicBezTo>
                <a:cubicBezTo>
                  <a:pt x="1420" y="0"/>
                  <a:pt x="1338" y="82"/>
                  <a:pt x="1338" y="184"/>
                </a:cubicBezTo>
                <a:cubicBezTo>
                  <a:pt x="1338" y="1507"/>
                  <a:pt x="1338" y="1507"/>
                  <a:pt x="1338" y="1507"/>
                </a:cubicBezTo>
                <a:cubicBezTo>
                  <a:pt x="184" y="1507"/>
                  <a:pt x="184" y="1507"/>
                  <a:pt x="184" y="1507"/>
                </a:cubicBezTo>
                <a:cubicBezTo>
                  <a:pt x="83" y="1507"/>
                  <a:pt x="0" y="1590"/>
                  <a:pt x="0" y="1691"/>
                </a:cubicBezTo>
                <a:cubicBezTo>
                  <a:pt x="0" y="1792"/>
                  <a:pt x="83" y="1874"/>
                  <a:pt x="184" y="1874"/>
                </a:cubicBezTo>
                <a:cubicBezTo>
                  <a:pt x="789" y="1874"/>
                  <a:pt x="789" y="1874"/>
                  <a:pt x="789" y="1874"/>
                </a:cubicBezTo>
                <a:cubicBezTo>
                  <a:pt x="789" y="2818"/>
                  <a:pt x="789" y="2818"/>
                  <a:pt x="789" y="2818"/>
                </a:cubicBezTo>
                <a:cubicBezTo>
                  <a:pt x="368" y="2818"/>
                  <a:pt x="368" y="2818"/>
                  <a:pt x="368" y="2818"/>
                </a:cubicBezTo>
                <a:cubicBezTo>
                  <a:pt x="322" y="2818"/>
                  <a:pt x="284" y="2855"/>
                  <a:pt x="284" y="2901"/>
                </a:cubicBezTo>
                <a:cubicBezTo>
                  <a:pt x="284" y="2948"/>
                  <a:pt x="322" y="2985"/>
                  <a:pt x="368" y="2985"/>
                </a:cubicBezTo>
                <a:cubicBezTo>
                  <a:pt x="1280" y="2985"/>
                  <a:pt x="1280" y="2985"/>
                  <a:pt x="1280" y="2985"/>
                </a:cubicBezTo>
                <a:cubicBezTo>
                  <a:pt x="1326" y="2985"/>
                  <a:pt x="1363" y="2948"/>
                  <a:pt x="1363" y="2901"/>
                </a:cubicBezTo>
                <a:cubicBezTo>
                  <a:pt x="1363" y="2855"/>
                  <a:pt x="1326" y="2818"/>
                  <a:pt x="1280" y="2818"/>
                </a:cubicBezTo>
                <a:cubicBezTo>
                  <a:pt x="917" y="2818"/>
                  <a:pt x="917" y="2818"/>
                  <a:pt x="917" y="2818"/>
                </a:cubicBezTo>
                <a:cubicBezTo>
                  <a:pt x="917" y="1874"/>
                  <a:pt x="917" y="1874"/>
                  <a:pt x="917" y="1874"/>
                </a:cubicBezTo>
                <a:cubicBezTo>
                  <a:pt x="1521" y="1874"/>
                  <a:pt x="1521" y="1874"/>
                  <a:pt x="1521" y="1874"/>
                </a:cubicBezTo>
                <a:cubicBezTo>
                  <a:pt x="1521" y="1874"/>
                  <a:pt x="1521" y="1874"/>
                  <a:pt x="1521" y="1874"/>
                </a:cubicBezTo>
                <a:cubicBezTo>
                  <a:pt x="1623" y="1874"/>
                  <a:pt x="1705" y="1792"/>
                  <a:pt x="1705" y="1691"/>
                </a:cubicBezTo>
                <a:cubicBezTo>
                  <a:pt x="1705" y="184"/>
                  <a:pt x="1705" y="184"/>
                  <a:pt x="1705" y="184"/>
                </a:cubicBezTo>
                <a:cubicBezTo>
                  <a:pt x="1705" y="82"/>
                  <a:pt x="1623" y="0"/>
                  <a:pt x="15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1"/>
          <p:cNvSpPr/>
          <p:nvPr/>
        </p:nvSpPr>
        <p:spPr bwMode="auto">
          <a:xfrm>
            <a:off x="2330573" y="4044483"/>
            <a:ext cx="707423" cy="1260985"/>
          </a:xfrm>
          <a:custGeom>
            <a:avLst/>
            <a:gdLst>
              <a:gd name="T0" fmla="*/ 0 w 1668"/>
              <a:gd name="T1" fmla="*/ 339 h 2965"/>
              <a:gd name="T2" fmla="*/ 339 w 1668"/>
              <a:gd name="T3" fmla="*/ 0 h 2965"/>
              <a:gd name="T4" fmla="*/ 577 w 1668"/>
              <a:gd name="T5" fmla="*/ 98 h 2965"/>
              <a:gd name="T6" fmla="*/ 606 w 1668"/>
              <a:gd name="T7" fmla="*/ 119 h 2965"/>
              <a:gd name="T8" fmla="*/ 1033 w 1668"/>
              <a:gd name="T9" fmla="*/ 546 h 2965"/>
              <a:gd name="T10" fmla="*/ 1546 w 1668"/>
              <a:gd name="T11" fmla="*/ 546 h 2965"/>
              <a:gd name="T12" fmla="*/ 1668 w 1668"/>
              <a:gd name="T13" fmla="*/ 668 h 2965"/>
              <a:gd name="T14" fmla="*/ 1546 w 1668"/>
              <a:gd name="T15" fmla="*/ 790 h 2965"/>
              <a:gd name="T16" fmla="*/ 1005 w 1668"/>
              <a:gd name="T17" fmla="*/ 790 h 2965"/>
              <a:gd name="T18" fmla="*/ 1005 w 1668"/>
              <a:gd name="T19" fmla="*/ 790 h 2965"/>
              <a:gd name="T20" fmla="*/ 977 w 1668"/>
              <a:gd name="T21" fmla="*/ 790 h 2965"/>
              <a:gd name="T22" fmla="*/ 977 w 1668"/>
              <a:gd name="T23" fmla="*/ 787 h 2965"/>
              <a:gd name="T24" fmla="*/ 925 w 1668"/>
              <a:gd name="T25" fmla="*/ 757 h 2965"/>
              <a:gd name="T26" fmla="*/ 678 w 1668"/>
              <a:gd name="T27" fmla="*/ 510 h 2965"/>
              <a:gd name="T28" fmla="*/ 678 w 1668"/>
              <a:gd name="T29" fmla="*/ 1283 h 2965"/>
              <a:gd name="T30" fmla="*/ 1460 w 1668"/>
              <a:gd name="T31" fmla="*/ 1283 h 2965"/>
              <a:gd name="T32" fmla="*/ 1472 w 1668"/>
              <a:gd name="T33" fmla="*/ 1283 h 2965"/>
              <a:gd name="T34" fmla="*/ 1484 w 1668"/>
              <a:gd name="T35" fmla="*/ 1283 h 2965"/>
              <a:gd name="T36" fmla="*/ 1668 w 1668"/>
              <a:gd name="T37" fmla="*/ 1467 h 2965"/>
              <a:gd name="T38" fmla="*/ 1668 w 1668"/>
              <a:gd name="T39" fmla="*/ 1491 h 2965"/>
              <a:gd name="T40" fmla="*/ 1668 w 1668"/>
              <a:gd name="T41" fmla="*/ 1491 h 2965"/>
              <a:gd name="T42" fmla="*/ 1668 w 1668"/>
              <a:gd name="T43" fmla="*/ 1491 h 2965"/>
              <a:gd name="T44" fmla="*/ 1668 w 1668"/>
              <a:gd name="T45" fmla="*/ 2780 h 2965"/>
              <a:gd name="T46" fmla="*/ 1484 w 1668"/>
              <a:gd name="T47" fmla="*/ 2965 h 2965"/>
              <a:gd name="T48" fmla="*/ 1300 w 1668"/>
              <a:gd name="T49" fmla="*/ 2780 h 2965"/>
              <a:gd name="T50" fmla="*/ 1300 w 1668"/>
              <a:gd name="T51" fmla="*/ 1700 h 2965"/>
              <a:gd name="T52" fmla="*/ 209 w 1668"/>
              <a:gd name="T53" fmla="*/ 1700 h 2965"/>
              <a:gd name="T54" fmla="*/ 0 w 1668"/>
              <a:gd name="T55" fmla="*/ 1491 h 2965"/>
              <a:gd name="T56" fmla="*/ 0 w 1668"/>
              <a:gd name="T57" fmla="*/ 1361 h 2965"/>
              <a:gd name="T58" fmla="*/ 0 w 1668"/>
              <a:gd name="T59" fmla="*/ 339 h 2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68" h="2965">
                <a:moveTo>
                  <a:pt x="0" y="339"/>
                </a:moveTo>
                <a:cubicBezTo>
                  <a:pt x="0" y="152"/>
                  <a:pt x="152" y="0"/>
                  <a:pt x="339" y="0"/>
                </a:cubicBezTo>
                <a:cubicBezTo>
                  <a:pt x="432" y="0"/>
                  <a:pt x="516" y="37"/>
                  <a:pt x="577" y="98"/>
                </a:cubicBezTo>
                <a:cubicBezTo>
                  <a:pt x="587" y="103"/>
                  <a:pt x="597" y="110"/>
                  <a:pt x="606" y="119"/>
                </a:cubicBezTo>
                <a:cubicBezTo>
                  <a:pt x="1033" y="546"/>
                  <a:pt x="1033" y="546"/>
                  <a:pt x="1033" y="546"/>
                </a:cubicBezTo>
                <a:cubicBezTo>
                  <a:pt x="1546" y="546"/>
                  <a:pt x="1546" y="546"/>
                  <a:pt x="1546" y="546"/>
                </a:cubicBezTo>
                <a:cubicBezTo>
                  <a:pt x="1613" y="546"/>
                  <a:pt x="1668" y="600"/>
                  <a:pt x="1668" y="668"/>
                </a:cubicBezTo>
                <a:cubicBezTo>
                  <a:pt x="1668" y="736"/>
                  <a:pt x="1613" y="790"/>
                  <a:pt x="1546" y="790"/>
                </a:cubicBezTo>
                <a:cubicBezTo>
                  <a:pt x="1005" y="790"/>
                  <a:pt x="1005" y="790"/>
                  <a:pt x="1005" y="790"/>
                </a:cubicBezTo>
                <a:cubicBezTo>
                  <a:pt x="1005" y="790"/>
                  <a:pt x="1005" y="790"/>
                  <a:pt x="1005" y="790"/>
                </a:cubicBezTo>
                <a:cubicBezTo>
                  <a:pt x="977" y="790"/>
                  <a:pt x="977" y="790"/>
                  <a:pt x="977" y="790"/>
                </a:cubicBezTo>
                <a:cubicBezTo>
                  <a:pt x="977" y="787"/>
                  <a:pt x="977" y="787"/>
                  <a:pt x="977" y="787"/>
                </a:cubicBezTo>
                <a:cubicBezTo>
                  <a:pt x="958" y="782"/>
                  <a:pt x="940" y="772"/>
                  <a:pt x="925" y="757"/>
                </a:cubicBezTo>
                <a:cubicBezTo>
                  <a:pt x="678" y="510"/>
                  <a:pt x="678" y="510"/>
                  <a:pt x="678" y="510"/>
                </a:cubicBezTo>
                <a:cubicBezTo>
                  <a:pt x="678" y="1283"/>
                  <a:pt x="678" y="1283"/>
                  <a:pt x="678" y="1283"/>
                </a:cubicBezTo>
                <a:cubicBezTo>
                  <a:pt x="1460" y="1283"/>
                  <a:pt x="1460" y="1283"/>
                  <a:pt x="1460" y="1283"/>
                </a:cubicBezTo>
                <a:cubicBezTo>
                  <a:pt x="1464" y="1283"/>
                  <a:pt x="1468" y="1283"/>
                  <a:pt x="1472" y="1283"/>
                </a:cubicBezTo>
                <a:cubicBezTo>
                  <a:pt x="1476" y="1283"/>
                  <a:pt x="1480" y="1283"/>
                  <a:pt x="1484" y="1283"/>
                </a:cubicBezTo>
                <a:cubicBezTo>
                  <a:pt x="1586" y="1283"/>
                  <a:pt x="1668" y="1365"/>
                  <a:pt x="1668" y="1467"/>
                </a:cubicBezTo>
                <a:cubicBezTo>
                  <a:pt x="1668" y="1491"/>
                  <a:pt x="1668" y="1491"/>
                  <a:pt x="1668" y="1491"/>
                </a:cubicBezTo>
                <a:cubicBezTo>
                  <a:pt x="1668" y="1491"/>
                  <a:pt x="1668" y="1491"/>
                  <a:pt x="1668" y="1491"/>
                </a:cubicBezTo>
                <a:cubicBezTo>
                  <a:pt x="1668" y="1491"/>
                  <a:pt x="1668" y="1491"/>
                  <a:pt x="1668" y="1491"/>
                </a:cubicBezTo>
                <a:cubicBezTo>
                  <a:pt x="1668" y="2780"/>
                  <a:pt x="1668" y="2780"/>
                  <a:pt x="1668" y="2780"/>
                </a:cubicBezTo>
                <a:cubicBezTo>
                  <a:pt x="1668" y="2882"/>
                  <a:pt x="1586" y="2965"/>
                  <a:pt x="1484" y="2965"/>
                </a:cubicBezTo>
                <a:cubicBezTo>
                  <a:pt x="1382" y="2965"/>
                  <a:pt x="1300" y="2882"/>
                  <a:pt x="1300" y="2780"/>
                </a:cubicBezTo>
                <a:cubicBezTo>
                  <a:pt x="1300" y="1700"/>
                  <a:pt x="1300" y="1700"/>
                  <a:pt x="1300" y="1700"/>
                </a:cubicBezTo>
                <a:cubicBezTo>
                  <a:pt x="209" y="1700"/>
                  <a:pt x="209" y="1700"/>
                  <a:pt x="209" y="1700"/>
                </a:cubicBezTo>
                <a:cubicBezTo>
                  <a:pt x="94" y="1700"/>
                  <a:pt x="0" y="1606"/>
                  <a:pt x="0" y="1491"/>
                </a:cubicBezTo>
                <a:cubicBezTo>
                  <a:pt x="0" y="1471"/>
                  <a:pt x="0" y="1386"/>
                  <a:pt x="0" y="1361"/>
                </a:cubicBezTo>
                <a:lnTo>
                  <a:pt x="0" y="33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22"/>
          <p:cNvSpPr>
            <a:spLocks noChangeArrowheads="1"/>
          </p:cNvSpPr>
          <p:nvPr/>
        </p:nvSpPr>
        <p:spPr bwMode="auto">
          <a:xfrm>
            <a:off x="2340607" y="3711676"/>
            <a:ext cx="289324" cy="289324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23"/>
          <p:cNvSpPr/>
          <p:nvPr/>
        </p:nvSpPr>
        <p:spPr bwMode="auto">
          <a:xfrm>
            <a:off x="2139920" y="4149844"/>
            <a:ext cx="724146" cy="1269348"/>
          </a:xfrm>
          <a:custGeom>
            <a:avLst/>
            <a:gdLst>
              <a:gd name="T0" fmla="*/ 184 w 1705"/>
              <a:gd name="T1" fmla="*/ 0 h 2985"/>
              <a:gd name="T2" fmla="*/ 184 w 1705"/>
              <a:gd name="T3" fmla="*/ 0 h 2985"/>
              <a:gd name="T4" fmla="*/ 368 w 1705"/>
              <a:gd name="T5" fmla="*/ 184 h 2985"/>
              <a:gd name="T6" fmla="*/ 368 w 1705"/>
              <a:gd name="T7" fmla="*/ 1507 h 2985"/>
              <a:gd name="T8" fmla="*/ 1521 w 1705"/>
              <a:gd name="T9" fmla="*/ 1507 h 2985"/>
              <a:gd name="T10" fmla="*/ 1705 w 1705"/>
              <a:gd name="T11" fmla="*/ 1691 h 2985"/>
              <a:gd name="T12" fmla="*/ 1521 w 1705"/>
              <a:gd name="T13" fmla="*/ 1874 h 2985"/>
              <a:gd name="T14" fmla="*/ 917 w 1705"/>
              <a:gd name="T15" fmla="*/ 1874 h 2985"/>
              <a:gd name="T16" fmla="*/ 917 w 1705"/>
              <a:gd name="T17" fmla="*/ 2818 h 2985"/>
              <a:gd name="T18" fmla="*/ 1337 w 1705"/>
              <a:gd name="T19" fmla="*/ 2818 h 2985"/>
              <a:gd name="T20" fmla="*/ 1421 w 1705"/>
              <a:gd name="T21" fmla="*/ 2901 h 2985"/>
              <a:gd name="T22" fmla="*/ 1337 w 1705"/>
              <a:gd name="T23" fmla="*/ 2985 h 2985"/>
              <a:gd name="T24" fmla="*/ 426 w 1705"/>
              <a:gd name="T25" fmla="*/ 2985 h 2985"/>
              <a:gd name="T26" fmla="*/ 342 w 1705"/>
              <a:gd name="T27" fmla="*/ 2901 h 2985"/>
              <a:gd name="T28" fmla="*/ 426 w 1705"/>
              <a:gd name="T29" fmla="*/ 2818 h 2985"/>
              <a:gd name="T30" fmla="*/ 789 w 1705"/>
              <a:gd name="T31" fmla="*/ 2818 h 2985"/>
              <a:gd name="T32" fmla="*/ 789 w 1705"/>
              <a:gd name="T33" fmla="*/ 1874 h 2985"/>
              <a:gd name="T34" fmla="*/ 184 w 1705"/>
              <a:gd name="T35" fmla="*/ 1874 h 2985"/>
              <a:gd name="T36" fmla="*/ 184 w 1705"/>
              <a:gd name="T37" fmla="*/ 1874 h 2985"/>
              <a:gd name="T38" fmla="*/ 0 w 1705"/>
              <a:gd name="T39" fmla="*/ 1691 h 2985"/>
              <a:gd name="T40" fmla="*/ 0 w 1705"/>
              <a:gd name="T41" fmla="*/ 184 h 2985"/>
              <a:gd name="T42" fmla="*/ 184 w 1705"/>
              <a:gd name="T43" fmla="*/ 0 h 2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05" h="2985">
                <a:moveTo>
                  <a:pt x="184" y="0"/>
                </a:moveTo>
                <a:cubicBezTo>
                  <a:pt x="184" y="0"/>
                  <a:pt x="184" y="0"/>
                  <a:pt x="184" y="0"/>
                </a:cubicBezTo>
                <a:cubicBezTo>
                  <a:pt x="285" y="0"/>
                  <a:pt x="368" y="82"/>
                  <a:pt x="368" y="184"/>
                </a:cubicBezTo>
                <a:cubicBezTo>
                  <a:pt x="368" y="1507"/>
                  <a:pt x="368" y="1507"/>
                  <a:pt x="368" y="1507"/>
                </a:cubicBezTo>
                <a:cubicBezTo>
                  <a:pt x="1521" y="1507"/>
                  <a:pt x="1521" y="1507"/>
                  <a:pt x="1521" y="1507"/>
                </a:cubicBezTo>
                <a:cubicBezTo>
                  <a:pt x="1622" y="1507"/>
                  <a:pt x="1705" y="1590"/>
                  <a:pt x="1705" y="1691"/>
                </a:cubicBezTo>
                <a:cubicBezTo>
                  <a:pt x="1705" y="1792"/>
                  <a:pt x="1622" y="1874"/>
                  <a:pt x="1521" y="1874"/>
                </a:cubicBezTo>
                <a:cubicBezTo>
                  <a:pt x="917" y="1874"/>
                  <a:pt x="917" y="1874"/>
                  <a:pt x="917" y="1874"/>
                </a:cubicBezTo>
                <a:cubicBezTo>
                  <a:pt x="917" y="2818"/>
                  <a:pt x="917" y="2818"/>
                  <a:pt x="917" y="2818"/>
                </a:cubicBezTo>
                <a:cubicBezTo>
                  <a:pt x="1337" y="2818"/>
                  <a:pt x="1337" y="2818"/>
                  <a:pt x="1337" y="2818"/>
                </a:cubicBezTo>
                <a:cubicBezTo>
                  <a:pt x="1384" y="2818"/>
                  <a:pt x="1421" y="2855"/>
                  <a:pt x="1421" y="2901"/>
                </a:cubicBezTo>
                <a:cubicBezTo>
                  <a:pt x="1421" y="2948"/>
                  <a:pt x="1384" y="2985"/>
                  <a:pt x="1337" y="2985"/>
                </a:cubicBezTo>
                <a:cubicBezTo>
                  <a:pt x="426" y="2985"/>
                  <a:pt x="426" y="2985"/>
                  <a:pt x="426" y="2985"/>
                </a:cubicBezTo>
                <a:cubicBezTo>
                  <a:pt x="380" y="2985"/>
                  <a:pt x="342" y="2948"/>
                  <a:pt x="342" y="2901"/>
                </a:cubicBezTo>
                <a:cubicBezTo>
                  <a:pt x="342" y="2855"/>
                  <a:pt x="380" y="2818"/>
                  <a:pt x="426" y="2818"/>
                </a:cubicBezTo>
                <a:cubicBezTo>
                  <a:pt x="789" y="2818"/>
                  <a:pt x="789" y="2818"/>
                  <a:pt x="789" y="2818"/>
                </a:cubicBezTo>
                <a:cubicBezTo>
                  <a:pt x="789" y="1874"/>
                  <a:pt x="789" y="1874"/>
                  <a:pt x="789" y="1874"/>
                </a:cubicBezTo>
                <a:cubicBezTo>
                  <a:pt x="184" y="1874"/>
                  <a:pt x="184" y="1874"/>
                  <a:pt x="184" y="1874"/>
                </a:cubicBezTo>
                <a:cubicBezTo>
                  <a:pt x="184" y="1874"/>
                  <a:pt x="184" y="1874"/>
                  <a:pt x="184" y="1874"/>
                </a:cubicBezTo>
                <a:cubicBezTo>
                  <a:pt x="83" y="1874"/>
                  <a:pt x="0" y="1792"/>
                  <a:pt x="0" y="1691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82"/>
                  <a:pt x="83" y="0"/>
                  <a:pt x="18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/>
          <p:nvPr/>
        </p:nvSpPr>
        <p:spPr bwMode="auto">
          <a:xfrm>
            <a:off x="2731948" y="4414082"/>
            <a:ext cx="1498465" cy="1005109"/>
          </a:xfrm>
          <a:custGeom>
            <a:avLst/>
            <a:gdLst>
              <a:gd name="T0" fmla="*/ 3346 w 3529"/>
              <a:gd name="T1" fmla="*/ 0 h 2365"/>
              <a:gd name="T2" fmla="*/ 184 w 3529"/>
              <a:gd name="T3" fmla="*/ 0 h 2365"/>
              <a:gd name="T4" fmla="*/ 0 w 3529"/>
              <a:gd name="T5" fmla="*/ 129 h 2365"/>
              <a:gd name="T6" fmla="*/ 184 w 3529"/>
              <a:gd name="T7" fmla="*/ 258 h 2365"/>
              <a:gd name="T8" fmla="*/ 991 w 3529"/>
              <a:gd name="T9" fmla="*/ 258 h 2365"/>
              <a:gd name="T10" fmla="*/ 991 w 3529"/>
              <a:gd name="T11" fmla="*/ 2161 h 2365"/>
              <a:gd name="T12" fmla="*/ 844 w 3529"/>
              <a:gd name="T13" fmla="*/ 2161 h 2365"/>
              <a:gd name="T14" fmla="*/ 742 w 3529"/>
              <a:gd name="T15" fmla="*/ 2263 h 2365"/>
              <a:gd name="T16" fmla="*/ 844 w 3529"/>
              <a:gd name="T17" fmla="*/ 2365 h 2365"/>
              <a:gd name="T18" fmla="*/ 991 w 3529"/>
              <a:gd name="T19" fmla="*/ 2365 h 2365"/>
              <a:gd name="T20" fmla="*/ 2538 w 3529"/>
              <a:gd name="T21" fmla="*/ 2365 h 2365"/>
              <a:gd name="T22" fmla="*/ 2686 w 3529"/>
              <a:gd name="T23" fmla="*/ 2365 h 2365"/>
              <a:gd name="T24" fmla="*/ 2788 w 3529"/>
              <a:gd name="T25" fmla="*/ 2263 h 2365"/>
              <a:gd name="T26" fmla="*/ 2686 w 3529"/>
              <a:gd name="T27" fmla="*/ 2161 h 2365"/>
              <a:gd name="T28" fmla="*/ 2538 w 3529"/>
              <a:gd name="T29" fmla="*/ 2161 h 2365"/>
              <a:gd name="T30" fmla="*/ 2538 w 3529"/>
              <a:gd name="T31" fmla="*/ 258 h 2365"/>
              <a:gd name="T32" fmla="*/ 3346 w 3529"/>
              <a:gd name="T33" fmla="*/ 258 h 2365"/>
              <a:gd name="T34" fmla="*/ 3529 w 3529"/>
              <a:gd name="T35" fmla="*/ 129 h 2365"/>
              <a:gd name="T36" fmla="*/ 3346 w 3529"/>
              <a:gd name="T37" fmla="*/ 0 h 2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29" h="2365">
                <a:moveTo>
                  <a:pt x="3346" y="0"/>
                </a:moveTo>
                <a:cubicBezTo>
                  <a:pt x="184" y="0"/>
                  <a:pt x="184" y="0"/>
                  <a:pt x="184" y="0"/>
                </a:cubicBezTo>
                <a:cubicBezTo>
                  <a:pt x="83" y="0"/>
                  <a:pt x="0" y="58"/>
                  <a:pt x="0" y="129"/>
                </a:cubicBezTo>
                <a:cubicBezTo>
                  <a:pt x="0" y="200"/>
                  <a:pt x="83" y="258"/>
                  <a:pt x="184" y="258"/>
                </a:cubicBezTo>
                <a:cubicBezTo>
                  <a:pt x="991" y="258"/>
                  <a:pt x="991" y="258"/>
                  <a:pt x="991" y="258"/>
                </a:cubicBezTo>
                <a:cubicBezTo>
                  <a:pt x="991" y="2161"/>
                  <a:pt x="991" y="2161"/>
                  <a:pt x="991" y="2161"/>
                </a:cubicBezTo>
                <a:cubicBezTo>
                  <a:pt x="844" y="2161"/>
                  <a:pt x="844" y="2161"/>
                  <a:pt x="844" y="2161"/>
                </a:cubicBezTo>
                <a:cubicBezTo>
                  <a:pt x="787" y="2161"/>
                  <a:pt x="742" y="2207"/>
                  <a:pt x="742" y="2263"/>
                </a:cubicBezTo>
                <a:cubicBezTo>
                  <a:pt x="742" y="2320"/>
                  <a:pt x="787" y="2365"/>
                  <a:pt x="844" y="2365"/>
                </a:cubicBezTo>
                <a:cubicBezTo>
                  <a:pt x="991" y="2365"/>
                  <a:pt x="991" y="2365"/>
                  <a:pt x="991" y="2365"/>
                </a:cubicBezTo>
                <a:cubicBezTo>
                  <a:pt x="2538" y="2365"/>
                  <a:pt x="2538" y="2365"/>
                  <a:pt x="2538" y="2365"/>
                </a:cubicBezTo>
                <a:cubicBezTo>
                  <a:pt x="2686" y="2365"/>
                  <a:pt x="2686" y="2365"/>
                  <a:pt x="2686" y="2365"/>
                </a:cubicBezTo>
                <a:cubicBezTo>
                  <a:pt x="2742" y="2365"/>
                  <a:pt x="2788" y="2320"/>
                  <a:pt x="2788" y="2263"/>
                </a:cubicBezTo>
                <a:cubicBezTo>
                  <a:pt x="2788" y="2207"/>
                  <a:pt x="2742" y="2161"/>
                  <a:pt x="2686" y="2161"/>
                </a:cubicBezTo>
                <a:cubicBezTo>
                  <a:pt x="2538" y="2161"/>
                  <a:pt x="2538" y="2161"/>
                  <a:pt x="2538" y="2161"/>
                </a:cubicBezTo>
                <a:cubicBezTo>
                  <a:pt x="2538" y="258"/>
                  <a:pt x="2538" y="258"/>
                  <a:pt x="2538" y="258"/>
                </a:cubicBezTo>
                <a:cubicBezTo>
                  <a:pt x="3346" y="258"/>
                  <a:pt x="3346" y="258"/>
                  <a:pt x="3346" y="258"/>
                </a:cubicBezTo>
                <a:cubicBezTo>
                  <a:pt x="3447" y="258"/>
                  <a:pt x="3529" y="200"/>
                  <a:pt x="3529" y="129"/>
                </a:cubicBezTo>
                <a:cubicBezTo>
                  <a:pt x="3529" y="58"/>
                  <a:pt x="3447" y="0"/>
                  <a:pt x="334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3725047" y="3261784"/>
            <a:ext cx="2117" cy="2117"/>
          </a:xfrm>
          <a:prstGeom prst="rect">
            <a:avLst/>
          </a:prstGeom>
          <a:solidFill>
            <a:srgbClr val="ED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Callout 38"/>
          <p:cNvSpPr/>
          <p:nvPr/>
        </p:nvSpPr>
        <p:spPr>
          <a:xfrm flipH="1">
            <a:off x="2185455" y="3208153"/>
            <a:ext cx="512064" cy="422118"/>
          </a:xfrm>
          <a:prstGeom prst="wedgeEllipseCallout">
            <a:avLst>
              <a:gd name="adj1" fmla="val -25369"/>
              <a:gd name="adj2" fmla="val 70022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52"/>
          <p:cNvSpPr>
            <a:spLocks noEditPoints="1"/>
          </p:cNvSpPr>
          <p:nvPr/>
        </p:nvSpPr>
        <p:spPr bwMode="auto">
          <a:xfrm>
            <a:off x="2354878" y="3315594"/>
            <a:ext cx="164940" cy="207232"/>
          </a:xfrm>
          <a:custGeom>
            <a:avLst/>
            <a:gdLst>
              <a:gd name="T0" fmla="*/ 226 w 226"/>
              <a:gd name="T1" fmla="*/ 173 h 286"/>
              <a:gd name="T2" fmla="*/ 113 w 226"/>
              <a:gd name="T3" fmla="*/ 286 h 286"/>
              <a:gd name="T4" fmla="*/ 0 w 226"/>
              <a:gd name="T5" fmla="*/ 173 h 286"/>
              <a:gd name="T6" fmla="*/ 69 w 226"/>
              <a:gd name="T7" fmla="*/ 70 h 286"/>
              <a:gd name="T8" fmla="*/ 41 w 226"/>
              <a:gd name="T9" fmla="*/ 8 h 286"/>
              <a:gd name="T10" fmla="*/ 50 w 226"/>
              <a:gd name="T11" fmla="*/ 0 h 286"/>
              <a:gd name="T12" fmla="*/ 176 w 226"/>
              <a:gd name="T13" fmla="*/ 0 h 286"/>
              <a:gd name="T14" fmla="*/ 186 w 226"/>
              <a:gd name="T15" fmla="*/ 8 h 286"/>
              <a:gd name="T16" fmla="*/ 158 w 226"/>
              <a:gd name="T17" fmla="*/ 70 h 286"/>
              <a:gd name="T18" fmla="*/ 226 w 226"/>
              <a:gd name="T19" fmla="*/ 173 h 286"/>
              <a:gd name="T20" fmla="*/ 156 w 226"/>
              <a:gd name="T21" fmla="*/ 145 h 286"/>
              <a:gd name="T22" fmla="*/ 159 w 226"/>
              <a:gd name="T23" fmla="*/ 146 h 286"/>
              <a:gd name="T24" fmla="*/ 174 w 226"/>
              <a:gd name="T25" fmla="*/ 115 h 286"/>
              <a:gd name="T26" fmla="*/ 172 w 226"/>
              <a:gd name="T27" fmla="*/ 114 h 286"/>
              <a:gd name="T28" fmla="*/ 167 w 226"/>
              <a:gd name="T29" fmla="*/ 116 h 286"/>
              <a:gd name="T30" fmla="*/ 163 w 226"/>
              <a:gd name="T31" fmla="*/ 115 h 286"/>
              <a:gd name="T32" fmla="*/ 119 w 226"/>
              <a:gd name="T33" fmla="*/ 103 h 286"/>
              <a:gd name="T34" fmla="*/ 119 w 226"/>
              <a:gd name="T35" fmla="*/ 97 h 286"/>
              <a:gd name="T36" fmla="*/ 126 w 226"/>
              <a:gd name="T37" fmla="*/ 90 h 286"/>
              <a:gd name="T38" fmla="*/ 126 w 226"/>
              <a:gd name="T39" fmla="*/ 87 h 286"/>
              <a:gd name="T40" fmla="*/ 99 w 226"/>
              <a:gd name="T41" fmla="*/ 87 h 286"/>
              <a:gd name="T42" fmla="*/ 99 w 226"/>
              <a:gd name="T43" fmla="*/ 90 h 286"/>
              <a:gd name="T44" fmla="*/ 105 w 226"/>
              <a:gd name="T45" fmla="*/ 97 h 286"/>
              <a:gd name="T46" fmla="*/ 105 w 226"/>
              <a:gd name="T47" fmla="*/ 102 h 286"/>
              <a:gd name="T48" fmla="*/ 52 w 226"/>
              <a:gd name="T49" fmla="*/ 144 h 286"/>
              <a:gd name="T50" fmla="*/ 105 w 226"/>
              <a:gd name="T51" fmla="*/ 182 h 286"/>
              <a:gd name="T52" fmla="*/ 105 w 226"/>
              <a:gd name="T53" fmla="*/ 215 h 286"/>
              <a:gd name="T54" fmla="*/ 65 w 226"/>
              <a:gd name="T55" fmla="*/ 193 h 286"/>
              <a:gd name="T56" fmla="*/ 62 w 226"/>
              <a:gd name="T57" fmla="*/ 192 h 286"/>
              <a:gd name="T58" fmla="*/ 48 w 226"/>
              <a:gd name="T59" fmla="*/ 224 h 286"/>
              <a:gd name="T60" fmla="*/ 50 w 226"/>
              <a:gd name="T61" fmla="*/ 226 h 286"/>
              <a:gd name="T62" fmla="*/ 54 w 226"/>
              <a:gd name="T63" fmla="*/ 224 h 286"/>
              <a:gd name="T64" fmla="*/ 57 w 226"/>
              <a:gd name="T65" fmla="*/ 225 h 286"/>
              <a:gd name="T66" fmla="*/ 105 w 226"/>
              <a:gd name="T67" fmla="*/ 239 h 286"/>
              <a:gd name="T68" fmla="*/ 105 w 226"/>
              <a:gd name="T69" fmla="*/ 245 h 286"/>
              <a:gd name="T70" fmla="*/ 99 w 226"/>
              <a:gd name="T71" fmla="*/ 252 h 286"/>
              <a:gd name="T72" fmla="*/ 99 w 226"/>
              <a:gd name="T73" fmla="*/ 255 h 286"/>
              <a:gd name="T74" fmla="*/ 126 w 226"/>
              <a:gd name="T75" fmla="*/ 255 h 286"/>
              <a:gd name="T76" fmla="*/ 126 w 226"/>
              <a:gd name="T77" fmla="*/ 252 h 286"/>
              <a:gd name="T78" fmla="*/ 119 w 226"/>
              <a:gd name="T79" fmla="*/ 245 h 286"/>
              <a:gd name="T80" fmla="*/ 119 w 226"/>
              <a:gd name="T81" fmla="*/ 239 h 286"/>
              <a:gd name="T82" fmla="*/ 174 w 226"/>
              <a:gd name="T83" fmla="*/ 195 h 286"/>
              <a:gd name="T84" fmla="*/ 123 w 226"/>
              <a:gd name="T85" fmla="*/ 155 h 286"/>
              <a:gd name="T86" fmla="*/ 119 w 226"/>
              <a:gd name="T87" fmla="*/ 155 h 286"/>
              <a:gd name="T88" fmla="*/ 119 w 226"/>
              <a:gd name="T89" fmla="*/ 125 h 286"/>
              <a:gd name="T90" fmla="*/ 144 w 226"/>
              <a:gd name="T91" fmla="*/ 132 h 286"/>
              <a:gd name="T92" fmla="*/ 156 w 226"/>
              <a:gd name="T93" fmla="*/ 145 h 286"/>
              <a:gd name="T94" fmla="*/ 105 w 226"/>
              <a:gd name="T95" fmla="*/ 125 h 286"/>
              <a:gd name="T96" fmla="*/ 105 w 226"/>
              <a:gd name="T97" fmla="*/ 154 h 286"/>
              <a:gd name="T98" fmla="*/ 79 w 226"/>
              <a:gd name="T99" fmla="*/ 141 h 286"/>
              <a:gd name="T100" fmla="*/ 82 w 226"/>
              <a:gd name="T101" fmla="*/ 133 h 286"/>
              <a:gd name="T102" fmla="*/ 105 w 226"/>
              <a:gd name="T103" fmla="*/ 125 h 286"/>
              <a:gd name="T104" fmla="*/ 119 w 226"/>
              <a:gd name="T105" fmla="*/ 185 h 286"/>
              <a:gd name="T106" fmla="*/ 146 w 226"/>
              <a:gd name="T107" fmla="*/ 197 h 286"/>
              <a:gd name="T108" fmla="*/ 119 w 226"/>
              <a:gd name="T109" fmla="*/ 216 h 286"/>
              <a:gd name="T110" fmla="*/ 119 w 226"/>
              <a:gd name="T111" fmla="*/ 185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" h="286">
                <a:moveTo>
                  <a:pt x="226" y="173"/>
                </a:moveTo>
                <a:cubicBezTo>
                  <a:pt x="226" y="236"/>
                  <a:pt x="175" y="286"/>
                  <a:pt x="113" y="286"/>
                </a:cubicBezTo>
                <a:cubicBezTo>
                  <a:pt x="51" y="286"/>
                  <a:pt x="0" y="236"/>
                  <a:pt x="0" y="173"/>
                </a:cubicBezTo>
                <a:cubicBezTo>
                  <a:pt x="0" y="127"/>
                  <a:pt x="28" y="87"/>
                  <a:pt x="69" y="70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2"/>
                  <a:pt x="44" y="0"/>
                  <a:pt x="50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2" y="0"/>
                  <a:pt x="186" y="2"/>
                  <a:pt x="186" y="8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98" y="87"/>
                  <a:pt x="226" y="127"/>
                  <a:pt x="226" y="173"/>
                </a:cubicBezTo>
                <a:close/>
                <a:moveTo>
                  <a:pt x="156" y="145"/>
                </a:moveTo>
                <a:cubicBezTo>
                  <a:pt x="159" y="146"/>
                  <a:pt x="159" y="146"/>
                  <a:pt x="159" y="146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2" y="114"/>
                  <a:pt x="172" y="114"/>
                  <a:pt x="172" y="114"/>
                </a:cubicBezTo>
                <a:cubicBezTo>
                  <a:pt x="170" y="115"/>
                  <a:pt x="169" y="116"/>
                  <a:pt x="167" y="116"/>
                </a:cubicBezTo>
                <a:cubicBezTo>
                  <a:pt x="166" y="116"/>
                  <a:pt x="165" y="116"/>
                  <a:pt x="163" y="115"/>
                </a:cubicBezTo>
                <a:cubicBezTo>
                  <a:pt x="142" y="107"/>
                  <a:pt x="132" y="103"/>
                  <a:pt x="119" y="103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4"/>
                  <a:pt x="121" y="92"/>
                  <a:pt x="126" y="90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90"/>
                  <a:pt x="99" y="90"/>
                  <a:pt x="99" y="90"/>
                </a:cubicBezTo>
                <a:cubicBezTo>
                  <a:pt x="104" y="92"/>
                  <a:pt x="105" y="94"/>
                  <a:pt x="105" y="97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72" y="103"/>
                  <a:pt x="52" y="119"/>
                  <a:pt x="52" y="144"/>
                </a:cubicBezTo>
                <a:cubicBezTo>
                  <a:pt x="52" y="170"/>
                  <a:pt x="66" y="179"/>
                  <a:pt x="105" y="182"/>
                </a:cubicBezTo>
                <a:cubicBezTo>
                  <a:pt x="105" y="215"/>
                  <a:pt x="105" y="215"/>
                  <a:pt x="105" y="215"/>
                </a:cubicBezTo>
                <a:cubicBezTo>
                  <a:pt x="78" y="213"/>
                  <a:pt x="65" y="202"/>
                  <a:pt x="65" y="193"/>
                </a:cubicBezTo>
                <a:cubicBezTo>
                  <a:pt x="62" y="192"/>
                  <a:pt x="62" y="192"/>
                  <a:pt x="62" y="192"/>
                </a:cubicBezTo>
                <a:cubicBezTo>
                  <a:pt x="48" y="224"/>
                  <a:pt x="48" y="224"/>
                  <a:pt x="48" y="224"/>
                </a:cubicBezTo>
                <a:cubicBezTo>
                  <a:pt x="50" y="226"/>
                  <a:pt x="50" y="226"/>
                  <a:pt x="50" y="226"/>
                </a:cubicBezTo>
                <a:cubicBezTo>
                  <a:pt x="52" y="224"/>
                  <a:pt x="53" y="224"/>
                  <a:pt x="54" y="224"/>
                </a:cubicBezTo>
                <a:cubicBezTo>
                  <a:pt x="55" y="224"/>
                  <a:pt x="56" y="224"/>
                  <a:pt x="57" y="225"/>
                </a:cubicBezTo>
                <a:cubicBezTo>
                  <a:pt x="74" y="233"/>
                  <a:pt x="90" y="238"/>
                  <a:pt x="105" y="239"/>
                </a:cubicBezTo>
                <a:cubicBezTo>
                  <a:pt x="105" y="245"/>
                  <a:pt x="105" y="245"/>
                  <a:pt x="105" y="245"/>
                </a:cubicBezTo>
                <a:cubicBezTo>
                  <a:pt x="105" y="249"/>
                  <a:pt x="104" y="251"/>
                  <a:pt x="99" y="252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26" y="255"/>
                  <a:pt x="126" y="255"/>
                  <a:pt x="126" y="255"/>
                </a:cubicBezTo>
                <a:cubicBezTo>
                  <a:pt x="126" y="252"/>
                  <a:pt x="126" y="252"/>
                  <a:pt x="126" y="252"/>
                </a:cubicBezTo>
                <a:cubicBezTo>
                  <a:pt x="121" y="251"/>
                  <a:pt x="119" y="249"/>
                  <a:pt x="119" y="245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53" y="237"/>
                  <a:pt x="174" y="220"/>
                  <a:pt x="174" y="195"/>
                </a:cubicBezTo>
                <a:cubicBezTo>
                  <a:pt x="174" y="171"/>
                  <a:pt x="156" y="159"/>
                  <a:pt x="123" y="155"/>
                </a:cubicBezTo>
                <a:cubicBezTo>
                  <a:pt x="119" y="155"/>
                  <a:pt x="119" y="155"/>
                  <a:pt x="119" y="155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27" y="126"/>
                  <a:pt x="135" y="128"/>
                  <a:pt x="144" y="132"/>
                </a:cubicBezTo>
                <a:cubicBezTo>
                  <a:pt x="154" y="138"/>
                  <a:pt x="156" y="140"/>
                  <a:pt x="156" y="145"/>
                </a:cubicBezTo>
                <a:close/>
                <a:moveTo>
                  <a:pt x="105" y="125"/>
                </a:moveTo>
                <a:cubicBezTo>
                  <a:pt x="105" y="154"/>
                  <a:pt x="105" y="154"/>
                  <a:pt x="105" y="154"/>
                </a:cubicBezTo>
                <a:cubicBezTo>
                  <a:pt x="88" y="152"/>
                  <a:pt x="79" y="151"/>
                  <a:pt x="79" y="141"/>
                </a:cubicBezTo>
                <a:cubicBezTo>
                  <a:pt x="79" y="138"/>
                  <a:pt x="80" y="136"/>
                  <a:pt x="82" y="133"/>
                </a:cubicBezTo>
                <a:cubicBezTo>
                  <a:pt x="87" y="127"/>
                  <a:pt x="94" y="126"/>
                  <a:pt x="105" y="125"/>
                </a:cubicBezTo>
                <a:close/>
                <a:moveTo>
                  <a:pt x="119" y="185"/>
                </a:moveTo>
                <a:cubicBezTo>
                  <a:pt x="140" y="187"/>
                  <a:pt x="146" y="188"/>
                  <a:pt x="146" y="197"/>
                </a:cubicBezTo>
                <a:cubicBezTo>
                  <a:pt x="146" y="207"/>
                  <a:pt x="138" y="214"/>
                  <a:pt x="119" y="216"/>
                </a:cubicBezTo>
                <a:lnTo>
                  <a:pt x="119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289393" y="3208153"/>
            <a:ext cx="512064" cy="422118"/>
          </a:xfrm>
          <a:prstGeom prst="wedgeEllipseCallout">
            <a:avLst>
              <a:gd name="adj1" fmla="val -25369"/>
              <a:gd name="adj2" fmla="val 70022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70"/>
          <p:cNvSpPr>
            <a:spLocks noEditPoints="1"/>
          </p:cNvSpPr>
          <p:nvPr/>
        </p:nvSpPr>
        <p:spPr bwMode="auto">
          <a:xfrm>
            <a:off x="4432599" y="3310571"/>
            <a:ext cx="225653" cy="225653"/>
          </a:xfrm>
          <a:custGeom>
            <a:avLst/>
            <a:gdLst>
              <a:gd name="T0" fmla="*/ 280 w 280"/>
              <a:gd name="T1" fmla="*/ 140 h 280"/>
              <a:gd name="T2" fmla="*/ 140 w 280"/>
              <a:gd name="T3" fmla="*/ 280 h 280"/>
              <a:gd name="T4" fmla="*/ 0 w 280"/>
              <a:gd name="T5" fmla="*/ 140 h 280"/>
              <a:gd name="T6" fmla="*/ 140 w 280"/>
              <a:gd name="T7" fmla="*/ 0 h 280"/>
              <a:gd name="T8" fmla="*/ 280 w 280"/>
              <a:gd name="T9" fmla="*/ 140 h 280"/>
              <a:gd name="T10" fmla="*/ 249 w 280"/>
              <a:gd name="T11" fmla="*/ 140 h 280"/>
              <a:gd name="T12" fmla="*/ 140 w 280"/>
              <a:gd name="T13" fmla="*/ 31 h 280"/>
              <a:gd name="T14" fmla="*/ 30 w 280"/>
              <a:gd name="T15" fmla="*/ 140 h 280"/>
              <a:gd name="T16" fmla="*/ 140 w 280"/>
              <a:gd name="T17" fmla="*/ 249 h 280"/>
              <a:gd name="T18" fmla="*/ 249 w 280"/>
              <a:gd name="T19" fmla="*/ 140 h 280"/>
              <a:gd name="T20" fmla="*/ 57 w 280"/>
              <a:gd name="T21" fmla="*/ 131 h 280"/>
              <a:gd name="T22" fmla="*/ 65 w 280"/>
              <a:gd name="T23" fmla="*/ 139 h 280"/>
              <a:gd name="T24" fmla="*/ 57 w 280"/>
              <a:gd name="T25" fmla="*/ 148 h 280"/>
              <a:gd name="T26" fmla="*/ 49 w 280"/>
              <a:gd name="T27" fmla="*/ 139 h 280"/>
              <a:gd name="T28" fmla="*/ 57 w 280"/>
              <a:gd name="T29" fmla="*/ 131 h 280"/>
              <a:gd name="T30" fmla="*/ 181 w 280"/>
              <a:gd name="T31" fmla="*/ 126 h 280"/>
              <a:gd name="T32" fmla="*/ 144 w 280"/>
              <a:gd name="T33" fmla="*/ 126 h 280"/>
              <a:gd name="T34" fmla="*/ 99 w 280"/>
              <a:gd name="T35" fmla="*/ 77 h 280"/>
              <a:gd name="T36" fmla="*/ 77 w 280"/>
              <a:gd name="T37" fmla="*/ 98 h 280"/>
              <a:gd name="T38" fmla="*/ 126 w 280"/>
              <a:gd name="T39" fmla="*/ 152 h 280"/>
              <a:gd name="T40" fmla="*/ 137 w 280"/>
              <a:gd name="T41" fmla="*/ 157 h 280"/>
              <a:gd name="T42" fmla="*/ 181 w 280"/>
              <a:gd name="T43" fmla="*/ 157 h 280"/>
              <a:gd name="T44" fmla="*/ 181 w 280"/>
              <a:gd name="T45" fmla="*/ 126 h 280"/>
              <a:gd name="T46" fmla="*/ 83 w 280"/>
              <a:gd name="T47" fmla="*/ 192 h 280"/>
              <a:gd name="T48" fmla="*/ 91 w 280"/>
              <a:gd name="T49" fmla="*/ 200 h 280"/>
              <a:gd name="T50" fmla="*/ 83 w 280"/>
              <a:gd name="T51" fmla="*/ 208 h 280"/>
              <a:gd name="T52" fmla="*/ 75 w 280"/>
              <a:gd name="T53" fmla="*/ 200 h 280"/>
              <a:gd name="T54" fmla="*/ 83 w 280"/>
              <a:gd name="T55" fmla="*/ 192 h 280"/>
              <a:gd name="T56" fmla="*/ 139 w 280"/>
              <a:gd name="T57" fmla="*/ 214 h 280"/>
              <a:gd name="T58" fmla="*/ 147 w 280"/>
              <a:gd name="T59" fmla="*/ 222 h 280"/>
              <a:gd name="T60" fmla="*/ 139 w 280"/>
              <a:gd name="T61" fmla="*/ 230 h 280"/>
              <a:gd name="T62" fmla="*/ 131 w 280"/>
              <a:gd name="T63" fmla="*/ 222 h 280"/>
              <a:gd name="T64" fmla="*/ 139 w 280"/>
              <a:gd name="T65" fmla="*/ 214 h 280"/>
              <a:gd name="T66" fmla="*/ 139 w 280"/>
              <a:gd name="T67" fmla="*/ 50 h 280"/>
              <a:gd name="T68" fmla="*/ 148 w 280"/>
              <a:gd name="T69" fmla="*/ 58 h 280"/>
              <a:gd name="T70" fmla="*/ 139 w 280"/>
              <a:gd name="T71" fmla="*/ 66 h 280"/>
              <a:gd name="T72" fmla="*/ 131 w 280"/>
              <a:gd name="T73" fmla="*/ 58 h 280"/>
              <a:gd name="T74" fmla="*/ 139 w 280"/>
              <a:gd name="T75" fmla="*/ 50 h 280"/>
              <a:gd name="T76" fmla="*/ 197 w 280"/>
              <a:gd name="T77" fmla="*/ 72 h 280"/>
              <a:gd name="T78" fmla="*/ 205 w 280"/>
              <a:gd name="T79" fmla="*/ 80 h 280"/>
              <a:gd name="T80" fmla="*/ 197 w 280"/>
              <a:gd name="T81" fmla="*/ 89 h 280"/>
              <a:gd name="T82" fmla="*/ 189 w 280"/>
              <a:gd name="T83" fmla="*/ 80 h 280"/>
              <a:gd name="T84" fmla="*/ 197 w 280"/>
              <a:gd name="T85" fmla="*/ 72 h 280"/>
              <a:gd name="T86" fmla="*/ 199 w 280"/>
              <a:gd name="T87" fmla="*/ 189 h 280"/>
              <a:gd name="T88" fmla="*/ 208 w 280"/>
              <a:gd name="T89" fmla="*/ 197 h 280"/>
              <a:gd name="T90" fmla="*/ 199 w 280"/>
              <a:gd name="T91" fmla="*/ 205 h 280"/>
              <a:gd name="T92" fmla="*/ 191 w 280"/>
              <a:gd name="T93" fmla="*/ 197 h 280"/>
              <a:gd name="T94" fmla="*/ 199 w 280"/>
              <a:gd name="T95" fmla="*/ 189 h 280"/>
              <a:gd name="T96" fmla="*/ 222 w 280"/>
              <a:gd name="T97" fmla="*/ 131 h 280"/>
              <a:gd name="T98" fmla="*/ 230 w 280"/>
              <a:gd name="T99" fmla="*/ 139 h 280"/>
              <a:gd name="T100" fmla="*/ 222 w 280"/>
              <a:gd name="T101" fmla="*/ 148 h 280"/>
              <a:gd name="T102" fmla="*/ 214 w 280"/>
              <a:gd name="T103" fmla="*/ 139 h 280"/>
              <a:gd name="T104" fmla="*/ 222 w 280"/>
              <a:gd name="T105" fmla="*/ 13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280">
                <a:moveTo>
                  <a:pt x="280" y="140"/>
                </a:moveTo>
                <a:cubicBezTo>
                  <a:pt x="280" y="217"/>
                  <a:pt x="217" y="280"/>
                  <a:pt x="140" y="280"/>
                </a:cubicBezTo>
                <a:cubicBezTo>
                  <a:pt x="62" y="280"/>
                  <a:pt x="0" y="217"/>
                  <a:pt x="0" y="140"/>
                </a:cubicBezTo>
                <a:cubicBezTo>
                  <a:pt x="0" y="63"/>
                  <a:pt x="62" y="0"/>
                  <a:pt x="140" y="0"/>
                </a:cubicBezTo>
                <a:cubicBezTo>
                  <a:pt x="217" y="0"/>
                  <a:pt x="280" y="63"/>
                  <a:pt x="280" y="140"/>
                </a:cubicBezTo>
                <a:close/>
                <a:moveTo>
                  <a:pt x="249" y="140"/>
                </a:moveTo>
                <a:cubicBezTo>
                  <a:pt x="249" y="80"/>
                  <a:pt x="200" y="31"/>
                  <a:pt x="140" y="31"/>
                </a:cubicBezTo>
                <a:cubicBezTo>
                  <a:pt x="80" y="31"/>
                  <a:pt x="30" y="80"/>
                  <a:pt x="30" y="140"/>
                </a:cubicBezTo>
                <a:cubicBezTo>
                  <a:pt x="30" y="200"/>
                  <a:pt x="80" y="249"/>
                  <a:pt x="140" y="249"/>
                </a:cubicBezTo>
                <a:cubicBezTo>
                  <a:pt x="200" y="249"/>
                  <a:pt x="249" y="200"/>
                  <a:pt x="249" y="140"/>
                </a:cubicBezTo>
                <a:close/>
                <a:moveTo>
                  <a:pt x="57" y="131"/>
                </a:moveTo>
                <a:cubicBezTo>
                  <a:pt x="61" y="131"/>
                  <a:pt x="65" y="135"/>
                  <a:pt x="65" y="139"/>
                </a:cubicBezTo>
                <a:cubicBezTo>
                  <a:pt x="65" y="144"/>
                  <a:pt x="61" y="148"/>
                  <a:pt x="57" y="148"/>
                </a:cubicBezTo>
                <a:cubicBezTo>
                  <a:pt x="53" y="148"/>
                  <a:pt x="49" y="144"/>
                  <a:pt x="49" y="139"/>
                </a:cubicBezTo>
                <a:cubicBezTo>
                  <a:pt x="49" y="135"/>
                  <a:pt x="53" y="131"/>
                  <a:pt x="57" y="131"/>
                </a:cubicBezTo>
                <a:close/>
                <a:moveTo>
                  <a:pt x="181" y="126"/>
                </a:moveTo>
                <a:cubicBezTo>
                  <a:pt x="144" y="126"/>
                  <a:pt x="144" y="126"/>
                  <a:pt x="144" y="126"/>
                </a:cubicBezTo>
                <a:cubicBezTo>
                  <a:pt x="99" y="77"/>
                  <a:pt x="99" y="77"/>
                  <a:pt x="99" y="77"/>
                </a:cubicBezTo>
                <a:cubicBezTo>
                  <a:pt x="85" y="63"/>
                  <a:pt x="63" y="84"/>
                  <a:pt x="77" y="98"/>
                </a:cubicBezTo>
                <a:cubicBezTo>
                  <a:pt x="126" y="152"/>
                  <a:pt x="126" y="152"/>
                  <a:pt x="126" y="152"/>
                </a:cubicBezTo>
                <a:cubicBezTo>
                  <a:pt x="129" y="155"/>
                  <a:pt x="133" y="157"/>
                  <a:pt x="137" y="157"/>
                </a:cubicBezTo>
                <a:cubicBezTo>
                  <a:pt x="181" y="157"/>
                  <a:pt x="181" y="157"/>
                  <a:pt x="181" y="157"/>
                </a:cubicBezTo>
                <a:cubicBezTo>
                  <a:pt x="200" y="157"/>
                  <a:pt x="202" y="126"/>
                  <a:pt x="181" y="126"/>
                </a:cubicBezTo>
                <a:close/>
                <a:moveTo>
                  <a:pt x="83" y="192"/>
                </a:moveTo>
                <a:cubicBezTo>
                  <a:pt x="87" y="192"/>
                  <a:pt x="91" y="195"/>
                  <a:pt x="91" y="200"/>
                </a:cubicBezTo>
                <a:cubicBezTo>
                  <a:pt x="91" y="204"/>
                  <a:pt x="87" y="208"/>
                  <a:pt x="83" y="208"/>
                </a:cubicBezTo>
                <a:cubicBezTo>
                  <a:pt x="79" y="208"/>
                  <a:pt x="75" y="204"/>
                  <a:pt x="75" y="200"/>
                </a:cubicBezTo>
                <a:cubicBezTo>
                  <a:pt x="75" y="195"/>
                  <a:pt x="79" y="192"/>
                  <a:pt x="83" y="192"/>
                </a:cubicBezTo>
                <a:close/>
                <a:moveTo>
                  <a:pt x="139" y="214"/>
                </a:moveTo>
                <a:cubicBezTo>
                  <a:pt x="143" y="214"/>
                  <a:pt x="147" y="218"/>
                  <a:pt x="147" y="222"/>
                </a:cubicBezTo>
                <a:cubicBezTo>
                  <a:pt x="147" y="226"/>
                  <a:pt x="143" y="230"/>
                  <a:pt x="139" y="230"/>
                </a:cubicBezTo>
                <a:cubicBezTo>
                  <a:pt x="135" y="230"/>
                  <a:pt x="131" y="226"/>
                  <a:pt x="131" y="222"/>
                </a:cubicBezTo>
                <a:cubicBezTo>
                  <a:pt x="131" y="218"/>
                  <a:pt x="135" y="214"/>
                  <a:pt x="139" y="214"/>
                </a:cubicBezTo>
                <a:close/>
                <a:moveTo>
                  <a:pt x="139" y="50"/>
                </a:moveTo>
                <a:cubicBezTo>
                  <a:pt x="144" y="50"/>
                  <a:pt x="148" y="54"/>
                  <a:pt x="148" y="58"/>
                </a:cubicBezTo>
                <a:cubicBezTo>
                  <a:pt x="148" y="62"/>
                  <a:pt x="144" y="66"/>
                  <a:pt x="139" y="66"/>
                </a:cubicBezTo>
                <a:cubicBezTo>
                  <a:pt x="135" y="66"/>
                  <a:pt x="131" y="62"/>
                  <a:pt x="131" y="58"/>
                </a:cubicBezTo>
                <a:cubicBezTo>
                  <a:pt x="131" y="54"/>
                  <a:pt x="135" y="50"/>
                  <a:pt x="139" y="50"/>
                </a:cubicBezTo>
                <a:close/>
                <a:moveTo>
                  <a:pt x="197" y="72"/>
                </a:moveTo>
                <a:cubicBezTo>
                  <a:pt x="201" y="72"/>
                  <a:pt x="205" y="76"/>
                  <a:pt x="205" y="80"/>
                </a:cubicBezTo>
                <a:cubicBezTo>
                  <a:pt x="205" y="85"/>
                  <a:pt x="201" y="89"/>
                  <a:pt x="197" y="89"/>
                </a:cubicBezTo>
                <a:cubicBezTo>
                  <a:pt x="192" y="89"/>
                  <a:pt x="189" y="85"/>
                  <a:pt x="189" y="80"/>
                </a:cubicBezTo>
                <a:cubicBezTo>
                  <a:pt x="189" y="76"/>
                  <a:pt x="192" y="72"/>
                  <a:pt x="197" y="72"/>
                </a:cubicBezTo>
                <a:close/>
                <a:moveTo>
                  <a:pt x="199" y="189"/>
                </a:moveTo>
                <a:cubicBezTo>
                  <a:pt x="204" y="189"/>
                  <a:pt x="208" y="193"/>
                  <a:pt x="208" y="197"/>
                </a:cubicBezTo>
                <a:cubicBezTo>
                  <a:pt x="208" y="201"/>
                  <a:pt x="204" y="205"/>
                  <a:pt x="199" y="205"/>
                </a:cubicBezTo>
                <a:cubicBezTo>
                  <a:pt x="195" y="205"/>
                  <a:pt x="191" y="201"/>
                  <a:pt x="191" y="197"/>
                </a:cubicBezTo>
                <a:cubicBezTo>
                  <a:pt x="191" y="193"/>
                  <a:pt x="195" y="189"/>
                  <a:pt x="199" y="189"/>
                </a:cubicBezTo>
                <a:close/>
                <a:moveTo>
                  <a:pt x="222" y="131"/>
                </a:moveTo>
                <a:cubicBezTo>
                  <a:pt x="227" y="131"/>
                  <a:pt x="230" y="135"/>
                  <a:pt x="230" y="139"/>
                </a:cubicBezTo>
                <a:cubicBezTo>
                  <a:pt x="230" y="144"/>
                  <a:pt x="227" y="148"/>
                  <a:pt x="222" y="148"/>
                </a:cubicBezTo>
                <a:cubicBezTo>
                  <a:pt x="218" y="148"/>
                  <a:pt x="214" y="144"/>
                  <a:pt x="214" y="139"/>
                </a:cubicBezTo>
                <a:cubicBezTo>
                  <a:pt x="214" y="135"/>
                  <a:pt x="218" y="131"/>
                  <a:pt x="222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51"/>
          <p:cNvSpPr txBox="1"/>
          <p:nvPr/>
        </p:nvSpPr>
        <p:spPr>
          <a:xfrm>
            <a:off x="1190928" y="2080578"/>
            <a:ext cx="45786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单击此处编辑内容，建议您在展示时采用微软雅黑字体单击此处编辑内容，建议您在展示时采用微软雅黑字体</a:t>
            </a:r>
          </a:p>
        </p:txBody>
      </p:sp>
      <p:sp>
        <p:nvSpPr>
          <p:cNvPr id="50" name="Text Placeholder 2"/>
          <p:cNvSpPr txBox="1"/>
          <p:nvPr/>
        </p:nvSpPr>
        <p:spPr>
          <a:xfrm>
            <a:off x="7369417" y="2025260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61"/>
          <p:cNvSpPr txBox="1"/>
          <p:nvPr/>
        </p:nvSpPr>
        <p:spPr>
          <a:xfrm>
            <a:off x="7482775" y="2424903"/>
            <a:ext cx="3392117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7374043" y="3080036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61"/>
          <p:cNvSpPr txBox="1"/>
          <p:nvPr/>
        </p:nvSpPr>
        <p:spPr>
          <a:xfrm>
            <a:off x="7487401" y="3479680"/>
            <a:ext cx="3392117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7369417" y="4044483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61"/>
          <p:cNvSpPr txBox="1"/>
          <p:nvPr/>
        </p:nvSpPr>
        <p:spPr>
          <a:xfrm>
            <a:off x="7482775" y="4444126"/>
            <a:ext cx="3392117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7369417" y="5119654"/>
            <a:ext cx="2932327" cy="399643"/>
          </a:xfrm>
          <a:prstGeom prst="rect">
            <a:avLst/>
          </a:prstGeom>
          <a:noFill/>
        </p:spPr>
        <p:txBody>
          <a:bodyPr vert="horz" lIns="112542" tIns="56271" rIns="112542" bIns="56271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61"/>
          <p:cNvSpPr txBox="1"/>
          <p:nvPr/>
        </p:nvSpPr>
        <p:spPr>
          <a:xfrm>
            <a:off x="7482775" y="5519297"/>
            <a:ext cx="3392117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5030" y="185706"/>
            <a:ext cx="3018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单击添加您的标题</a:t>
            </a:r>
          </a:p>
        </p:txBody>
      </p:sp>
    </p:spTree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2367</Words>
  <Application>Microsoft Office PowerPoint</Application>
  <PresentationFormat>宽屏</PresentationFormat>
  <Paragraphs>333</Paragraphs>
  <Slides>33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Adobe Arabic</vt:lpstr>
      <vt:lpstr>Helvetica Light</vt:lpstr>
      <vt:lpstr>Lato Light</vt:lpstr>
      <vt:lpstr>Montserrat Semi</vt:lpstr>
      <vt:lpstr>Montserrat Ultra Light</vt:lpstr>
      <vt:lpstr>Open Sans</vt:lpstr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2017-03-04T12:48:00Z</dcterms:created>
  <dcterms:modified xsi:type="dcterms:W3CDTF">2018-01-14T06:14:13Z</dcterms:modified>
  <cp:category>店铺： BOSSPPT顶尖职业文案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